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E9D15-61A8-4D94-A188-7A4010A36DAD}" v="13" dt="2021-03-26T15:54:08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1" d="100"/>
          <a:sy n="101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A2BE9D15-61A8-4D94-A188-7A4010A36DAD}"/>
    <pc:docChg chg="undo custSel addSld delSld modSld">
      <pc:chgData name="Dan Dures" userId="a4d20157-df88-481d-80b8-beb62bbedd3b" providerId="ADAL" clId="{A2BE9D15-61A8-4D94-A188-7A4010A36DAD}" dt="2021-03-26T15:55:59.922" v="284" actId="1076"/>
      <pc:docMkLst>
        <pc:docMk/>
      </pc:docMkLst>
      <pc:sldChg chg="addSp delSp modSp mod">
        <pc:chgData name="Dan Dures" userId="a4d20157-df88-481d-80b8-beb62bbedd3b" providerId="ADAL" clId="{A2BE9D15-61A8-4D94-A188-7A4010A36DAD}" dt="2021-03-26T15:55:59.922" v="284" actId="1076"/>
        <pc:sldMkLst>
          <pc:docMk/>
          <pc:sldMk cId="0" sldId="256"/>
        </pc:sldMkLst>
        <pc:spChg chg="del">
          <ac:chgData name="Dan Dures" userId="a4d20157-df88-481d-80b8-beb62bbedd3b" providerId="ADAL" clId="{A2BE9D15-61A8-4D94-A188-7A4010A36DAD}" dt="2021-03-26T15:20:41.684" v="6" actId="478"/>
          <ac:spMkLst>
            <pc:docMk/>
            <pc:sldMk cId="0" sldId="256"/>
            <ac:spMk id="3" creationId="{E7F5186C-E5CF-4E74-9168-703D271338A2}"/>
          </ac:spMkLst>
        </pc:spChg>
        <pc:spChg chg="add mod">
          <ac:chgData name="Dan Dures" userId="a4d20157-df88-481d-80b8-beb62bbedd3b" providerId="ADAL" clId="{A2BE9D15-61A8-4D94-A188-7A4010A36DAD}" dt="2021-03-26T15:55:59.922" v="284" actId="1076"/>
          <ac:spMkLst>
            <pc:docMk/>
            <pc:sldMk cId="0" sldId="256"/>
            <ac:spMk id="6" creationId="{6959E7FA-CBE5-41DA-AC5B-164AD4485B5E}"/>
          </ac:spMkLst>
        </pc:spChg>
        <pc:spChg chg="add del mod">
          <ac:chgData name="Dan Dures" userId="a4d20157-df88-481d-80b8-beb62bbedd3b" providerId="ADAL" clId="{A2BE9D15-61A8-4D94-A188-7A4010A36DAD}" dt="2021-03-26T15:21:22.328" v="16" actId="21"/>
          <ac:spMkLst>
            <pc:docMk/>
            <pc:sldMk cId="0" sldId="256"/>
            <ac:spMk id="6" creationId="{D01FDB70-E0B0-4EAE-B85F-87198480A780}"/>
          </ac:spMkLst>
        </pc:spChg>
        <pc:spChg chg="add mod">
          <ac:chgData name="Dan Dures" userId="a4d20157-df88-481d-80b8-beb62bbedd3b" providerId="ADAL" clId="{A2BE9D15-61A8-4D94-A188-7A4010A36DAD}" dt="2021-03-26T15:55:44.387" v="275" actId="403"/>
          <ac:spMkLst>
            <pc:docMk/>
            <pc:sldMk cId="0" sldId="256"/>
            <ac:spMk id="8" creationId="{CBB1E2FA-B2D5-4A54-A8E5-EF6754850B1B}"/>
          </ac:spMkLst>
        </pc:spChg>
        <pc:spChg chg="add del mod">
          <ac:chgData name="Dan Dures" userId="a4d20157-df88-481d-80b8-beb62bbedd3b" providerId="ADAL" clId="{A2BE9D15-61A8-4D94-A188-7A4010A36DAD}" dt="2021-03-26T15:32:02.507" v="138" actId="21"/>
          <ac:spMkLst>
            <pc:docMk/>
            <pc:sldMk cId="0" sldId="256"/>
            <ac:spMk id="9" creationId="{314B50CE-CE57-44FD-8A97-F1A378BFCDC6}"/>
          </ac:spMkLst>
        </pc:spChg>
        <pc:picChg chg="mod">
          <ac:chgData name="Dan Dures" userId="a4d20157-df88-481d-80b8-beb62bbedd3b" providerId="ADAL" clId="{A2BE9D15-61A8-4D94-A188-7A4010A36DAD}" dt="2021-03-26T15:55:55.784" v="283" actId="1076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Dan Dures" userId="a4d20157-df88-481d-80b8-beb62bbedd3b" providerId="ADAL" clId="{A2BE9D15-61A8-4D94-A188-7A4010A36DAD}" dt="2021-03-26T15:20:39.996" v="5" actId="478"/>
          <ac:picMkLst>
            <pc:docMk/>
            <pc:sldMk cId="0" sldId="256"/>
            <ac:picMk id="4" creationId="{8B31A422-2401-43C3-9DF4-BC3B689B3CE5}"/>
          </ac:picMkLst>
        </pc:picChg>
        <pc:picChg chg="add mod">
          <ac:chgData name="Dan Dures" userId="a4d20157-df88-481d-80b8-beb62bbedd3b" providerId="ADAL" clId="{A2BE9D15-61A8-4D94-A188-7A4010A36DAD}" dt="2021-03-26T15:55:53.147" v="281" actId="14100"/>
          <ac:picMkLst>
            <pc:docMk/>
            <pc:sldMk cId="0" sldId="256"/>
            <ac:picMk id="5" creationId="{88BB99C4-6A4D-4E34-BBC0-61084807A6C0}"/>
          </ac:picMkLst>
        </pc:picChg>
      </pc:sldChg>
      <pc:sldChg chg="addSp delSp modSp del mod">
        <pc:chgData name="Dan Dures" userId="a4d20157-df88-481d-80b8-beb62bbedd3b" providerId="ADAL" clId="{A2BE9D15-61A8-4D94-A188-7A4010A36DAD}" dt="2021-03-26T15:24:22.145" v="60" actId="47"/>
        <pc:sldMkLst>
          <pc:docMk/>
          <pc:sldMk cId="0" sldId="257"/>
        </pc:sldMkLst>
        <pc:spChg chg="del">
          <ac:chgData name="Dan Dures" userId="a4d20157-df88-481d-80b8-beb62bbedd3b" providerId="ADAL" clId="{A2BE9D15-61A8-4D94-A188-7A4010A36DAD}" dt="2021-03-26T15:23:14.235" v="54" actId="478"/>
          <ac:spMkLst>
            <pc:docMk/>
            <pc:sldMk cId="0" sldId="257"/>
            <ac:spMk id="4" creationId="{4DB623BA-A9F5-43BE-8AF1-3B19F7A90316}"/>
          </ac:spMkLst>
        </pc:spChg>
        <pc:spChg chg="del">
          <ac:chgData name="Dan Dures" userId="a4d20157-df88-481d-80b8-beb62bbedd3b" providerId="ADAL" clId="{A2BE9D15-61A8-4D94-A188-7A4010A36DAD}" dt="2021-03-26T15:20:36.777" v="2" actId="478"/>
          <ac:spMkLst>
            <pc:docMk/>
            <pc:sldMk cId="0" sldId="257"/>
            <ac:spMk id="5" creationId="{D5961414-3829-40CC-B782-EA6A9D1A01C2}"/>
          </ac:spMkLst>
        </pc:spChg>
        <pc:spChg chg="del">
          <ac:chgData name="Dan Dures" userId="a4d20157-df88-481d-80b8-beb62bbedd3b" providerId="ADAL" clId="{A2BE9D15-61A8-4D94-A188-7A4010A36DAD}" dt="2021-03-26T15:20:36.215" v="1" actId="478"/>
          <ac:spMkLst>
            <pc:docMk/>
            <pc:sldMk cId="0" sldId="257"/>
            <ac:spMk id="14" creationId="{24FDCFE7-6C4B-47A2-90F3-A74B60114ED1}"/>
          </ac:spMkLst>
        </pc:spChg>
        <pc:spChg chg="add del">
          <ac:chgData name="Dan Dures" userId="a4d20157-df88-481d-80b8-beb62bbedd3b" providerId="ADAL" clId="{A2BE9D15-61A8-4D94-A188-7A4010A36DAD}" dt="2021-03-26T15:24:19.418" v="58" actId="21"/>
          <ac:spMkLst>
            <pc:docMk/>
            <pc:sldMk cId="0" sldId="257"/>
            <ac:spMk id="16" creationId="{CC1FDC88-27AE-4138-B04F-56B16FEBB4C4}"/>
          </ac:spMkLst>
        </pc:spChg>
        <pc:picChg chg="del">
          <ac:chgData name="Dan Dures" userId="a4d20157-df88-481d-80b8-beb62bbedd3b" providerId="ADAL" clId="{A2BE9D15-61A8-4D94-A188-7A4010A36DAD}" dt="2021-03-26T15:20:38.785" v="4" actId="478"/>
          <ac:picMkLst>
            <pc:docMk/>
            <pc:sldMk cId="0" sldId="257"/>
            <ac:picMk id="2" creationId="{00000000-0000-0000-0000-000000000000}"/>
          </ac:picMkLst>
        </pc:picChg>
        <pc:picChg chg="del">
          <ac:chgData name="Dan Dures" userId="a4d20157-df88-481d-80b8-beb62bbedd3b" providerId="ADAL" clId="{A2BE9D15-61A8-4D94-A188-7A4010A36DAD}" dt="2021-03-26T15:20:37.295" v="3" actId="478"/>
          <ac:picMkLst>
            <pc:docMk/>
            <pc:sldMk cId="0" sldId="257"/>
            <ac:picMk id="11" creationId="{3E12C224-1B56-45ED-98EA-5B9407394F03}"/>
          </ac:picMkLst>
        </pc:picChg>
        <pc:picChg chg="add del mod">
          <ac:chgData name="Dan Dures" userId="a4d20157-df88-481d-80b8-beb62bbedd3b" providerId="ADAL" clId="{A2BE9D15-61A8-4D94-A188-7A4010A36DAD}" dt="2021-03-26T15:23:54.397" v="56"/>
          <ac:picMkLst>
            <pc:docMk/>
            <pc:sldMk cId="0" sldId="257"/>
            <ac:picMk id="17" creationId="{60088EC3-EE99-4642-BC5C-8F961D963E51}"/>
          </ac:picMkLst>
        </pc:picChg>
      </pc:sldChg>
      <pc:sldChg chg="addSp delSp modSp mod">
        <pc:chgData name="Dan Dures" userId="a4d20157-df88-481d-80b8-beb62bbedd3b" providerId="ADAL" clId="{A2BE9D15-61A8-4D94-A188-7A4010A36DAD}" dt="2021-03-26T15:55:34.907" v="273" actId="1076"/>
        <pc:sldMkLst>
          <pc:docMk/>
          <pc:sldMk cId="0" sldId="258"/>
        </pc:sldMkLst>
        <pc:spChg chg="del">
          <ac:chgData name="Dan Dures" userId="a4d20157-df88-481d-80b8-beb62bbedd3b" providerId="ADAL" clId="{A2BE9D15-61A8-4D94-A188-7A4010A36DAD}" dt="2021-03-26T15:20:32.232" v="0" actId="478"/>
          <ac:spMkLst>
            <pc:docMk/>
            <pc:sldMk cId="0" sldId="258"/>
            <ac:spMk id="4" creationId="{B1BC5411-4168-4724-B775-696654F9DFC7}"/>
          </ac:spMkLst>
        </pc:spChg>
        <pc:spChg chg="mod">
          <ac:chgData name="Dan Dures" userId="a4d20157-df88-481d-80b8-beb62bbedd3b" providerId="ADAL" clId="{A2BE9D15-61A8-4D94-A188-7A4010A36DAD}" dt="2021-03-26T15:55:34.907" v="273" actId="1076"/>
          <ac:spMkLst>
            <pc:docMk/>
            <pc:sldMk cId="0" sldId="258"/>
            <ac:spMk id="6" creationId="{5F4F959D-74A0-4268-8DBA-707BE83D4866}"/>
          </ac:spMkLst>
        </pc:spChg>
        <pc:spChg chg="add del mod">
          <ac:chgData name="Dan Dures" userId="a4d20157-df88-481d-80b8-beb62bbedd3b" providerId="ADAL" clId="{A2BE9D15-61A8-4D94-A188-7A4010A36DAD}" dt="2021-03-26T15:22:16.872" v="35" actId="21"/>
          <ac:spMkLst>
            <pc:docMk/>
            <pc:sldMk cId="0" sldId="258"/>
            <ac:spMk id="7" creationId="{ADBA9198-DD36-4EEC-9252-8B3CEA3C2748}"/>
          </ac:spMkLst>
        </pc:spChg>
        <pc:spChg chg="add mod">
          <ac:chgData name="Dan Dures" userId="a4d20157-df88-481d-80b8-beb62bbedd3b" providerId="ADAL" clId="{A2BE9D15-61A8-4D94-A188-7A4010A36DAD}" dt="2021-03-26T15:55:14.315" v="265" actId="1076"/>
          <ac:spMkLst>
            <pc:docMk/>
            <pc:sldMk cId="0" sldId="258"/>
            <ac:spMk id="9" creationId="{9852389D-5B35-4CE8-B102-20CD1FE5BD8B}"/>
          </ac:spMkLst>
        </pc:spChg>
        <pc:spChg chg="add del mod">
          <ac:chgData name="Dan Dures" userId="a4d20157-df88-481d-80b8-beb62bbedd3b" providerId="ADAL" clId="{A2BE9D15-61A8-4D94-A188-7A4010A36DAD}" dt="2021-03-26T15:32:38.013" v="173" actId="478"/>
          <ac:spMkLst>
            <pc:docMk/>
            <pc:sldMk cId="0" sldId="258"/>
            <ac:spMk id="10" creationId="{784DEA93-1DE5-4C37-9932-8219BF33F79D}"/>
          </ac:spMkLst>
        </pc:spChg>
        <pc:picChg chg="mod">
          <ac:chgData name="Dan Dures" userId="a4d20157-df88-481d-80b8-beb62bbedd3b" providerId="ADAL" clId="{A2BE9D15-61A8-4D94-A188-7A4010A36DAD}" dt="2021-03-26T15:55:31.504" v="272" actId="1076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Dan Dures" userId="a4d20157-df88-481d-80b8-beb62bbedd3b" providerId="ADAL" clId="{A2BE9D15-61A8-4D94-A188-7A4010A36DAD}" dt="2021-03-26T15:55:28.908" v="270" actId="1076"/>
          <ac:picMkLst>
            <pc:docMk/>
            <pc:sldMk cId="0" sldId="258"/>
            <ac:picMk id="5" creationId="{CBE1E97D-0053-40C8-A377-D39537899484}"/>
          </ac:picMkLst>
        </pc:picChg>
      </pc:sldChg>
      <pc:sldChg chg="addSp modSp add mod">
        <pc:chgData name="Dan Dures" userId="a4d20157-df88-481d-80b8-beb62bbedd3b" providerId="ADAL" clId="{A2BE9D15-61A8-4D94-A188-7A4010A36DAD}" dt="2021-03-26T15:54:55.324" v="260" actId="1076"/>
        <pc:sldMkLst>
          <pc:docMk/>
          <pc:sldMk cId="0" sldId="259"/>
        </pc:sldMkLst>
        <pc:spChg chg="add mod">
          <ac:chgData name="Dan Dures" userId="a4d20157-df88-481d-80b8-beb62bbedd3b" providerId="ADAL" clId="{A2BE9D15-61A8-4D94-A188-7A4010A36DAD}" dt="2021-03-26T15:54:24.391" v="246" actId="20577"/>
          <ac:spMkLst>
            <pc:docMk/>
            <pc:sldMk cId="0" sldId="259"/>
            <ac:spMk id="3" creationId="{056FBA8A-F1C8-4CEF-B375-98C501AA8F26}"/>
          </ac:spMkLst>
        </pc:spChg>
        <pc:spChg chg="add mod">
          <ac:chgData name="Dan Dures" userId="a4d20157-df88-481d-80b8-beb62bbedd3b" providerId="ADAL" clId="{A2BE9D15-61A8-4D94-A188-7A4010A36DAD}" dt="2021-03-26T15:54:55.324" v="260" actId="1076"/>
          <ac:spMkLst>
            <pc:docMk/>
            <pc:sldMk cId="0" sldId="259"/>
            <ac:spMk id="5" creationId="{7233B916-D16C-48CC-81AD-9A71962A69CC}"/>
          </ac:spMkLst>
        </pc:spChg>
        <pc:picChg chg="mod">
          <ac:chgData name="Dan Dures" userId="a4d20157-df88-481d-80b8-beb62bbedd3b" providerId="ADAL" clId="{A2BE9D15-61A8-4D94-A188-7A4010A36DAD}" dt="2021-03-26T15:54:47.768" v="257" actId="1076"/>
          <ac:picMkLst>
            <pc:docMk/>
            <pc:sldMk cId="0" sldId="259"/>
            <ac:picMk id="2" creationId="{00000000-0000-0000-0000-000000000000}"/>
          </ac:picMkLst>
        </pc:picChg>
        <pc:picChg chg="add mod modCrop">
          <ac:chgData name="Dan Dures" userId="a4d20157-df88-481d-80b8-beb62bbedd3b" providerId="ADAL" clId="{A2BE9D15-61A8-4D94-A188-7A4010A36DAD}" dt="2021-03-26T15:54:50.772" v="258" actId="1076"/>
          <ac:picMkLst>
            <pc:docMk/>
            <pc:sldMk cId="0" sldId="259"/>
            <ac:picMk id="4" creationId="{3D96FC35-EC67-4A6D-8091-704D80247C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ll.se/verksamhet/kollektivtrafik/aktuella-projekt/nasta-biljettsystem/#main-content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transparentchoice.com/content/project-prioritization-case-stu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B99C4-6A4D-4E34-BBC0-61084807A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63" y="2701536"/>
            <a:ext cx="5223587" cy="3917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B1E2FA-B2D5-4A54-A8E5-EF6754850B1B}"/>
              </a:ext>
            </a:extLst>
          </p:cNvPr>
          <p:cNvSpPr txBox="1"/>
          <p:nvPr/>
        </p:nvSpPr>
        <p:spPr>
          <a:xfrm>
            <a:off x="1428750" y="790508"/>
            <a:ext cx="100869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Swedish Public Transport system needed a </a:t>
            </a:r>
            <a:r>
              <a:rPr lang="en-GB" sz="3200" b="1" dirty="0">
                <a:solidFill>
                  <a:schemeClr val="accent5"/>
                </a:solidFill>
              </a:rPr>
              <a:t>new ticketing system</a:t>
            </a:r>
            <a:r>
              <a:rPr lang="en-GB" sz="3200" dirty="0">
                <a:solidFill>
                  <a:schemeClr val="accent5"/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>– but they had to decide on the approach to take – to build in-house or buy an off-the-shelf solution from a vendor</a:t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9E7FA-CBE5-41DA-AC5B-164AD4485B5E}"/>
              </a:ext>
            </a:extLst>
          </p:cNvPr>
          <p:cNvSpPr txBox="1"/>
          <p:nvPr/>
        </p:nvSpPr>
        <p:spPr>
          <a:xfrm>
            <a:off x="7281928" y="3393802"/>
            <a:ext cx="54644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This kind of project takes years, and the resulting systems last for decades, so </a:t>
            </a:r>
            <a:r>
              <a:rPr lang="en-GB" sz="2400" b="1" dirty="0">
                <a:solidFill>
                  <a:schemeClr val="accent5"/>
                </a:solidFill>
              </a:rPr>
              <a:t>making the right decision was key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6FBA8A-F1C8-4CEF-B375-98C501AA8F26}"/>
              </a:ext>
            </a:extLst>
          </p:cNvPr>
          <p:cNvSpPr txBox="1"/>
          <p:nvPr/>
        </p:nvSpPr>
        <p:spPr>
          <a:xfrm>
            <a:off x="1378744" y="518280"/>
            <a:ext cx="1116568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Our client switched to TransparentChoice, </a:t>
            </a:r>
            <a:r>
              <a:rPr lang="en-GB" sz="2400" b="1" dirty="0">
                <a:solidFill>
                  <a:schemeClr val="accent5"/>
                </a:solidFill>
              </a:rPr>
              <a:t>replacing a manual solution</a:t>
            </a:r>
            <a:r>
              <a:rPr lang="en-GB" sz="1600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that needed researchers to calculate tables. Real time data made the process much more effective</a:t>
            </a:r>
          </a:p>
          <a:p>
            <a:endParaRPr lang="en-GB" dirty="0">
              <a:solidFill>
                <a:schemeClr val="accent5"/>
              </a:solidFill>
            </a:endParaRPr>
          </a:p>
          <a:p>
            <a:endParaRPr lang="en-GB" dirty="0">
              <a:solidFill>
                <a:schemeClr val="accent5"/>
              </a:solidFill>
            </a:endParaRPr>
          </a:p>
          <a:p>
            <a:r>
              <a:rPr lang="en-GB" dirty="0">
                <a:solidFill>
                  <a:schemeClr val="accent5"/>
                </a:solidFill>
              </a:rPr>
              <a:t>Initially stakeholders had strong preconceptions – which were addressed by forcing all sides to </a:t>
            </a:r>
            <a:r>
              <a:rPr lang="en-GB" sz="2400" b="1" dirty="0">
                <a:solidFill>
                  <a:schemeClr val="accent5"/>
                </a:solidFill>
              </a:rPr>
              <a:t>listen to others’ arguments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– to lawyers, to technicians and to commercial teams</a:t>
            </a:r>
          </a:p>
          <a:p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4" name="Object 1" descr="/var/www/render_temp/1125542/1469420566/slide8.png">
            <a:extLst>
              <a:ext uri="{FF2B5EF4-FFF2-40B4-BE49-F238E27FC236}">
                <a16:creationId xmlns:a16="http://schemas.microsoft.com/office/drawing/2014/main" id="{3D96FC35-EC67-4A6D-8091-704D80247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878" t="8349" r="17347" b="10351"/>
          <a:stretch/>
        </p:blipFill>
        <p:spPr>
          <a:xfrm>
            <a:off x="1378744" y="3281938"/>
            <a:ext cx="5288756" cy="3514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3B916-D16C-48CC-81AD-9A71962A69CC}"/>
              </a:ext>
            </a:extLst>
          </p:cNvPr>
          <p:cNvSpPr txBox="1"/>
          <p:nvPr/>
        </p:nvSpPr>
        <p:spPr>
          <a:xfrm>
            <a:off x="7633096" y="3281938"/>
            <a:ext cx="47363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A focused way of working made the process much quicker as getting people aligned meant that they </a:t>
            </a:r>
            <a:r>
              <a:rPr lang="en-GB" sz="2400" b="1" dirty="0">
                <a:solidFill>
                  <a:schemeClr val="accent5"/>
                </a:solidFill>
              </a:rPr>
              <a:t>avoided ‘nice to haves’</a:t>
            </a:r>
            <a:r>
              <a:rPr lang="en-GB" sz="1600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and prioritized the right solutions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5" name="Picture 2" descr="Listen to Dean Fowler talk about how they selected a signalling system.">
            <a:hlinkClick r:id="rId4"/>
            <a:extLst>
              <a:ext uri="{FF2B5EF4-FFF2-40B4-BE49-F238E27FC236}">
                <a16:creationId xmlns:a16="http://schemas.microsoft.com/office/drawing/2014/main" id="{CBE1E97D-0053-40C8-A377-D39537899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099" y="3508567"/>
            <a:ext cx="6238876" cy="3328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F959D-74A0-4268-8DBA-707BE83D4866}"/>
              </a:ext>
            </a:extLst>
          </p:cNvPr>
          <p:cNvSpPr txBox="1"/>
          <p:nvPr/>
        </p:nvSpPr>
        <p:spPr>
          <a:xfrm>
            <a:off x="8791575" y="3703744"/>
            <a:ext cx="352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Want to hear more? Listen to </a:t>
            </a:r>
            <a:r>
              <a:rPr lang="en-GB" b="1" dirty="0">
                <a:solidFill>
                  <a:schemeClr val="accent5"/>
                </a:solidFill>
              </a:rPr>
              <a:t>Dean Fowler </a:t>
            </a:r>
            <a:r>
              <a:rPr lang="en-GB" dirty="0">
                <a:solidFill>
                  <a:schemeClr val="accent5"/>
                </a:solidFill>
              </a:rPr>
              <a:t>explain his work with TransparentChoice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2389D-5B35-4CE8-B102-20CD1FE5BD8B}"/>
              </a:ext>
            </a:extLst>
          </p:cNvPr>
          <p:cNvSpPr txBox="1"/>
          <p:nvPr/>
        </p:nvSpPr>
        <p:spPr>
          <a:xfrm>
            <a:off x="1447799" y="646288"/>
            <a:ext cx="1113472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5"/>
                </a:solidFill>
              </a:rPr>
              <a:t>“Listening to each other helped a lot”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– and the group aligned to build the solution mainly in-house &amp; moved quickly onto hiring</a:t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r>
              <a:rPr lang="en-GB" dirty="0">
                <a:solidFill>
                  <a:schemeClr val="accent5"/>
                </a:solidFill>
              </a:rPr>
              <a:t>TransparentChoice was key in </a:t>
            </a:r>
            <a:r>
              <a:rPr lang="en-GB" sz="2400" b="1" dirty="0">
                <a:solidFill>
                  <a:schemeClr val="accent5"/>
                </a:solidFill>
              </a:rPr>
              <a:t>“Making Complicated issues more clear”</a:t>
            </a:r>
            <a:br>
              <a:rPr lang="en-GB" sz="2800" dirty="0">
                <a:solidFill>
                  <a:schemeClr val="accent5"/>
                </a:solidFill>
              </a:rPr>
            </a:br>
            <a:br>
              <a:rPr lang="en-GB" sz="2800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The system was launched in February 2021, and will replace the existing system by 2023 - </a:t>
            </a: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more here</a:t>
            </a:r>
            <a:endParaRPr lang="en-GB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215</Words>
  <Application>Microsoft Office PowerPoint</Application>
  <PresentationFormat>Custom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Dan Dures</cp:lastModifiedBy>
  <cp:revision>17</cp:revision>
  <dcterms:created xsi:type="dcterms:W3CDTF">2021-03-19T17:15:50Z</dcterms:created>
  <dcterms:modified xsi:type="dcterms:W3CDTF">2021-03-26T15:56:15Z</dcterms:modified>
</cp:coreProperties>
</file>