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76271-960F-4731-9A47-875348041BF0}" v="4" dt="2021-03-26T16:02:56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Dures" userId="a4d20157-df88-481d-80b8-beb62bbedd3b" providerId="ADAL" clId="{99C76271-960F-4731-9A47-875348041BF0}"/>
    <pc:docChg chg="undo custSel addSld delSld modSld">
      <pc:chgData name="Dan Dures" userId="a4d20157-df88-481d-80b8-beb62bbedd3b" providerId="ADAL" clId="{99C76271-960F-4731-9A47-875348041BF0}" dt="2021-03-26T16:03:40.231" v="540" actId="1036"/>
      <pc:docMkLst>
        <pc:docMk/>
      </pc:docMkLst>
      <pc:sldChg chg="del">
        <pc:chgData name="Dan Dures" userId="a4d20157-df88-481d-80b8-beb62bbedd3b" providerId="ADAL" clId="{99C76271-960F-4731-9A47-875348041BF0}" dt="2021-03-26T16:03:33.770" v="537" actId="47"/>
        <pc:sldMkLst>
          <pc:docMk/>
          <pc:sldMk cId="0" sldId="256"/>
        </pc:sldMkLst>
      </pc:sldChg>
      <pc:sldChg chg="addSp delSp modSp mod">
        <pc:chgData name="Dan Dures" userId="a4d20157-df88-481d-80b8-beb62bbedd3b" providerId="ADAL" clId="{99C76271-960F-4731-9A47-875348041BF0}" dt="2021-03-23T18:31:25.756" v="526" actId="14100"/>
        <pc:sldMkLst>
          <pc:docMk/>
          <pc:sldMk cId="0" sldId="257"/>
        </pc:sldMkLst>
        <pc:spChg chg="del mod">
          <ac:chgData name="Dan Dures" userId="a4d20157-df88-481d-80b8-beb62bbedd3b" providerId="ADAL" clId="{99C76271-960F-4731-9A47-875348041BF0}" dt="2021-03-19T16:54:21.946" v="219" actId="478"/>
          <ac:spMkLst>
            <pc:docMk/>
            <pc:sldMk cId="0" sldId="257"/>
            <ac:spMk id="3" creationId="{44D40087-8AF8-43F7-9637-CFB3E97DE603}"/>
          </ac:spMkLst>
        </pc:spChg>
        <pc:spChg chg="add mod">
          <ac:chgData name="Dan Dures" userId="a4d20157-df88-481d-80b8-beb62bbedd3b" providerId="ADAL" clId="{99C76271-960F-4731-9A47-875348041BF0}" dt="2021-03-23T18:31:25.756" v="526" actId="14100"/>
          <ac:spMkLst>
            <pc:docMk/>
            <pc:sldMk cId="0" sldId="257"/>
            <ac:spMk id="5" creationId="{498623DB-86BB-4028-929C-3113847D83C6}"/>
          </ac:spMkLst>
        </pc:spChg>
        <pc:picChg chg="mod">
          <ac:chgData name="Dan Dures" userId="a4d20157-df88-481d-80b8-beb62bbedd3b" providerId="ADAL" clId="{99C76271-960F-4731-9A47-875348041BF0}" dt="2021-03-19T13:45:23.805" v="4" actId="1076"/>
          <ac:picMkLst>
            <pc:docMk/>
            <pc:sldMk cId="0" sldId="257"/>
            <ac:picMk id="2" creationId="{00000000-0000-0000-0000-000000000000}"/>
          </ac:picMkLst>
        </pc:picChg>
        <pc:picChg chg="mod">
          <ac:chgData name="Dan Dures" userId="a4d20157-df88-481d-80b8-beb62bbedd3b" providerId="ADAL" clId="{99C76271-960F-4731-9A47-875348041BF0}" dt="2021-03-19T13:45:14.677" v="3" actId="1076"/>
          <ac:picMkLst>
            <pc:docMk/>
            <pc:sldMk cId="0" sldId="257"/>
            <ac:picMk id="4" creationId="{A1F3D6AA-FB42-4101-BDD7-4FEFC04A5186}"/>
          </ac:picMkLst>
        </pc:picChg>
      </pc:sldChg>
      <pc:sldChg chg="addSp modSp mod">
        <pc:chgData name="Dan Dures" userId="a4d20157-df88-481d-80b8-beb62bbedd3b" providerId="ADAL" clId="{99C76271-960F-4731-9A47-875348041BF0}" dt="2021-03-19T17:01:16.223" v="525" actId="20577"/>
        <pc:sldMkLst>
          <pc:docMk/>
          <pc:sldMk cId="0" sldId="258"/>
        </pc:sldMkLst>
        <pc:spChg chg="add mod">
          <ac:chgData name="Dan Dures" userId="a4d20157-df88-481d-80b8-beb62bbedd3b" providerId="ADAL" clId="{99C76271-960F-4731-9A47-875348041BF0}" dt="2021-03-19T17:01:16.223" v="525" actId="20577"/>
          <ac:spMkLst>
            <pc:docMk/>
            <pc:sldMk cId="0" sldId="258"/>
            <ac:spMk id="3" creationId="{810F7F81-493C-4BFD-B6DB-850D2F7D51B0}"/>
          </ac:spMkLst>
        </pc:spChg>
        <pc:picChg chg="add mod">
          <ac:chgData name="Dan Dures" userId="a4d20157-df88-481d-80b8-beb62bbedd3b" providerId="ADAL" clId="{99C76271-960F-4731-9A47-875348041BF0}" dt="2021-03-19T17:00:33.358" v="508" actId="1076"/>
          <ac:picMkLst>
            <pc:docMk/>
            <pc:sldMk cId="0" sldId="258"/>
            <ac:picMk id="4" creationId="{081A469E-BB18-47A0-B1B3-3BAAEB641677}"/>
          </ac:picMkLst>
        </pc:picChg>
      </pc:sldChg>
      <pc:sldChg chg="addSp modSp add mod">
        <pc:chgData name="Dan Dures" userId="a4d20157-df88-481d-80b8-beb62bbedd3b" providerId="ADAL" clId="{99C76271-960F-4731-9A47-875348041BF0}" dt="2021-03-26T16:03:40.231" v="540" actId="1036"/>
        <pc:sldMkLst>
          <pc:docMk/>
          <pc:sldMk cId="0" sldId="259"/>
        </pc:sldMkLst>
        <pc:picChg chg="mod">
          <ac:chgData name="Dan Dures" userId="a4d20157-df88-481d-80b8-beb62bbedd3b" providerId="ADAL" clId="{99C76271-960F-4731-9A47-875348041BF0}" dt="2021-03-26T16:03:40.231" v="540" actId="1036"/>
          <ac:picMkLst>
            <pc:docMk/>
            <pc:sldMk cId="0" sldId="259"/>
            <ac:picMk id="2" creationId="{00000000-0000-0000-0000-000000000000}"/>
          </ac:picMkLst>
        </pc:picChg>
        <pc:picChg chg="add mod modCrop">
          <ac:chgData name="Dan Dures" userId="a4d20157-df88-481d-80b8-beb62bbedd3b" providerId="ADAL" clId="{99C76271-960F-4731-9A47-875348041BF0}" dt="2021-03-26T16:03:31.939" v="536" actId="14100"/>
          <ac:picMkLst>
            <pc:docMk/>
            <pc:sldMk cId="0" sldId="259"/>
            <ac:picMk id="3" creationId="{51E97011-DA97-4998-AF72-503B4EC600C7}"/>
          </ac:picMkLst>
        </pc:picChg>
        <pc:picChg chg="add mod">
          <ac:chgData name="Dan Dures" userId="a4d20157-df88-481d-80b8-beb62bbedd3b" providerId="ADAL" clId="{99C76271-960F-4731-9A47-875348041BF0}" dt="2021-03-26T16:03:37.130" v="538" actId="1076"/>
          <ac:picMkLst>
            <pc:docMk/>
            <pc:sldMk cId="0" sldId="259"/>
            <ac:picMk id="5" creationId="{9A13D73A-7058-4D79-96C6-DA4B76396F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13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wh2kQozo2y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wh2kQozo2y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64"/>
            <a:ext cx="13011150" cy="7315200"/>
          </a:xfrm>
          <a:prstGeom prst="rect">
            <a:avLst/>
          </a:prstGeom>
        </p:spPr>
      </p:pic>
      <p:pic>
        <p:nvPicPr>
          <p:cNvPr id="3" name="Object 1" descr="/var/www/render_temp/1125542/1469420566/slide1.png">
            <a:extLst>
              <a:ext uri="{FF2B5EF4-FFF2-40B4-BE49-F238E27FC236}">
                <a16:creationId xmlns:a16="http://schemas.microsoft.com/office/drawing/2014/main" id="{51E97011-DA97-4998-AF72-503B4EC600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9938" t="3294" r="1172" b="27217"/>
          <a:stretch/>
        </p:blipFill>
        <p:spPr>
          <a:xfrm>
            <a:off x="8947355" y="747251"/>
            <a:ext cx="3417268" cy="4621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3D73A-7058-4D79-96C6-DA4B76396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116" y="1261728"/>
            <a:ext cx="6725589" cy="4791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20566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857"/>
            <a:ext cx="13011150" cy="731520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A1F3D6AA-FB42-4101-BDD7-4FEFC04A5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971" y="5733143"/>
            <a:ext cx="2620219" cy="12337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8623DB-86BB-4028-929C-3113847D83C6}"/>
              </a:ext>
            </a:extLst>
          </p:cNvPr>
          <p:cNvSpPr/>
          <p:nvPr/>
        </p:nvSpPr>
        <p:spPr>
          <a:xfrm>
            <a:off x="1080732" y="467303"/>
            <a:ext cx="7366582" cy="11437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n>
                  <a:solidFill>
                    <a:sysClr val="windowText" lastClr="000000"/>
                  </a:solidFill>
                </a:ln>
              </a:rPr>
              <a:t>Gerry’s journey started with a Google search, then he had to deal with sceptical stakeholders who didn’t see the point of spending time working on prioritization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20566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0F7F81-493C-4BFD-B6DB-850D2F7D51B0}"/>
              </a:ext>
            </a:extLst>
          </p:cNvPr>
          <p:cNvSpPr/>
          <p:nvPr/>
        </p:nvSpPr>
        <p:spPr>
          <a:xfrm>
            <a:off x="1080732" y="467302"/>
            <a:ext cx="5424843" cy="17424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ln>
                  <a:solidFill>
                    <a:sysClr val="windowText" lastClr="000000"/>
                  </a:solidFill>
                </a:ln>
              </a:rPr>
              <a:t>Building a Prioritisation model gave the team the ability to align and to create a structured rational approach that empowered them to challenge low value projects 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081A469E-BB18-47A0-B1B3-3BAAEB641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771" y="5493657"/>
            <a:ext cx="2620219" cy="1233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56</Words>
  <Application>Microsoft Office PowerPoint</Application>
  <PresentationFormat>Custom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Dan Dures</cp:lastModifiedBy>
  <cp:revision>16</cp:revision>
  <dcterms:created xsi:type="dcterms:W3CDTF">2021-03-19T13:38:46Z</dcterms:created>
  <dcterms:modified xsi:type="dcterms:W3CDTF">2021-03-26T16:03:50Z</dcterms:modified>
</cp:coreProperties>
</file>