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89" r:id="rId5"/>
  </p:sldMasterIdLst>
  <p:notesMasterIdLst>
    <p:notesMasterId r:id="rId57"/>
  </p:notesMasterIdLst>
  <p:sldIdLst>
    <p:sldId id="1055" r:id="rId6"/>
    <p:sldId id="2144868106" r:id="rId7"/>
    <p:sldId id="1056" r:id="rId8"/>
    <p:sldId id="1074" r:id="rId9"/>
    <p:sldId id="2144868104" r:id="rId10"/>
    <p:sldId id="1060" r:id="rId11"/>
    <p:sldId id="890" r:id="rId12"/>
    <p:sldId id="1077" r:id="rId13"/>
    <p:sldId id="2144868091" r:id="rId14"/>
    <p:sldId id="2144868086" r:id="rId15"/>
    <p:sldId id="2144868082" r:id="rId16"/>
    <p:sldId id="2144868092" r:id="rId17"/>
    <p:sldId id="1065" r:id="rId18"/>
    <p:sldId id="2144868081" r:id="rId19"/>
    <p:sldId id="1054" r:id="rId20"/>
    <p:sldId id="919" r:id="rId21"/>
    <p:sldId id="1067" r:id="rId22"/>
    <p:sldId id="1066" r:id="rId23"/>
    <p:sldId id="2144868105" r:id="rId24"/>
    <p:sldId id="2144868093" r:id="rId25"/>
    <p:sldId id="2144868085" r:id="rId26"/>
    <p:sldId id="1072" r:id="rId27"/>
    <p:sldId id="1061" r:id="rId28"/>
    <p:sldId id="1062" r:id="rId29"/>
    <p:sldId id="1063" r:id="rId30"/>
    <p:sldId id="1064" r:id="rId31"/>
    <p:sldId id="882" r:id="rId32"/>
    <p:sldId id="2144868094" r:id="rId33"/>
    <p:sldId id="1073" r:id="rId34"/>
    <p:sldId id="1075" r:id="rId35"/>
    <p:sldId id="1076" r:id="rId36"/>
    <p:sldId id="2144868095" r:id="rId37"/>
    <p:sldId id="1071" r:id="rId38"/>
    <p:sldId id="2144868090" r:id="rId39"/>
    <p:sldId id="2144868084" r:id="rId40"/>
    <p:sldId id="1081" r:id="rId41"/>
    <p:sldId id="1068" r:id="rId42"/>
    <p:sldId id="1070" r:id="rId43"/>
    <p:sldId id="2144868107" r:id="rId44"/>
    <p:sldId id="2144868088" r:id="rId45"/>
    <p:sldId id="700" r:id="rId46"/>
    <p:sldId id="2144868080" r:id="rId47"/>
    <p:sldId id="2144868096" r:id="rId48"/>
    <p:sldId id="2144868097" r:id="rId49"/>
    <p:sldId id="2144868089" r:id="rId50"/>
    <p:sldId id="2144868099" r:id="rId51"/>
    <p:sldId id="2144868098" r:id="rId52"/>
    <p:sldId id="2144868102" r:id="rId53"/>
    <p:sldId id="2144868100" r:id="rId54"/>
    <p:sldId id="2144868101" r:id="rId55"/>
    <p:sldId id="2144868103" r:id="rId56"/>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 Dures" initials="DD" lastIdx="13" clrIdx="0">
    <p:extLst>
      <p:ext uri="{19B8F6BF-5375-455C-9EA6-DF929625EA0E}">
        <p15:presenceInfo xmlns:p15="http://schemas.microsoft.com/office/powerpoint/2012/main" userId="Dan Dures" providerId="None"/>
      </p:ext>
    </p:extLst>
  </p:cmAuthor>
  <p:cmAuthor id="2" name="Stuart" initials="S" lastIdx="19" clrIdx="1">
    <p:extLst>
      <p:ext uri="{19B8F6BF-5375-455C-9EA6-DF929625EA0E}">
        <p15:presenceInfo xmlns:p15="http://schemas.microsoft.com/office/powerpoint/2012/main" userId="Stuart" providerId="None"/>
      </p:ext>
    </p:extLst>
  </p:cmAuthor>
  <p:cmAuthor id="3" name="Dan Dures" initials="DD [2]" lastIdx="10" clrIdx="2">
    <p:extLst>
      <p:ext uri="{19B8F6BF-5375-455C-9EA6-DF929625EA0E}">
        <p15:presenceInfo xmlns:p15="http://schemas.microsoft.com/office/powerpoint/2012/main" userId="S::dan@transparentchoice.com::a4d20157-df88-481d-80b8-beb62bbedd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4AF37"/>
    <a:srgbClr val="FFFFFF"/>
    <a:srgbClr val="FFF2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0016AA-6E5D-41BF-BF16-4B831330F99F}" v="9" dt="2022-09-15T11:49:00.2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4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Dures" userId="a4d20157-df88-481d-80b8-beb62bbedd3b" providerId="ADAL" clId="{355DC884-0814-44CB-8399-8A0D97FD6FBC}"/>
    <pc:docChg chg="undo custSel addSld delSld modSld sldOrd">
      <pc:chgData name="Dan Dures" userId="a4d20157-df88-481d-80b8-beb62bbedd3b" providerId="ADAL" clId="{355DC884-0814-44CB-8399-8A0D97FD6FBC}" dt="2022-02-23T13:36:43.272" v="2898" actId="1076"/>
      <pc:docMkLst>
        <pc:docMk/>
      </pc:docMkLst>
      <pc:sldChg chg="addSp delSp modSp mod">
        <pc:chgData name="Dan Dures" userId="a4d20157-df88-481d-80b8-beb62bbedd3b" providerId="ADAL" clId="{355DC884-0814-44CB-8399-8A0D97FD6FBC}" dt="2022-02-23T13:18:09.791" v="1690" actId="478"/>
        <pc:sldMkLst>
          <pc:docMk/>
          <pc:sldMk cId="3079069697" sldId="700"/>
        </pc:sldMkLst>
        <pc:spChg chg="del mod">
          <ac:chgData name="Dan Dures" userId="a4d20157-df88-481d-80b8-beb62bbedd3b" providerId="ADAL" clId="{355DC884-0814-44CB-8399-8A0D97FD6FBC}" dt="2022-02-23T13:14:17.220" v="1527" actId="478"/>
          <ac:spMkLst>
            <pc:docMk/>
            <pc:sldMk cId="3079069697" sldId="700"/>
            <ac:spMk id="8" creationId="{9148012F-BFDE-4D70-B7AE-883C9283B8F3}"/>
          </ac:spMkLst>
        </pc:spChg>
        <pc:spChg chg="mod">
          <ac:chgData name="Dan Dures" userId="a4d20157-df88-481d-80b8-beb62bbedd3b" providerId="ADAL" clId="{355DC884-0814-44CB-8399-8A0D97FD6FBC}" dt="2022-02-23T13:16:42.062" v="1610" actId="1076"/>
          <ac:spMkLst>
            <pc:docMk/>
            <pc:sldMk cId="3079069697" sldId="700"/>
            <ac:spMk id="10" creationId="{073D2CE6-D2D9-4D10-AFFC-278822FE9A27}"/>
          </ac:spMkLst>
        </pc:spChg>
        <pc:spChg chg="del mod">
          <ac:chgData name="Dan Dures" userId="a4d20157-df88-481d-80b8-beb62bbedd3b" providerId="ADAL" clId="{355DC884-0814-44CB-8399-8A0D97FD6FBC}" dt="2022-02-23T13:17:35.232" v="1654" actId="478"/>
          <ac:spMkLst>
            <pc:docMk/>
            <pc:sldMk cId="3079069697" sldId="700"/>
            <ac:spMk id="12" creationId="{CBF99E75-2400-421A-8343-5E96DCE9B447}"/>
          </ac:spMkLst>
        </pc:spChg>
        <pc:spChg chg="del">
          <ac:chgData name="Dan Dures" userId="a4d20157-df88-481d-80b8-beb62bbedd3b" providerId="ADAL" clId="{355DC884-0814-44CB-8399-8A0D97FD6FBC}" dt="2022-02-23T13:18:09.791" v="1690" actId="478"/>
          <ac:spMkLst>
            <pc:docMk/>
            <pc:sldMk cId="3079069697" sldId="700"/>
            <ac:spMk id="13" creationId="{83AC2EC0-CB9D-448E-A17F-B27FF1536EFC}"/>
          </ac:spMkLst>
        </pc:spChg>
        <pc:spChg chg="mod">
          <ac:chgData name="Dan Dures" userId="a4d20157-df88-481d-80b8-beb62bbedd3b" providerId="ADAL" clId="{355DC884-0814-44CB-8399-8A0D97FD6FBC}" dt="2022-02-23T13:16:42.062" v="1610" actId="1076"/>
          <ac:spMkLst>
            <pc:docMk/>
            <pc:sldMk cId="3079069697" sldId="700"/>
            <ac:spMk id="17" creationId="{950013B0-5A48-448C-9541-5728164A2EC2}"/>
          </ac:spMkLst>
        </pc:spChg>
        <pc:spChg chg="mod">
          <ac:chgData name="Dan Dures" userId="a4d20157-df88-481d-80b8-beb62bbedd3b" providerId="ADAL" clId="{355DC884-0814-44CB-8399-8A0D97FD6FBC}" dt="2022-02-23T13:18:06.726" v="1689" actId="20577"/>
          <ac:spMkLst>
            <pc:docMk/>
            <pc:sldMk cId="3079069697" sldId="700"/>
            <ac:spMk id="18" creationId="{4EAFF2F4-9739-4A8C-959E-3A0045320A37}"/>
          </ac:spMkLst>
        </pc:spChg>
        <pc:spChg chg="add mod">
          <ac:chgData name="Dan Dures" userId="a4d20157-df88-481d-80b8-beb62bbedd3b" providerId="ADAL" clId="{355DC884-0814-44CB-8399-8A0D97FD6FBC}" dt="2022-02-23T13:16:42.062" v="1610" actId="1076"/>
          <ac:spMkLst>
            <pc:docMk/>
            <pc:sldMk cId="3079069697" sldId="700"/>
            <ac:spMk id="19" creationId="{C00BAA71-5750-44F2-9AAD-FA770A86F681}"/>
          </ac:spMkLst>
        </pc:spChg>
        <pc:spChg chg="add mod">
          <ac:chgData name="Dan Dures" userId="a4d20157-df88-481d-80b8-beb62bbedd3b" providerId="ADAL" clId="{355DC884-0814-44CB-8399-8A0D97FD6FBC}" dt="2022-02-23T13:17:57.291" v="1682" actId="1076"/>
          <ac:spMkLst>
            <pc:docMk/>
            <pc:sldMk cId="3079069697" sldId="700"/>
            <ac:spMk id="24" creationId="{E46E1872-61AA-4318-AFB5-321DD4D93917}"/>
          </ac:spMkLst>
        </pc:spChg>
        <pc:picChg chg="add mod ord modCrop">
          <ac:chgData name="Dan Dures" userId="a4d20157-df88-481d-80b8-beb62bbedd3b" providerId="ADAL" clId="{355DC884-0814-44CB-8399-8A0D97FD6FBC}" dt="2022-02-23T13:16:42.062" v="1610" actId="1076"/>
          <ac:picMkLst>
            <pc:docMk/>
            <pc:sldMk cId="3079069697" sldId="700"/>
            <ac:picMk id="3" creationId="{E64780F0-8BA2-4E77-A027-0083E9A2F2F4}"/>
          </ac:picMkLst>
        </pc:picChg>
        <pc:picChg chg="del">
          <ac:chgData name="Dan Dures" userId="a4d20157-df88-481d-80b8-beb62bbedd3b" providerId="ADAL" clId="{355DC884-0814-44CB-8399-8A0D97FD6FBC}" dt="2022-02-23T13:10:32.830" v="1516" actId="478"/>
          <ac:picMkLst>
            <pc:docMk/>
            <pc:sldMk cId="3079069697" sldId="700"/>
            <ac:picMk id="4" creationId="{BACBADD9-8226-4D82-8383-74F97480C8B0}"/>
          </ac:picMkLst>
        </pc:picChg>
        <pc:picChg chg="add mod">
          <ac:chgData name="Dan Dures" userId="a4d20157-df88-481d-80b8-beb62bbedd3b" providerId="ADAL" clId="{355DC884-0814-44CB-8399-8A0D97FD6FBC}" dt="2022-02-23T13:16:58.081" v="1615" actId="1076"/>
          <ac:picMkLst>
            <pc:docMk/>
            <pc:sldMk cId="3079069697" sldId="700"/>
            <ac:picMk id="14" creationId="{7EDE218A-82FB-4700-B8D0-F3B24F884908}"/>
          </ac:picMkLst>
        </pc:picChg>
        <pc:cxnChg chg="mod">
          <ac:chgData name="Dan Dures" userId="a4d20157-df88-481d-80b8-beb62bbedd3b" providerId="ADAL" clId="{355DC884-0814-44CB-8399-8A0D97FD6FBC}" dt="2022-02-23T13:16:42.062" v="1610" actId="1076"/>
          <ac:cxnSpMkLst>
            <pc:docMk/>
            <pc:sldMk cId="3079069697" sldId="700"/>
            <ac:cxnSpMk id="6" creationId="{1423ED4C-6E60-45DC-9E44-D37FF964412C}"/>
          </ac:cxnSpMkLst>
        </pc:cxnChg>
        <pc:cxnChg chg="del">
          <ac:chgData name="Dan Dures" userId="a4d20157-df88-481d-80b8-beb62bbedd3b" providerId="ADAL" clId="{355DC884-0814-44CB-8399-8A0D97FD6FBC}" dt="2022-02-23T13:15:03.383" v="1560" actId="478"/>
          <ac:cxnSpMkLst>
            <pc:docMk/>
            <pc:sldMk cId="3079069697" sldId="700"/>
            <ac:cxnSpMk id="7" creationId="{016F182F-8E1F-4B1E-9135-A121A979AAD2}"/>
          </ac:cxnSpMkLst>
        </pc:cxnChg>
        <pc:cxnChg chg="del mod">
          <ac:chgData name="Dan Dures" userId="a4d20157-df88-481d-80b8-beb62bbedd3b" providerId="ADAL" clId="{355DC884-0814-44CB-8399-8A0D97FD6FBC}" dt="2022-02-23T13:16:23.331" v="1599" actId="478"/>
          <ac:cxnSpMkLst>
            <pc:docMk/>
            <pc:sldMk cId="3079069697" sldId="700"/>
            <ac:cxnSpMk id="11" creationId="{2E9EBE15-C30A-4E95-8C30-9D1525E88BCF}"/>
          </ac:cxnSpMkLst>
        </pc:cxnChg>
        <pc:cxnChg chg="del mod">
          <ac:chgData name="Dan Dures" userId="a4d20157-df88-481d-80b8-beb62bbedd3b" providerId="ADAL" clId="{355DC884-0814-44CB-8399-8A0D97FD6FBC}" dt="2022-02-23T13:17:37.612" v="1655" actId="478"/>
          <ac:cxnSpMkLst>
            <pc:docMk/>
            <pc:sldMk cId="3079069697" sldId="700"/>
            <ac:cxnSpMk id="16" creationId="{5B35D42C-C15B-4378-8675-70BC3601FD05}"/>
          </ac:cxnSpMkLst>
        </pc:cxnChg>
        <pc:cxnChg chg="add mod">
          <ac:chgData name="Dan Dures" userId="a4d20157-df88-481d-80b8-beb62bbedd3b" providerId="ADAL" clId="{355DC884-0814-44CB-8399-8A0D97FD6FBC}" dt="2022-02-23T13:16:42.062" v="1610" actId="1076"/>
          <ac:cxnSpMkLst>
            <pc:docMk/>
            <pc:sldMk cId="3079069697" sldId="700"/>
            <ac:cxnSpMk id="22" creationId="{EB4BDF65-D623-48A3-8898-16A85A77B984}"/>
          </ac:cxnSpMkLst>
        </pc:cxnChg>
        <pc:cxnChg chg="add mod">
          <ac:chgData name="Dan Dures" userId="a4d20157-df88-481d-80b8-beb62bbedd3b" providerId="ADAL" clId="{355DC884-0814-44CB-8399-8A0D97FD6FBC}" dt="2022-02-23T13:16:47.482" v="1612" actId="1076"/>
          <ac:cxnSpMkLst>
            <pc:docMk/>
            <pc:sldMk cId="3079069697" sldId="700"/>
            <ac:cxnSpMk id="23" creationId="{FA75E96C-93BF-49B5-BE3A-CB0C7FC9DFDE}"/>
          </ac:cxnSpMkLst>
        </pc:cxnChg>
      </pc:sldChg>
      <pc:sldChg chg="del">
        <pc:chgData name="Dan Dures" userId="a4d20157-df88-481d-80b8-beb62bbedd3b" providerId="ADAL" clId="{355DC884-0814-44CB-8399-8A0D97FD6FBC}" dt="2022-02-23T13:18:27.707" v="1691" actId="47"/>
        <pc:sldMkLst>
          <pc:docMk/>
          <pc:sldMk cId="4168386574" sldId="883"/>
        </pc:sldMkLst>
      </pc:sldChg>
      <pc:sldChg chg="addSp delSp modSp mod ord">
        <pc:chgData name="Dan Dures" userId="a4d20157-df88-481d-80b8-beb62bbedd3b" providerId="ADAL" clId="{355DC884-0814-44CB-8399-8A0D97FD6FBC}" dt="2022-01-26T12:33:48.486" v="864" actId="1076"/>
        <pc:sldMkLst>
          <pc:docMk/>
          <pc:sldMk cId="4040195777" sldId="919"/>
        </pc:sldMkLst>
        <pc:spChg chg="mod">
          <ac:chgData name="Dan Dures" userId="a4d20157-df88-481d-80b8-beb62bbedd3b" providerId="ADAL" clId="{355DC884-0814-44CB-8399-8A0D97FD6FBC}" dt="2022-01-26T12:33:32.386" v="863" actId="20577"/>
          <ac:spMkLst>
            <pc:docMk/>
            <pc:sldMk cId="4040195777" sldId="919"/>
            <ac:spMk id="2" creationId="{FF11480B-D5E7-43EF-BA22-F5FC025B87CF}"/>
          </ac:spMkLst>
        </pc:spChg>
        <pc:spChg chg="mod">
          <ac:chgData name="Dan Dures" userId="a4d20157-df88-481d-80b8-beb62bbedd3b" providerId="ADAL" clId="{355DC884-0814-44CB-8399-8A0D97FD6FBC}" dt="2022-01-26T12:32:50.258" v="688" actId="20577"/>
          <ac:spMkLst>
            <pc:docMk/>
            <pc:sldMk cId="4040195777" sldId="919"/>
            <ac:spMk id="3" creationId="{ACFA791F-35D5-441D-B757-01D26E041843}"/>
          </ac:spMkLst>
        </pc:spChg>
        <pc:spChg chg="mod">
          <ac:chgData name="Dan Dures" userId="a4d20157-df88-481d-80b8-beb62bbedd3b" providerId="ADAL" clId="{355DC884-0814-44CB-8399-8A0D97FD6FBC}" dt="2022-01-26T12:30:49.113" v="457" actId="108"/>
          <ac:spMkLst>
            <pc:docMk/>
            <pc:sldMk cId="4040195777" sldId="919"/>
            <ac:spMk id="6" creationId="{C456719B-19AD-471C-A4F4-73E113424BA9}"/>
          </ac:spMkLst>
        </pc:spChg>
        <pc:picChg chg="add del mod">
          <ac:chgData name="Dan Dures" userId="a4d20157-df88-481d-80b8-beb62bbedd3b" providerId="ADAL" clId="{355DC884-0814-44CB-8399-8A0D97FD6FBC}" dt="2022-01-26T12:27:09.844" v="436" actId="21"/>
          <ac:picMkLst>
            <pc:docMk/>
            <pc:sldMk cId="4040195777" sldId="919"/>
            <ac:picMk id="5" creationId="{86CACB89-27DB-4D5C-807D-C2611E69A3AE}"/>
          </ac:picMkLst>
        </pc:picChg>
        <pc:picChg chg="add del mod">
          <ac:chgData name="Dan Dures" userId="a4d20157-df88-481d-80b8-beb62bbedd3b" providerId="ADAL" clId="{355DC884-0814-44CB-8399-8A0D97FD6FBC}" dt="2022-01-26T12:28:05.194" v="440" actId="21"/>
          <ac:picMkLst>
            <pc:docMk/>
            <pc:sldMk cId="4040195777" sldId="919"/>
            <ac:picMk id="8" creationId="{9D6A2EE8-2104-4C95-BAD4-8AF8C1D3D81D}"/>
          </ac:picMkLst>
        </pc:picChg>
        <pc:picChg chg="add mod">
          <ac:chgData name="Dan Dures" userId="a4d20157-df88-481d-80b8-beb62bbedd3b" providerId="ADAL" clId="{355DC884-0814-44CB-8399-8A0D97FD6FBC}" dt="2022-01-26T12:29:59.144" v="446" actId="1076"/>
          <ac:picMkLst>
            <pc:docMk/>
            <pc:sldMk cId="4040195777" sldId="919"/>
            <ac:picMk id="10" creationId="{3010EDF9-188B-462E-8064-5A722F0CCF8A}"/>
          </ac:picMkLst>
        </pc:picChg>
        <pc:picChg chg="add mod">
          <ac:chgData name="Dan Dures" userId="a4d20157-df88-481d-80b8-beb62bbedd3b" providerId="ADAL" clId="{355DC884-0814-44CB-8399-8A0D97FD6FBC}" dt="2022-01-26T12:33:48.486" v="864" actId="1076"/>
          <ac:picMkLst>
            <pc:docMk/>
            <pc:sldMk cId="4040195777" sldId="919"/>
            <ac:picMk id="12" creationId="{8376265D-C61C-40D8-ADAC-4B9410A21731}"/>
          </ac:picMkLst>
        </pc:picChg>
        <pc:picChg chg="del">
          <ac:chgData name="Dan Dures" userId="a4d20157-df88-481d-80b8-beb62bbedd3b" providerId="ADAL" clId="{355DC884-0814-44CB-8399-8A0D97FD6FBC}" dt="2022-01-26T12:31:51.210" v="604" actId="478"/>
          <ac:picMkLst>
            <pc:docMk/>
            <pc:sldMk cId="4040195777" sldId="919"/>
            <ac:picMk id="8194" creationId="{7E076E1E-0A8C-4819-A4F6-6E43E6422FD3}"/>
          </ac:picMkLst>
        </pc:picChg>
      </pc:sldChg>
      <pc:sldChg chg="addSp modSp mod ord">
        <pc:chgData name="Dan Dures" userId="a4d20157-df88-481d-80b8-beb62bbedd3b" providerId="ADAL" clId="{355DC884-0814-44CB-8399-8A0D97FD6FBC}" dt="2022-01-26T12:30:53.982" v="459"/>
        <pc:sldMkLst>
          <pc:docMk/>
          <pc:sldMk cId="960776448" sldId="1054"/>
        </pc:sldMkLst>
        <pc:spChg chg="mod">
          <ac:chgData name="Dan Dures" userId="a4d20157-df88-481d-80b8-beb62bbedd3b" providerId="ADAL" clId="{355DC884-0814-44CB-8399-8A0D97FD6FBC}" dt="2022-01-26T12:25:06.792" v="416" actId="1076"/>
          <ac:spMkLst>
            <pc:docMk/>
            <pc:sldMk cId="960776448" sldId="1054"/>
            <ac:spMk id="6" creationId="{4C72CF4F-82F3-4AC6-A598-BED79DF03B82}"/>
          </ac:spMkLst>
        </pc:spChg>
        <pc:picChg chg="add mod">
          <ac:chgData name="Dan Dures" userId="a4d20157-df88-481d-80b8-beb62bbedd3b" providerId="ADAL" clId="{355DC884-0814-44CB-8399-8A0D97FD6FBC}" dt="2022-01-26T12:25:25.862" v="420" actId="1076"/>
          <ac:picMkLst>
            <pc:docMk/>
            <pc:sldMk cId="960776448" sldId="1054"/>
            <ac:picMk id="3" creationId="{648E4B33-026B-4754-AD66-A2190BC2313C}"/>
          </ac:picMkLst>
        </pc:picChg>
      </pc:sldChg>
      <pc:sldChg chg="modSp mod">
        <pc:chgData name="Dan Dures" userId="a4d20157-df88-481d-80b8-beb62bbedd3b" providerId="ADAL" clId="{355DC884-0814-44CB-8399-8A0D97FD6FBC}" dt="2022-02-09T10:34:42.947" v="945" actId="6549"/>
        <pc:sldMkLst>
          <pc:docMk/>
          <pc:sldMk cId="503230292" sldId="1055"/>
        </pc:sldMkLst>
        <pc:spChg chg="mod">
          <ac:chgData name="Dan Dures" userId="a4d20157-df88-481d-80b8-beb62bbedd3b" providerId="ADAL" clId="{355DC884-0814-44CB-8399-8A0D97FD6FBC}" dt="2022-02-09T10:34:42.947" v="945" actId="6549"/>
          <ac:spMkLst>
            <pc:docMk/>
            <pc:sldMk cId="503230292" sldId="1055"/>
            <ac:spMk id="2" creationId="{1F212538-AB0C-4463-91C9-105B0879482D}"/>
          </ac:spMkLst>
        </pc:spChg>
      </pc:sldChg>
      <pc:sldChg chg="addSp modSp mod">
        <pc:chgData name="Dan Dures" userId="a4d20157-df88-481d-80b8-beb62bbedd3b" providerId="ADAL" clId="{355DC884-0814-44CB-8399-8A0D97FD6FBC}" dt="2022-01-26T12:27:14.035" v="438"/>
        <pc:sldMkLst>
          <pc:docMk/>
          <pc:sldMk cId="2623933624" sldId="1065"/>
        </pc:sldMkLst>
        <pc:spChg chg="mod">
          <ac:chgData name="Dan Dures" userId="a4d20157-df88-481d-80b8-beb62bbedd3b" providerId="ADAL" clId="{355DC884-0814-44CB-8399-8A0D97FD6FBC}" dt="2022-01-26T12:27:13.330" v="437" actId="1076"/>
          <ac:spMkLst>
            <pc:docMk/>
            <pc:sldMk cId="2623933624" sldId="1065"/>
            <ac:spMk id="3" creationId="{ACFA791F-35D5-441D-B757-01D26E041843}"/>
          </ac:spMkLst>
        </pc:spChg>
        <pc:picChg chg="add mod">
          <ac:chgData name="Dan Dures" userId="a4d20157-df88-481d-80b8-beb62bbedd3b" providerId="ADAL" clId="{355DC884-0814-44CB-8399-8A0D97FD6FBC}" dt="2022-01-26T12:27:14.035" v="438"/>
          <ac:picMkLst>
            <pc:docMk/>
            <pc:sldMk cId="2623933624" sldId="1065"/>
            <ac:picMk id="7" creationId="{D0FA7AB4-0B40-493E-8B8E-968F0E7076A9}"/>
          </ac:picMkLst>
        </pc:picChg>
      </pc:sldChg>
      <pc:sldChg chg="addSp modSp mod modAnim">
        <pc:chgData name="Dan Dures" userId="a4d20157-df88-481d-80b8-beb62bbedd3b" providerId="ADAL" clId="{355DC884-0814-44CB-8399-8A0D97FD6FBC}" dt="2022-01-26T12:25:50.697" v="426" actId="14100"/>
        <pc:sldMkLst>
          <pc:docMk/>
          <pc:sldMk cId="1221618239" sldId="1066"/>
        </pc:sldMkLst>
        <pc:spChg chg="mod">
          <ac:chgData name="Dan Dures" userId="a4d20157-df88-481d-80b8-beb62bbedd3b" providerId="ADAL" clId="{355DC884-0814-44CB-8399-8A0D97FD6FBC}" dt="2022-01-26T12:25:29.845" v="421" actId="1076"/>
          <ac:spMkLst>
            <pc:docMk/>
            <pc:sldMk cId="1221618239" sldId="1066"/>
            <ac:spMk id="3" creationId="{ACFA791F-35D5-441D-B757-01D26E041843}"/>
          </ac:spMkLst>
        </pc:spChg>
        <pc:picChg chg="add mod">
          <ac:chgData name="Dan Dures" userId="a4d20157-df88-481d-80b8-beb62bbedd3b" providerId="ADAL" clId="{355DC884-0814-44CB-8399-8A0D97FD6FBC}" dt="2022-01-26T12:25:50.697" v="426" actId="14100"/>
          <ac:picMkLst>
            <pc:docMk/>
            <pc:sldMk cId="1221618239" sldId="1066"/>
            <ac:picMk id="19" creationId="{B44C1857-EB5D-4412-BFAF-C35A147E3AF1}"/>
          </ac:picMkLst>
        </pc:picChg>
      </pc:sldChg>
      <pc:sldChg chg="addSp modSp mod">
        <pc:chgData name="Dan Dures" userId="a4d20157-df88-481d-80b8-beb62bbedd3b" providerId="ADAL" clId="{355DC884-0814-44CB-8399-8A0D97FD6FBC}" dt="2022-01-26T12:26:29.709" v="432" actId="1076"/>
        <pc:sldMkLst>
          <pc:docMk/>
          <pc:sldMk cId="2426288824" sldId="1067"/>
        </pc:sldMkLst>
        <pc:spChg chg="mod">
          <ac:chgData name="Dan Dures" userId="a4d20157-df88-481d-80b8-beb62bbedd3b" providerId="ADAL" clId="{355DC884-0814-44CB-8399-8A0D97FD6FBC}" dt="2022-01-26T12:26:24.097" v="430" actId="1076"/>
          <ac:spMkLst>
            <pc:docMk/>
            <pc:sldMk cId="2426288824" sldId="1067"/>
            <ac:spMk id="3" creationId="{ACFA791F-35D5-441D-B757-01D26E041843}"/>
          </ac:spMkLst>
        </pc:spChg>
        <pc:picChg chg="add mod">
          <ac:chgData name="Dan Dures" userId="a4d20157-df88-481d-80b8-beb62bbedd3b" providerId="ADAL" clId="{355DC884-0814-44CB-8399-8A0D97FD6FBC}" dt="2022-01-26T12:26:29.709" v="432" actId="1076"/>
          <ac:picMkLst>
            <pc:docMk/>
            <pc:sldMk cId="2426288824" sldId="1067"/>
            <ac:picMk id="4" creationId="{7A8BE3C3-0A3B-4AFE-BCBF-E5E857ACDC54}"/>
          </ac:picMkLst>
        </pc:picChg>
      </pc:sldChg>
      <pc:sldChg chg="addSp delSp modSp mod">
        <pc:chgData name="Dan Dures" userId="a4d20157-df88-481d-80b8-beb62bbedd3b" providerId="ADAL" clId="{355DC884-0814-44CB-8399-8A0D97FD6FBC}" dt="2022-02-23T12:32:34.464" v="1244" actId="14100"/>
        <pc:sldMkLst>
          <pc:docMk/>
          <pc:sldMk cId="1653710429" sldId="1068"/>
        </pc:sldMkLst>
        <pc:spChg chg="mod">
          <ac:chgData name="Dan Dures" userId="a4d20157-df88-481d-80b8-beb62bbedd3b" providerId="ADAL" clId="{355DC884-0814-44CB-8399-8A0D97FD6FBC}" dt="2022-02-23T12:31:02.143" v="1170" actId="20577"/>
          <ac:spMkLst>
            <pc:docMk/>
            <pc:sldMk cId="1653710429" sldId="1068"/>
            <ac:spMk id="3" creationId="{ACFA791F-35D5-441D-B757-01D26E041843}"/>
          </ac:spMkLst>
        </pc:spChg>
        <pc:spChg chg="add mod">
          <ac:chgData name="Dan Dures" userId="a4d20157-df88-481d-80b8-beb62bbedd3b" providerId="ADAL" clId="{355DC884-0814-44CB-8399-8A0D97FD6FBC}" dt="2022-02-23T12:32:34.464" v="1244" actId="14100"/>
          <ac:spMkLst>
            <pc:docMk/>
            <pc:sldMk cId="1653710429" sldId="1068"/>
            <ac:spMk id="4" creationId="{A88676A6-1E69-4AA1-A3AE-DF381150A5BB}"/>
          </ac:spMkLst>
        </pc:spChg>
        <pc:spChg chg="add del mod">
          <ac:chgData name="Dan Dures" userId="a4d20157-df88-481d-80b8-beb62bbedd3b" providerId="ADAL" clId="{355DC884-0814-44CB-8399-8A0D97FD6FBC}" dt="2022-02-23T12:31:31.813" v="1174" actId="478"/>
          <ac:spMkLst>
            <pc:docMk/>
            <pc:sldMk cId="1653710429" sldId="1068"/>
            <ac:spMk id="16" creationId="{6965798A-49B8-43E6-9EB4-0EE2C4767D9D}"/>
          </ac:spMkLst>
        </pc:spChg>
        <pc:picChg chg="mod">
          <ac:chgData name="Dan Dures" userId="a4d20157-df88-481d-80b8-beb62bbedd3b" providerId="ADAL" clId="{355DC884-0814-44CB-8399-8A0D97FD6FBC}" dt="2022-02-23T12:29:11.244" v="1092" actId="1076"/>
          <ac:picMkLst>
            <pc:docMk/>
            <pc:sldMk cId="1653710429" sldId="1068"/>
            <ac:picMk id="9" creationId="{D126EE5C-9789-4339-9F92-1FAF5CFCD9FD}"/>
          </ac:picMkLst>
        </pc:picChg>
        <pc:picChg chg="mod">
          <ac:chgData name="Dan Dures" userId="a4d20157-df88-481d-80b8-beb62bbedd3b" providerId="ADAL" clId="{355DC884-0814-44CB-8399-8A0D97FD6FBC}" dt="2022-02-23T12:29:25.228" v="1095" actId="1076"/>
          <ac:picMkLst>
            <pc:docMk/>
            <pc:sldMk cId="1653710429" sldId="1068"/>
            <ac:picMk id="12" creationId="{F48BD1A4-C5C1-47AD-8444-8A7675839C5C}"/>
          </ac:picMkLst>
        </pc:picChg>
        <pc:picChg chg="mod">
          <ac:chgData name="Dan Dures" userId="a4d20157-df88-481d-80b8-beb62bbedd3b" providerId="ADAL" clId="{355DC884-0814-44CB-8399-8A0D97FD6FBC}" dt="2022-02-23T12:30:03.144" v="1110" actId="1076"/>
          <ac:picMkLst>
            <pc:docMk/>
            <pc:sldMk cId="1653710429" sldId="1068"/>
            <ac:picMk id="15" creationId="{781A7B97-B0E1-465F-983B-A22EF40AB65D}"/>
          </ac:picMkLst>
        </pc:picChg>
        <pc:picChg chg="mod">
          <ac:chgData name="Dan Dures" userId="a4d20157-df88-481d-80b8-beb62bbedd3b" providerId="ADAL" clId="{355DC884-0814-44CB-8399-8A0D97FD6FBC}" dt="2022-02-23T12:30:05.587" v="1111" actId="1076"/>
          <ac:picMkLst>
            <pc:docMk/>
            <pc:sldMk cId="1653710429" sldId="1068"/>
            <ac:picMk id="19" creationId="{25639087-E963-46E5-9F73-522DB2992BB0}"/>
          </ac:picMkLst>
        </pc:picChg>
      </pc:sldChg>
      <pc:sldChg chg="modSp mod">
        <pc:chgData name="Dan Dures" userId="a4d20157-df88-481d-80b8-beb62bbedd3b" providerId="ADAL" clId="{355DC884-0814-44CB-8399-8A0D97FD6FBC}" dt="2022-02-09T10:22:32.486" v="908" actId="20577"/>
        <pc:sldMkLst>
          <pc:docMk/>
          <pc:sldMk cId="1293197518" sldId="1070"/>
        </pc:sldMkLst>
        <pc:spChg chg="mod">
          <ac:chgData name="Dan Dures" userId="a4d20157-df88-481d-80b8-beb62bbedd3b" providerId="ADAL" clId="{355DC884-0814-44CB-8399-8A0D97FD6FBC}" dt="2022-02-09T10:22:32.486" v="908" actId="20577"/>
          <ac:spMkLst>
            <pc:docMk/>
            <pc:sldMk cId="1293197518" sldId="1070"/>
            <ac:spMk id="2" creationId="{1F212538-AB0C-4463-91C9-105B0879482D}"/>
          </ac:spMkLst>
        </pc:spChg>
      </pc:sldChg>
      <pc:sldChg chg="modSp mod">
        <pc:chgData name="Dan Dures" userId="a4d20157-df88-481d-80b8-beb62bbedd3b" providerId="ADAL" clId="{355DC884-0814-44CB-8399-8A0D97FD6FBC}" dt="2022-01-26T12:24:50.999" v="415" actId="20577"/>
        <pc:sldMkLst>
          <pc:docMk/>
          <pc:sldMk cId="1325120465" sldId="1071"/>
        </pc:sldMkLst>
        <pc:spChg chg="mod">
          <ac:chgData name="Dan Dures" userId="a4d20157-df88-481d-80b8-beb62bbedd3b" providerId="ADAL" clId="{355DC884-0814-44CB-8399-8A0D97FD6FBC}" dt="2022-01-26T12:24:20.461" v="406" actId="1076"/>
          <ac:spMkLst>
            <pc:docMk/>
            <pc:sldMk cId="1325120465" sldId="1071"/>
            <ac:spMk id="7" creationId="{B7374B35-744D-4643-AC1E-DBFFB008D268}"/>
          </ac:spMkLst>
        </pc:spChg>
        <pc:spChg chg="mod">
          <ac:chgData name="Dan Dures" userId="a4d20157-df88-481d-80b8-beb62bbedd3b" providerId="ADAL" clId="{355DC884-0814-44CB-8399-8A0D97FD6FBC}" dt="2022-01-26T12:24:36.536" v="412" actId="14100"/>
          <ac:spMkLst>
            <pc:docMk/>
            <pc:sldMk cId="1325120465" sldId="1071"/>
            <ac:spMk id="9" creationId="{25BC3511-3085-40BE-B067-8A650C585C6B}"/>
          </ac:spMkLst>
        </pc:spChg>
        <pc:spChg chg="mod">
          <ac:chgData name="Dan Dures" userId="a4d20157-df88-481d-80b8-beb62bbedd3b" providerId="ADAL" clId="{355DC884-0814-44CB-8399-8A0D97FD6FBC}" dt="2022-01-26T12:24:50.999" v="415" actId="20577"/>
          <ac:spMkLst>
            <pc:docMk/>
            <pc:sldMk cId="1325120465" sldId="1071"/>
            <ac:spMk id="14" creationId="{92F56D38-BFAC-40BC-AF35-C025D2C7D68A}"/>
          </ac:spMkLst>
        </pc:spChg>
      </pc:sldChg>
      <pc:sldChg chg="addSp modSp mod">
        <pc:chgData name="Dan Dures" userId="a4d20157-df88-481d-80b8-beb62bbedd3b" providerId="ADAL" clId="{355DC884-0814-44CB-8399-8A0D97FD6FBC}" dt="2022-02-23T12:26:23.654" v="1009" actId="1076"/>
        <pc:sldMkLst>
          <pc:docMk/>
          <pc:sldMk cId="4188401820" sldId="1073"/>
        </pc:sldMkLst>
        <pc:spChg chg="mod">
          <ac:chgData name="Dan Dures" userId="a4d20157-df88-481d-80b8-beb62bbedd3b" providerId="ADAL" clId="{355DC884-0814-44CB-8399-8A0D97FD6FBC}" dt="2022-02-23T12:26:23.654" v="1009" actId="1076"/>
          <ac:spMkLst>
            <pc:docMk/>
            <pc:sldMk cId="4188401820" sldId="1073"/>
            <ac:spMk id="17" creationId="{0BCA3EBF-A7DF-48BB-A32B-199337B9DF3B}"/>
          </ac:spMkLst>
        </pc:spChg>
        <pc:picChg chg="add mod">
          <ac:chgData name="Dan Dures" userId="a4d20157-df88-481d-80b8-beb62bbedd3b" providerId="ADAL" clId="{355DC884-0814-44CB-8399-8A0D97FD6FBC}" dt="2022-02-23T12:26:21.378" v="1008"/>
          <ac:picMkLst>
            <pc:docMk/>
            <pc:sldMk cId="4188401820" sldId="1073"/>
            <ac:picMk id="7" creationId="{9D686DA5-A597-43B7-9BFB-C8C96528B949}"/>
          </ac:picMkLst>
        </pc:picChg>
      </pc:sldChg>
      <pc:sldChg chg="addSp modSp mod">
        <pc:chgData name="Dan Dures" userId="a4d20157-df88-481d-80b8-beb62bbedd3b" providerId="ADAL" clId="{355DC884-0814-44CB-8399-8A0D97FD6FBC}" dt="2022-02-23T12:27:30.157" v="1061" actId="1036"/>
        <pc:sldMkLst>
          <pc:docMk/>
          <pc:sldMk cId="3980862322" sldId="1075"/>
        </pc:sldMkLst>
        <pc:spChg chg="mod">
          <ac:chgData name="Dan Dures" userId="a4d20157-df88-481d-80b8-beb62bbedd3b" providerId="ADAL" clId="{355DC884-0814-44CB-8399-8A0D97FD6FBC}" dt="2022-02-23T12:26:20.210" v="1007" actId="1076"/>
          <ac:spMkLst>
            <pc:docMk/>
            <pc:sldMk cId="3980862322" sldId="1075"/>
            <ac:spMk id="3" creationId="{4BF60267-839C-4255-A94D-866CFD748386}"/>
          </ac:spMkLst>
        </pc:spChg>
        <pc:picChg chg="add mod">
          <ac:chgData name="Dan Dures" userId="a4d20157-df88-481d-80b8-beb62bbedd3b" providerId="ADAL" clId="{355DC884-0814-44CB-8399-8A0D97FD6FBC}" dt="2022-02-23T12:26:18.033" v="1006"/>
          <ac:picMkLst>
            <pc:docMk/>
            <pc:sldMk cId="3980862322" sldId="1075"/>
            <ac:picMk id="7" creationId="{56E9E179-E80B-4845-BB79-160A19A117CA}"/>
          </ac:picMkLst>
        </pc:picChg>
        <pc:picChg chg="mod">
          <ac:chgData name="Dan Dures" userId="a4d20157-df88-481d-80b8-beb62bbedd3b" providerId="ADAL" clId="{355DC884-0814-44CB-8399-8A0D97FD6FBC}" dt="2022-02-23T12:27:24.461" v="1036" actId="1036"/>
          <ac:picMkLst>
            <pc:docMk/>
            <pc:sldMk cId="3980862322" sldId="1075"/>
            <ac:picMk id="10" creationId="{A51D949C-3671-4FEA-AA0F-3EF6B12248A1}"/>
          </ac:picMkLst>
        </pc:picChg>
        <pc:picChg chg="mod">
          <ac:chgData name="Dan Dures" userId="a4d20157-df88-481d-80b8-beb62bbedd3b" providerId="ADAL" clId="{355DC884-0814-44CB-8399-8A0D97FD6FBC}" dt="2022-02-23T12:27:21.465" v="1018" actId="1076"/>
          <ac:picMkLst>
            <pc:docMk/>
            <pc:sldMk cId="3980862322" sldId="1075"/>
            <ac:picMk id="12" creationId="{170778AD-4062-4FF9-BEF2-5A410469562F}"/>
          </ac:picMkLst>
        </pc:picChg>
        <pc:picChg chg="mod">
          <ac:chgData name="Dan Dures" userId="a4d20157-df88-481d-80b8-beb62bbedd3b" providerId="ADAL" clId="{355DC884-0814-44CB-8399-8A0D97FD6FBC}" dt="2022-02-23T12:27:30.157" v="1061" actId="1036"/>
          <ac:picMkLst>
            <pc:docMk/>
            <pc:sldMk cId="3980862322" sldId="1075"/>
            <ac:picMk id="14" creationId="{E2956203-8C39-4F7B-A1A2-788757E8FEB8}"/>
          </ac:picMkLst>
        </pc:picChg>
      </pc:sldChg>
      <pc:sldChg chg="addSp modSp mod">
        <pc:chgData name="Dan Dures" userId="a4d20157-df88-481d-80b8-beb62bbedd3b" providerId="ADAL" clId="{355DC884-0814-44CB-8399-8A0D97FD6FBC}" dt="2022-02-23T12:28:06.133" v="1089" actId="1076"/>
        <pc:sldMkLst>
          <pc:docMk/>
          <pc:sldMk cId="2537957790" sldId="1076"/>
        </pc:sldMkLst>
        <pc:spChg chg="mod">
          <ac:chgData name="Dan Dures" userId="a4d20157-df88-481d-80b8-beb62bbedd3b" providerId="ADAL" clId="{355DC884-0814-44CB-8399-8A0D97FD6FBC}" dt="2022-02-23T12:25:31.515" v="1000" actId="1076"/>
          <ac:spMkLst>
            <pc:docMk/>
            <pc:sldMk cId="2537957790" sldId="1076"/>
            <ac:spMk id="5" creationId="{B5265A59-7475-4288-A1B4-55F3C83E187B}"/>
          </ac:spMkLst>
        </pc:spChg>
        <pc:picChg chg="add mod">
          <ac:chgData name="Dan Dures" userId="a4d20157-df88-481d-80b8-beb62bbedd3b" providerId="ADAL" clId="{355DC884-0814-44CB-8399-8A0D97FD6FBC}" dt="2022-02-23T12:26:14.768" v="1005" actId="207"/>
          <ac:picMkLst>
            <pc:docMk/>
            <pc:sldMk cId="2537957790" sldId="1076"/>
            <ac:picMk id="3" creationId="{150AB48E-1ACF-4BD4-8573-2299CAAFE727}"/>
          </ac:picMkLst>
        </pc:picChg>
        <pc:picChg chg="mod">
          <ac:chgData name="Dan Dures" userId="a4d20157-df88-481d-80b8-beb62bbedd3b" providerId="ADAL" clId="{355DC884-0814-44CB-8399-8A0D97FD6FBC}" dt="2022-02-23T12:28:06.133" v="1089" actId="1076"/>
          <ac:picMkLst>
            <pc:docMk/>
            <pc:sldMk cId="2537957790" sldId="1076"/>
            <ac:picMk id="8" creationId="{9B52B8EE-0859-4B62-BB39-92462842FB66}"/>
          </ac:picMkLst>
        </pc:picChg>
        <pc:picChg chg="mod">
          <ac:chgData name="Dan Dures" userId="a4d20157-df88-481d-80b8-beb62bbedd3b" providerId="ADAL" clId="{355DC884-0814-44CB-8399-8A0D97FD6FBC}" dt="2022-02-23T12:28:06.133" v="1089" actId="1076"/>
          <ac:picMkLst>
            <pc:docMk/>
            <pc:sldMk cId="2537957790" sldId="1076"/>
            <ac:picMk id="10" creationId="{B4478A90-6194-4B37-A419-92C482648181}"/>
          </ac:picMkLst>
        </pc:picChg>
        <pc:picChg chg="mod">
          <ac:chgData name="Dan Dures" userId="a4d20157-df88-481d-80b8-beb62bbedd3b" providerId="ADAL" clId="{355DC884-0814-44CB-8399-8A0D97FD6FBC}" dt="2022-02-23T12:28:06.133" v="1089" actId="1076"/>
          <ac:picMkLst>
            <pc:docMk/>
            <pc:sldMk cId="2537957790" sldId="1076"/>
            <ac:picMk id="12" creationId="{39BC5270-6BED-4F6B-AF46-6C9B6B4BF55E}"/>
          </ac:picMkLst>
        </pc:picChg>
        <pc:picChg chg="mod">
          <ac:chgData name="Dan Dures" userId="a4d20157-df88-481d-80b8-beb62bbedd3b" providerId="ADAL" clId="{355DC884-0814-44CB-8399-8A0D97FD6FBC}" dt="2022-02-23T12:28:06.133" v="1089" actId="1076"/>
          <ac:picMkLst>
            <pc:docMk/>
            <pc:sldMk cId="2537957790" sldId="1076"/>
            <ac:picMk id="14" creationId="{61068AFA-765C-4B0E-8B91-21D858D6621D}"/>
          </ac:picMkLst>
        </pc:picChg>
      </pc:sldChg>
      <pc:sldChg chg="addSp delSp modSp mod">
        <pc:chgData name="Dan Dures" userId="a4d20157-df88-481d-80b8-beb62bbedd3b" providerId="ADAL" clId="{355DC884-0814-44CB-8399-8A0D97FD6FBC}" dt="2022-02-23T12:26:59.348" v="1016" actId="1076"/>
        <pc:sldMkLst>
          <pc:docMk/>
          <pc:sldMk cId="2573069230" sldId="1077"/>
        </pc:sldMkLst>
        <pc:spChg chg="mod">
          <ac:chgData name="Dan Dures" userId="a4d20157-df88-481d-80b8-beb62bbedd3b" providerId="ADAL" clId="{355DC884-0814-44CB-8399-8A0D97FD6FBC}" dt="2022-02-23T12:26:59.348" v="1016" actId="1076"/>
          <ac:spMkLst>
            <pc:docMk/>
            <pc:sldMk cId="2573069230" sldId="1077"/>
            <ac:spMk id="32" creationId="{12F597F6-D0DD-4717-8195-D7C2158EA590}"/>
          </ac:spMkLst>
        </pc:spChg>
        <pc:picChg chg="add del mod">
          <ac:chgData name="Dan Dures" userId="a4d20157-df88-481d-80b8-beb62bbedd3b" providerId="ADAL" clId="{355DC884-0814-44CB-8399-8A0D97FD6FBC}" dt="2022-02-23T12:26:55.855" v="1015" actId="478"/>
          <ac:picMkLst>
            <pc:docMk/>
            <pc:sldMk cId="2573069230" sldId="1077"/>
            <ac:picMk id="31" creationId="{2FD81F85-5867-4EEC-AAA0-C7B5AEE40F7F}"/>
          </ac:picMkLst>
        </pc:picChg>
      </pc:sldChg>
      <pc:sldChg chg="add del">
        <pc:chgData name="Dan Dures" userId="a4d20157-df88-481d-80b8-beb62bbedd3b" providerId="ADAL" clId="{355DC884-0814-44CB-8399-8A0D97FD6FBC}" dt="2022-01-26T12:19:04.960" v="1" actId="47"/>
        <pc:sldMkLst>
          <pc:docMk/>
          <pc:sldMk cId="84950876" sldId="1078"/>
        </pc:sldMkLst>
      </pc:sldChg>
      <pc:sldChg chg="add del">
        <pc:chgData name="Dan Dures" userId="a4d20157-df88-481d-80b8-beb62bbedd3b" providerId="ADAL" clId="{355DC884-0814-44CB-8399-8A0D97FD6FBC}" dt="2022-01-26T12:19:04.960" v="1" actId="47"/>
        <pc:sldMkLst>
          <pc:docMk/>
          <pc:sldMk cId="801728839" sldId="1079"/>
        </pc:sldMkLst>
      </pc:sldChg>
      <pc:sldChg chg="addSp delSp modSp add mod">
        <pc:chgData name="Dan Dures" userId="a4d20157-df88-481d-80b8-beb62bbedd3b" providerId="ADAL" clId="{355DC884-0814-44CB-8399-8A0D97FD6FBC}" dt="2022-01-26T12:21:42.581" v="79" actId="20577"/>
        <pc:sldMkLst>
          <pc:docMk/>
          <pc:sldMk cId="3246332734" sldId="1081"/>
        </pc:sldMkLst>
        <pc:spChg chg="add del mod">
          <ac:chgData name="Dan Dures" userId="a4d20157-df88-481d-80b8-beb62bbedd3b" providerId="ADAL" clId="{355DC884-0814-44CB-8399-8A0D97FD6FBC}" dt="2022-01-26T12:19:28.573" v="4" actId="478"/>
          <ac:spMkLst>
            <pc:docMk/>
            <pc:sldMk cId="3246332734" sldId="1081"/>
            <ac:spMk id="4" creationId="{4D6FA6CB-5BB0-448A-B082-63DBDEA58BCC}"/>
          </ac:spMkLst>
        </pc:spChg>
        <pc:spChg chg="mod">
          <ac:chgData name="Dan Dures" userId="a4d20157-df88-481d-80b8-beb62bbedd3b" providerId="ADAL" clId="{355DC884-0814-44CB-8399-8A0D97FD6FBC}" dt="2022-01-26T12:20:19.600" v="29" actId="14100"/>
          <ac:spMkLst>
            <pc:docMk/>
            <pc:sldMk cId="3246332734" sldId="1081"/>
            <ac:spMk id="9" creationId="{88650D66-4773-4327-8544-381D8784978B}"/>
          </ac:spMkLst>
        </pc:spChg>
        <pc:spChg chg="mod">
          <ac:chgData name="Dan Dures" userId="a4d20157-df88-481d-80b8-beb62bbedd3b" providerId="ADAL" clId="{355DC884-0814-44CB-8399-8A0D97FD6FBC}" dt="2022-01-26T12:21:23.025" v="50" actId="1076"/>
          <ac:spMkLst>
            <pc:docMk/>
            <pc:sldMk cId="3246332734" sldId="1081"/>
            <ac:spMk id="15" creationId="{1D492104-53BA-4FD9-BF9A-E85F1EA52100}"/>
          </ac:spMkLst>
        </pc:spChg>
        <pc:spChg chg="add mod">
          <ac:chgData name="Dan Dures" userId="a4d20157-df88-481d-80b8-beb62bbedd3b" providerId="ADAL" clId="{355DC884-0814-44CB-8399-8A0D97FD6FBC}" dt="2022-01-26T12:21:42.581" v="79" actId="20577"/>
          <ac:spMkLst>
            <pc:docMk/>
            <pc:sldMk cId="3246332734" sldId="1081"/>
            <ac:spMk id="16" creationId="{4F94B7E0-7BB9-4D5B-B781-F46078CA2F2A}"/>
          </ac:spMkLst>
        </pc:spChg>
        <pc:spChg chg="del">
          <ac:chgData name="Dan Dures" userId="a4d20157-df88-481d-80b8-beb62bbedd3b" providerId="ADAL" clId="{355DC884-0814-44CB-8399-8A0D97FD6FBC}" dt="2022-01-26T12:19:25.621" v="2" actId="478"/>
          <ac:spMkLst>
            <pc:docMk/>
            <pc:sldMk cId="3246332734" sldId="1081"/>
            <ac:spMk id="20" creationId="{68C9721B-9059-4D60-A218-9A147725EC1A}"/>
          </ac:spMkLst>
        </pc:spChg>
        <pc:picChg chg="add mod">
          <ac:chgData name="Dan Dures" userId="a4d20157-df88-481d-80b8-beb62bbedd3b" providerId="ADAL" clId="{355DC884-0814-44CB-8399-8A0D97FD6FBC}" dt="2022-01-26T12:21:24.358" v="51" actId="1076"/>
          <ac:picMkLst>
            <pc:docMk/>
            <pc:sldMk cId="3246332734" sldId="1081"/>
            <ac:picMk id="19" creationId="{F22944A7-EFBC-4C0C-8988-298278E24F64}"/>
          </ac:picMkLst>
        </pc:picChg>
      </pc:sldChg>
      <pc:sldChg chg="addSp delSp modSp add del mod">
        <pc:chgData name="Dan Dures" userId="a4d20157-df88-481d-80b8-beb62bbedd3b" providerId="ADAL" clId="{355DC884-0814-44CB-8399-8A0D97FD6FBC}" dt="2022-02-23T12:24:38.885" v="952" actId="47"/>
        <pc:sldMkLst>
          <pc:docMk/>
          <pc:sldMk cId="1257631174" sldId="2144868034"/>
        </pc:sldMkLst>
        <pc:spChg chg="mod">
          <ac:chgData name="Dan Dures" userId="a4d20157-df88-481d-80b8-beb62bbedd3b" providerId="ADAL" clId="{355DC884-0814-44CB-8399-8A0D97FD6FBC}" dt="2022-02-09T10:34:52.023" v="947" actId="207"/>
          <ac:spMkLst>
            <pc:docMk/>
            <pc:sldMk cId="1257631174" sldId="2144868034"/>
            <ac:spMk id="22" creationId="{BC9966FB-6F3A-40A8-9136-F9A54D56848E}"/>
          </ac:spMkLst>
        </pc:spChg>
        <pc:spChg chg="mod">
          <ac:chgData name="Dan Dures" userId="a4d20157-df88-481d-80b8-beb62bbedd3b" providerId="ADAL" clId="{355DC884-0814-44CB-8399-8A0D97FD6FBC}" dt="2022-02-09T10:34:38.703" v="944" actId="20577"/>
          <ac:spMkLst>
            <pc:docMk/>
            <pc:sldMk cId="1257631174" sldId="2144868034"/>
            <ac:spMk id="31" creationId="{44A623A4-9633-47EC-BCBB-438DED98B77E}"/>
          </ac:spMkLst>
        </pc:spChg>
        <pc:spChg chg="mod">
          <ac:chgData name="Dan Dures" userId="a4d20157-df88-481d-80b8-beb62bbedd3b" providerId="ADAL" clId="{355DC884-0814-44CB-8399-8A0D97FD6FBC}" dt="2022-02-18T17:24:39.028" v="950"/>
          <ac:spMkLst>
            <pc:docMk/>
            <pc:sldMk cId="1257631174" sldId="2144868034"/>
            <ac:spMk id="33" creationId="{CDF067D1-F2BD-4EAB-9B74-4645AB1B4ACA}"/>
          </ac:spMkLst>
        </pc:spChg>
        <pc:spChg chg="mod">
          <ac:chgData name="Dan Dures" userId="a4d20157-df88-481d-80b8-beb62bbedd3b" providerId="ADAL" clId="{355DC884-0814-44CB-8399-8A0D97FD6FBC}" dt="2022-02-18T17:24:39.028" v="950"/>
          <ac:spMkLst>
            <pc:docMk/>
            <pc:sldMk cId="1257631174" sldId="2144868034"/>
            <ac:spMk id="35" creationId="{A5841621-4E9E-4106-9370-AF3C202474A2}"/>
          </ac:spMkLst>
        </pc:spChg>
        <pc:spChg chg="mod">
          <ac:chgData name="Dan Dures" userId="a4d20157-df88-481d-80b8-beb62bbedd3b" providerId="ADAL" clId="{355DC884-0814-44CB-8399-8A0D97FD6FBC}" dt="2022-02-18T17:24:39.028" v="950"/>
          <ac:spMkLst>
            <pc:docMk/>
            <pc:sldMk cId="1257631174" sldId="2144868034"/>
            <ac:spMk id="36" creationId="{122C285E-2DFD-45A5-9C39-E48887911631}"/>
          </ac:spMkLst>
        </pc:spChg>
        <pc:spChg chg="mod">
          <ac:chgData name="Dan Dures" userId="a4d20157-df88-481d-80b8-beb62bbedd3b" providerId="ADAL" clId="{355DC884-0814-44CB-8399-8A0D97FD6FBC}" dt="2022-02-18T17:24:39.028" v="950"/>
          <ac:spMkLst>
            <pc:docMk/>
            <pc:sldMk cId="1257631174" sldId="2144868034"/>
            <ac:spMk id="38" creationId="{DE7EB0E3-50FA-426D-BDA1-7CBF6FC13C07}"/>
          </ac:spMkLst>
        </pc:spChg>
        <pc:spChg chg="mod">
          <ac:chgData name="Dan Dures" userId="a4d20157-df88-481d-80b8-beb62bbedd3b" providerId="ADAL" clId="{355DC884-0814-44CB-8399-8A0D97FD6FBC}" dt="2022-02-18T17:24:39.028" v="950"/>
          <ac:spMkLst>
            <pc:docMk/>
            <pc:sldMk cId="1257631174" sldId="2144868034"/>
            <ac:spMk id="39" creationId="{3BB812CB-5F04-4052-9867-BBD497761190}"/>
          </ac:spMkLst>
        </pc:spChg>
        <pc:spChg chg="mod">
          <ac:chgData name="Dan Dures" userId="a4d20157-df88-481d-80b8-beb62bbedd3b" providerId="ADAL" clId="{355DC884-0814-44CB-8399-8A0D97FD6FBC}" dt="2022-02-18T17:24:39.028" v="950"/>
          <ac:spMkLst>
            <pc:docMk/>
            <pc:sldMk cId="1257631174" sldId="2144868034"/>
            <ac:spMk id="40" creationId="{6DD7C85D-5E9E-4F0A-8744-16A814BB61C7}"/>
          </ac:spMkLst>
        </pc:spChg>
        <pc:spChg chg="mod">
          <ac:chgData name="Dan Dures" userId="a4d20157-df88-481d-80b8-beb62bbedd3b" providerId="ADAL" clId="{355DC884-0814-44CB-8399-8A0D97FD6FBC}" dt="2022-02-18T17:24:39.028" v="950"/>
          <ac:spMkLst>
            <pc:docMk/>
            <pc:sldMk cId="1257631174" sldId="2144868034"/>
            <ac:spMk id="41" creationId="{7FAF77BE-DF87-47A6-B8BE-AFA66B4CD76B}"/>
          </ac:spMkLst>
        </pc:spChg>
        <pc:spChg chg="mod">
          <ac:chgData name="Dan Dures" userId="a4d20157-df88-481d-80b8-beb62bbedd3b" providerId="ADAL" clId="{355DC884-0814-44CB-8399-8A0D97FD6FBC}" dt="2022-02-18T17:24:39.028" v="950"/>
          <ac:spMkLst>
            <pc:docMk/>
            <pc:sldMk cId="1257631174" sldId="2144868034"/>
            <ac:spMk id="42" creationId="{5066153D-DEE7-470A-9EDF-EF1C43FF3F59}"/>
          </ac:spMkLst>
        </pc:spChg>
        <pc:spChg chg="mod">
          <ac:chgData name="Dan Dures" userId="a4d20157-df88-481d-80b8-beb62bbedd3b" providerId="ADAL" clId="{355DC884-0814-44CB-8399-8A0D97FD6FBC}" dt="2022-02-18T17:24:39.028" v="950"/>
          <ac:spMkLst>
            <pc:docMk/>
            <pc:sldMk cId="1257631174" sldId="2144868034"/>
            <ac:spMk id="43" creationId="{D78C0028-BB9D-40E7-9535-CA6785C8EF42}"/>
          </ac:spMkLst>
        </pc:spChg>
        <pc:spChg chg="mod">
          <ac:chgData name="Dan Dures" userId="a4d20157-df88-481d-80b8-beb62bbedd3b" providerId="ADAL" clId="{355DC884-0814-44CB-8399-8A0D97FD6FBC}" dt="2022-02-18T17:24:39.028" v="950"/>
          <ac:spMkLst>
            <pc:docMk/>
            <pc:sldMk cId="1257631174" sldId="2144868034"/>
            <ac:spMk id="44" creationId="{F74AD7AB-E28E-4277-836B-6259CEF7E26E}"/>
          </ac:spMkLst>
        </pc:spChg>
        <pc:spChg chg="mod">
          <ac:chgData name="Dan Dures" userId="a4d20157-df88-481d-80b8-beb62bbedd3b" providerId="ADAL" clId="{355DC884-0814-44CB-8399-8A0D97FD6FBC}" dt="2022-02-18T17:24:39.028" v="950"/>
          <ac:spMkLst>
            <pc:docMk/>
            <pc:sldMk cId="1257631174" sldId="2144868034"/>
            <ac:spMk id="45" creationId="{0AFC4EAD-D7E8-4E8F-AD32-81B1BEB22C65}"/>
          </ac:spMkLst>
        </pc:spChg>
        <pc:spChg chg="mod">
          <ac:chgData name="Dan Dures" userId="a4d20157-df88-481d-80b8-beb62bbedd3b" providerId="ADAL" clId="{355DC884-0814-44CB-8399-8A0D97FD6FBC}" dt="2022-02-18T17:24:39.028" v="950"/>
          <ac:spMkLst>
            <pc:docMk/>
            <pc:sldMk cId="1257631174" sldId="2144868034"/>
            <ac:spMk id="47" creationId="{588F16C1-7BF9-4E69-BF4F-86FBAA3A68BF}"/>
          </ac:spMkLst>
        </pc:spChg>
        <pc:spChg chg="mod">
          <ac:chgData name="Dan Dures" userId="a4d20157-df88-481d-80b8-beb62bbedd3b" providerId="ADAL" clId="{355DC884-0814-44CB-8399-8A0D97FD6FBC}" dt="2022-02-18T17:24:39.028" v="950"/>
          <ac:spMkLst>
            <pc:docMk/>
            <pc:sldMk cId="1257631174" sldId="2144868034"/>
            <ac:spMk id="48" creationId="{878F244D-348B-49DB-8C21-4A93369676D4}"/>
          </ac:spMkLst>
        </pc:spChg>
        <pc:spChg chg="mod">
          <ac:chgData name="Dan Dures" userId="a4d20157-df88-481d-80b8-beb62bbedd3b" providerId="ADAL" clId="{355DC884-0814-44CB-8399-8A0D97FD6FBC}" dt="2022-02-18T17:24:39.028" v="950"/>
          <ac:spMkLst>
            <pc:docMk/>
            <pc:sldMk cId="1257631174" sldId="2144868034"/>
            <ac:spMk id="49" creationId="{DA1BE318-FA9A-4838-8383-9010836735CE}"/>
          </ac:spMkLst>
        </pc:spChg>
        <pc:spChg chg="mod">
          <ac:chgData name="Dan Dures" userId="a4d20157-df88-481d-80b8-beb62bbedd3b" providerId="ADAL" clId="{355DC884-0814-44CB-8399-8A0D97FD6FBC}" dt="2022-02-18T17:24:39.028" v="950"/>
          <ac:spMkLst>
            <pc:docMk/>
            <pc:sldMk cId="1257631174" sldId="2144868034"/>
            <ac:spMk id="50" creationId="{FF73FB07-8D0D-4E66-8405-E52627AC56D6}"/>
          </ac:spMkLst>
        </pc:spChg>
        <pc:spChg chg="mod">
          <ac:chgData name="Dan Dures" userId="a4d20157-df88-481d-80b8-beb62bbedd3b" providerId="ADAL" clId="{355DC884-0814-44CB-8399-8A0D97FD6FBC}" dt="2022-02-18T17:24:39.028" v="950"/>
          <ac:spMkLst>
            <pc:docMk/>
            <pc:sldMk cId="1257631174" sldId="2144868034"/>
            <ac:spMk id="51" creationId="{185D259C-BDD8-4496-A36E-CD982533D3DD}"/>
          </ac:spMkLst>
        </pc:spChg>
        <pc:grpChg chg="del mod">
          <ac:chgData name="Dan Dures" userId="a4d20157-df88-481d-80b8-beb62bbedd3b" providerId="ADAL" clId="{355DC884-0814-44CB-8399-8A0D97FD6FBC}" dt="2022-02-18T17:24:29.088" v="949" actId="478"/>
          <ac:grpSpMkLst>
            <pc:docMk/>
            <pc:sldMk cId="1257631174" sldId="2144868034"/>
            <ac:grpSpMk id="30" creationId="{C9F45E6C-EC5B-4F7B-99CF-6D4BC938D6FE}"/>
          </ac:grpSpMkLst>
        </pc:grpChg>
        <pc:grpChg chg="add mod">
          <ac:chgData name="Dan Dures" userId="a4d20157-df88-481d-80b8-beb62bbedd3b" providerId="ADAL" clId="{355DC884-0814-44CB-8399-8A0D97FD6FBC}" dt="2022-02-18T17:24:39.028" v="950"/>
          <ac:grpSpMkLst>
            <pc:docMk/>
            <pc:sldMk cId="1257631174" sldId="2144868034"/>
            <ac:grpSpMk id="32" creationId="{728E7203-B4DB-493A-8B81-E9F64E24E38E}"/>
          </ac:grpSpMkLst>
        </pc:grpChg>
        <pc:picChg chg="mod">
          <ac:chgData name="Dan Dures" userId="a4d20157-df88-481d-80b8-beb62bbedd3b" providerId="ADAL" clId="{355DC884-0814-44CB-8399-8A0D97FD6FBC}" dt="2022-02-18T17:24:39.028" v="950"/>
          <ac:picMkLst>
            <pc:docMk/>
            <pc:sldMk cId="1257631174" sldId="2144868034"/>
            <ac:picMk id="34" creationId="{EEAC72EE-BA3E-4A4B-982A-36D5CD924380}"/>
          </ac:picMkLst>
        </pc:picChg>
        <pc:picChg chg="mod">
          <ac:chgData name="Dan Dures" userId="a4d20157-df88-481d-80b8-beb62bbedd3b" providerId="ADAL" clId="{355DC884-0814-44CB-8399-8A0D97FD6FBC}" dt="2022-02-18T17:24:39.028" v="950"/>
          <ac:picMkLst>
            <pc:docMk/>
            <pc:sldMk cId="1257631174" sldId="2144868034"/>
            <ac:picMk id="37" creationId="{2202E77D-861A-4F34-9C1D-625202AD3E41}"/>
          </ac:picMkLst>
        </pc:picChg>
        <pc:picChg chg="mod">
          <ac:chgData name="Dan Dures" userId="a4d20157-df88-481d-80b8-beb62bbedd3b" providerId="ADAL" clId="{355DC884-0814-44CB-8399-8A0D97FD6FBC}" dt="2022-02-18T17:24:39.028" v="950"/>
          <ac:picMkLst>
            <pc:docMk/>
            <pc:sldMk cId="1257631174" sldId="2144868034"/>
            <ac:picMk id="46" creationId="{0ABC436F-FC21-4247-9AFF-253FB9147AC6}"/>
          </ac:picMkLst>
        </pc:picChg>
      </pc:sldChg>
      <pc:sldChg chg="modSp add mod">
        <pc:chgData name="Dan Dures" userId="a4d20157-df88-481d-80b8-beb62bbedd3b" providerId="ADAL" clId="{355DC884-0814-44CB-8399-8A0D97FD6FBC}" dt="2022-02-23T12:24:53.560" v="995" actId="1076"/>
        <pc:sldMkLst>
          <pc:docMk/>
          <pc:sldMk cId="910594851" sldId="2144868077"/>
        </pc:sldMkLst>
        <pc:spChg chg="mod">
          <ac:chgData name="Dan Dures" userId="a4d20157-df88-481d-80b8-beb62bbedd3b" providerId="ADAL" clId="{355DC884-0814-44CB-8399-8A0D97FD6FBC}" dt="2022-02-23T12:24:48.915" v="993" actId="1035"/>
          <ac:spMkLst>
            <pc:docMk/>
            <pc:sldMk cId="910594851" sldId="2144868077"/>
            <ac:spMk id="5" creationId="{7D24D063-AACD-4349-AA17-FE3DFDE1A392}"/>
          </ac:spMkLst>
        </pc:spChg>
        <pc:spChg chg="mod">
          <ac:chgData name="Dan Dures" userId="a4d20157-df88-481d-80b8-beb62bbedd3b" providerId="ADAL" clId="{355DC884-0814-44CB-8399-8A0D97FD6FBC}" dt="2022-02-23T12:24:48.915" v="993" actId="1035"/>
          <ac:spMkLst>
            <pc:docMk/>
            <pc:sldMk cId="910594851" sldId="2144868077"/>
            <ac:spMk id="6" creationId="{F6569579-50B1-46EB-A3C4-DECB07BEE443}"/>
          </ac:spMkLst>
        </pc:spChg>
        <pc:picChg chg="mod">
          <ac:chgData name="Dan Dures" userId="a4d20157-df88-481d-80b8-beb62bbedd3b" providerId="ADAL" clId="{355DC884-0814-44CB-8399-8A0D97FD6FBC}" dt="2022-02-23T12:24:53.560" v="995" actId="1076"/>
          <ac:picMkLst>
            <pc:docMk/>
            <pc:sldMk cId="910594851" sldId="2144868077"/>
            <ac:picMk id="3" creationId="{D1C8CEB2-271E-48DF-AE2E-2FC5058B8D93}"/>
          </ac:picMkLst>
        </pc:picChg>
      </pc:sldChg>
      <pc:sldChg chg="addSp delSp modSp new mod">
        <pc:chgData name="Dan Dures" userId="a4d20157-df88-481d-80b8-beb62bbedd3b" providerId="ADAL" clId="{355DC884-0814-44CB-8399-8A0D97FD6FBC}" dt="2022-02-23T13:09:59.047" v="1515" actId="121"/>
        <pc:sldMkLst>
          <pc:docMk/>
          <pc:sldMk cId="1603442180" sldId="2144868078"/>
        </pc:sldMkLst>
        <pc:spChg chg="mod">
          <ac:chgData name="Dan Dures" userId="a4d20157-df88-481d-80b8-beb62bbedd3b" providerId="ADAL" clId="{355DC884-0814-44CB-8399-8A0D97FD6FBC}" dt="2022-02-23T12:52:38.162" v="1514" actId="20577"/>
          <ac:spMkLst>
            <pc:docMk/>
            <pc:sldMk cId="1603442180" sldId="2144868078"/>
            <ac:spMk id="2" creationId="{90707BCA-2E50-4333-B92D-A3DD226C83BB}"/>
          </ac:spMkLst>
        </pc:spChg>
        <pc:spChg chg="add mod">
          <ac:chgData name="Dan Dures" userId="a4d20157-df88-481d-80b8-beb62bbedd3b" providerId="ADAL" clId="{355DC884-0814-44CB-8399-8A0D97FD6FBC}" dt="2022-02-23T12:48:01.293" v="1275" actId="1076"/>
          <ac:spMkLst>
            <pc:docMk/>
            <pc:sldMk cId="1603442180" sldId="2144868078"/>
            <ac:spMk id="11" creationId="{B6C97EC9-88BA-4FEC-B18B-9BDD378869DD}"/>
          </ac:spMkLst>
        </pc:spChg>
        <pc:spChg chg="add mod">
          <ac:chgData name="Dan Dures" userId="a4d20157-df88-481d-80b8-beb62bbedd3b" providerId="ADAL" clId="{355DC884-0814-44CB-8399-8A0D97FD6FBC}" dt="2022-02-23T12:47:57.776" v="1273"/>
          <ac:spMkLst>
            <pc:docMk/>
            <pc:sldMk cId="1603442180" sldId="2144868078"/>
            <ac:spMk id="12" creationId="{DE096C8C-85A3-4EF2-AAC5-7EF46A65A9CF}"/>
          </ac:spMkLst>
        </pc:spChg>
        <pc:spChg chg="add mod">
          <ac:chgData name="Dan Dures" userId="a4d20157-df88-481d-80b8-beb62bbedd3b" providerId="ADAL" clId="{355DC884-0814-44CB-8399-8A0D97FD6FBC}" dt="2022-02-23T12:48:13.995" v="1278" actId="14100"/>
          <ac:spMkLst>
            <pc:docMk/>
            <pc:sldMk cId="1603442180" sldId="2144868078"/>
            <ac:spMk id="13" creationId="{123B8D84-39A8-4293-BCD5-682606B50DAB}"/>
          </ac:spMkLst>
        </pc:spChg>
        <pc:spChg chg="add mod">
          <ac:chgData name="Dan Dures" userId="a4d20157-df88-481d-80b8-beb62bbedd3b" providerId="ADAL" clId="{355DC884-0814-44CB-8399-8A0D97FD6FBC}" dt="2022-02-23T12:51:01.284" v="1304" actId="1076"/>
          <ac:spMkLst>
            <pc:docMk/>
            <pc:sldMk cId="1603442180" sldId="2144868078"/>
            <ac:spMk id="14" creationId="{F23DB2EE-53E7-4FB2-B2AC-6B963BE41077}"/>
          </ac:spMkLst>
        </pc:spChg>
        <pc:spChg chg="add mod">
          <ac:chgData name="Dan Dures" userId="a4d20157-df88-481d-80b8-beb62bbedd3b" providerId="ADAL" clId="{355DC884-0814-44CB-8399-8A0D97FD6FBC}" dt="2022-02-23T12:51:06.681" v="1306" actId="1076"/>
          <ac:spMkLst>
            <pc:docMk/>
            <pc:sldMk cId="1603442180" sldId="2144868078"/>
            <ac:spMk id="15" creationId="{AE3802C6-8BCD-4A9C-B453-D1D3BDC7FDCB}"/>
          </ac:spMkLst>
        </pc:spChg>
        <pc:spChg chg="add del mod">
          <ac:chgData name="Dan Dures" userId="a4d20157-df88-481d-80b8-beb62bbedd3b" providerId="ADAL" clId="{355DC884-0814-44CB-8399-8A0D97FD6FBC}" dt="2022-02-23T12:52:21.699" v="1492"/>
          <ac:spMkLst>
            <pc:docMk/>
            <pc:sldMk cId="1603442180" sldId="2144868078"/>
            <ac:spMk id="16" creationId="{677B4694-48DE-477F-B8B4-B88249E15E73}"/>
          </ac:spMkLst>
        </pc:spChg>
        <pc:spChg chg="add mod">
          <ac:chgData name="Dan Dures" userId="a4d20157-df88-481d-80b8-beb62bbedd3b" providerId="ADAL" clId="{355DC884-0814-44CB-8399-8A0D97FD6FBC}" dt="2022-02-23T13:09:59.047" v="1515" actId="121"/>
          <ac:spMkLst>
            <pc:docMk/>
            <pc:sldMk cId="1603442180" sldId="2144868078"/>
            <ac:spMk id="17" creationId="{693F5DAF-1D4A-4F2C-A87A-A59C20B434CF}"/>
          </ac:spMkLst>
        </pc:spChg>
        <pc:spChg chg="add mod">
          <ac:chgData name="Dan Dures" userId="a4d20157-df88-481d-80b8-beb62bbedd3b" providerId="ADAL" clId="{355DC884-0814-44CB-8399-8A0D97FD6FBC}" dt="2022-02-23T12:51:31.099" v="1340" actId="14100"/>
          <ac:spMkLst>
            <pc:docMk/>
            <pc:sldMk cId="1603442180" sldId="2144868078"/>
            <ac:spMk id="18" creationId="{C7AF9A31-3CA0-4746-9C11-B45203339842}"/>
          </ac:spMkLst>
        </pc:spChg>
        <pc:picChg chg="add del mod">
          <ac:chgData name="Dan Dures" userId="a4d20157-df88-481d-80b8-beb62bbedd3b" providerId="ADAL" clId="{355DC884-0814-44CB-8399-8A0D97FD6FBC}" dt="2022-02-23T12:46:25.292" v="1255" actId="478"/>
          <ac:picMkLst>
            <pc:docMk/>
            <pc:sldMk cId="1603442180" sldId="2144868078"/>
            <ac:picMk id="4" creationId="{A2E62136-764E-4D03-8270-0B71F6ADB6C5}"/>
          </ac:picMkLst>
        </pc:picChg>
        <pc:picChg chg="add mod">
          <ac:chgData name="Dan Dures" userId="a4d20157-df88-481d-80b8-beb62bbedd3b" providerId="ADAL" clId="{355DC884-0814-44CB-8399-8A0D97FD6FBC}" dt="2022-02-23T12:47:55.026" v="1271" actId="1076"/>
          <ac:picMkLst>
            <pc:docMk/>
            <pc:sldMk cId="1603442180" sldId="2144868078"/>
            <ac:picMk id="6" creationId="{8DE6A9DB-03AE-49F8-B779-14483B616DAB}"/>
          </ac:picMkLst>
        </pc:picChg>
        <pc:picChg chg="add mod">
          <ac:chgData name="Dan Dures" userId="a4d20157-df88-481d-80b8-beb62bbedd3b" providerId="ADAL" clId="{355DC884-0814-44CB-8399-8A0D97FD6FBC}" dt="2022-02-23T12:50:39.708" v="1301" actId="1076"/>
          <ac:picMkLst>
            <pc:docMk/>
            <pc:sldMk cId="1603442180" sldId="2144868078"/>
            <ac:picMk id="8" creationId="{FA389D40-EA3D-4902-8158-308597656E01}"/>
          </ac:picMkLst>
        </pc:picChg>
        <pc:picChg chg="add mod">
          <ac:chgData name="Dan Dures" userId="a4d20157-df88-481d-80b8-beb62bbedd3b" providerId="ADAL" clId="{355DC884-0814-44CB-8399-8A0D97FD6FBC}" dt="2022-02-23T12:51:03.185" v="1305" actId="1076"/>
          <ac:picMkLst>
            <pc:docMk/>
            <pc:sldMk cId="1603442180" sldId="2144868078"/>
            <ac:picMk id="10" creationId="{A83EE0EE-7B97-428C-B3C3-BB46FE992FC5}"/>
          </ac:picMkLst>
        </pc:picChg>
      </pc:sldChg>
      <pc:sldChg chg="addSp delSp modSp new mod">
        <pc:chgData name="Dan Dures" userId="a4d20157-df88-481d-80b8-beb62bbedd3b" providerId="ADAL" clId="{355DC884-0814-44CB-8399-8A0D97FD6FBC}" dt="2022-02-23T13:25:33.921" v="1905" actId="1076"/>
        <pc:sldMkLst>
          <pc:docMk/>
          <pc:sldMk cId="537218420" sldId="2144868079"/>
        </pc:sldMkLst>
        <pc:spChg chg="del">
          <ac:chgData name="Dan Dures" userId="a4d20157-df88-481d-80b8-beb62bbedd3b" providerId="ADAL" clId="{355DC884-0814-44CB-8399-8A0D97FD6FBC}" dt="2022-02-23T13:19:36.070" v="1699"/>
          <ac:spMkLst>
            <pc:docMk/>
            <pc:sldMk cId="537218420" sldId="2144868079"/>
            <ac:spMk id="2" creationId="{F6E2EF9A-2B31-4216-9B70-A375E0DF3663}"/>
          </ac:spMkLst>
        </pc:spChg>
        <pc:spChg chg="add mod">
          <ac:chgData name="Dan Dures" userId="a4d20157-df88-481d-80b8-beb62bbedd3b" providerId="ADAL" clId="{355DC884-0814-44CB-8399-8A0D97FD6FBC}" dt="2022-02-23T13:20:39.100" v="1770" actId="1076"/>
          <ac:spMkLst>
            <pc:docMk/>
            <pc:sldMk cId="537218420" sldId="2144868079"/>
            <ac:spMk id="6" creationId="{AD6423FE-EB98-45F6-B86E-4CC036C23F5A}"/>
          </ac:spMkLst>
        </pc:spChg>
        <pc:spChg chg="add mod">
          <ac:chgData name="Dan Dures" userId="a4d20157-df88-481d-80b8-beb62bbedd3b" providerId="ADAL" clId="{355DC884-0814-44CB-8399-8A0D97FD6FBC}" dt="2022-02-23T13:20:34.551" v="1769" actId="1076"/>
          <ac:spMkLst>
            <pc:docMk/>
            <pc:sldMk cId="537218420" sldId="2144868079"/>
            <ac:spMk id="7" creationId="{EC4F3677-9B72-44D8-89BA-F78F1ABCC485}"/>
          </ac:spMkLst>
        </pc:spChg>
        <pc:spChg chg="add mod">
          <ac:chgData name="Dan Dures" userId="a4d20157-df88-481d-80b8-beb62bbedd3b" providerId="ADAL" clId="{355DC884-0814-44CB-8399-8A0D97FD6FBC}" dt="2022-02-23T13:20:54.766" v="1797" actId="1038"/>
          <ac:spMkLst>
            <pc:docMk/>
            <pc:sldMk cId="537218420" sldId="2144868079"/>
            <ac:spMk id="8" creationId="{EA377A67-C12F-41E3-B1E8-4866E314CE2D}"/>
          </ac:spMkLst>
        </pc:spChg>
        <pc:spChg chg="add mod">
          <ac:chgData name="Dan Dures" userId="a4d20157-df88-481d-80b8-beb62bbedd3b" providerId="ADAL" clId="{355DC884-0814-44CB-8399-8A0D97FD6FBC}" dt="2022-02-23T13:24:48.642" v="1834" actId="1076"/>
          <ac:spMkLst>
            <pc:docMk/>
            <pc:sldMk cId="537218420" sldId="2144868079"/>
            <ac:spMk id="17" creationId="{7CE68803-7418-4557-B9B0-339F0EA2941E}"/>
          </ac:spMkLst>
        </pc:spChg>
        <pc:spChg chg="add mod">
          <ac:chgData name="Dan Dures" userId="a4d20157-df88-481d-80b8-beb62bbedd3b" providerId="ADAL" clId="{355DC884-0814-44CB-8399-8A0D97FD6FBC}" dt="2022-02-23T13:25:33.921" v="1905" actId="1076"/>
          <ac:spMkLst>
            <pc:docMk/>
            <pc:sldMk cId="537218420" sldId="2144868079"/>
            <ac:spMk id="18" creationId="{5AB2CAF9-5F12-4221-9984-168F974FE19D}"/>
          </ac:spMkLst>
        </pc:spChg>
        <pc:picChg chg="add mod modCrop">
          <ac:chgData name="Dan Dures" userId="a4d20157-df88-481d-80b8-beb62bbedd3b" providerId="ADAL" clId="{355DC884-0814-44CB-8399-8A0D97FD6FBC}" dt="2022-02-23T13:20:50.469" v="1774" actId="1076"/>
          <ac:picMkLst>
            <pc:docMk/>
            <pc:sldMk cId="537218420" sldId="2144868079"/>
            <ac:picMk id="3" creationId="{ECE0B515-1391-44A9-8CED-62EC159ADD7D}"/>
          </ac:picMkLst>
        </pc:picChg>
        <pc:picChg chg="add mod">
          <ac:chgData name="Dan Dures" userId="a4d20157-df88-481d-80b8-beb62bbedd3b" providerId="ADAL" clId="{355DC884-0814-44CB-8399-8A0D97FD6FBC}" dt="2022-02-23T13:24:42.272" v="1832" actId="1076"/>
          <ac:picMkLst>
            <pc:docMk/>
            <pc:sldMk cId="537218420" sldId="2144868079"/>
            <ac:picMk id="5" creationId="{070D9ECD-3498-4AA5-BAE2-93BC56783DF0}"/>
          </ac:picMkLst>
        </pc:picChg>
        <pc:picChg chg="add del mod">
          <ac:chgData name="Dan Dures" userId="a4d20157-df88-481d-80b8-beb62bbedd3b" providerId="ADAL" clId="{355DC884-0814-44CB-8399-8A0D97FD6FBC}" dt="2022-02-23T13:23:25.526" v="1825" actId="478"/>
          <ac:picMkLst>
            <pc:docMk/>
            <pc:sldMk cId="537218420" sldId="2144868079"/>
            <ac:picMk id="14" creationId="{3984EBA2-8834-44FF-B003-1B7939518976}"/>
          </ac:picMkLst>
        </pc:picChg>
        <pc:picChg chg="add mod">
          <ac:chgData name="Dan Dures" userId="a4d20157-df88-481d-80b8-beb62bbedd3b" providerId="ADAL" clId="{355DC884-0814-44CB-8399-8A0D97FD6FBC}" dt="2022-02-23T13:24:48.642" v="1834" actId="1076"/>
          <ac:picMkLst>
            <pc:docMk/>
            <pc:sldMk cId="537218420" sldId="2144868079"/>
            <ac:picMk id="16" creationId="{ABC54B23-7C1B-4A7D-A22C-C07241526567}"/>
          </ac:picMkLst>
        </pc:picChg>
        <pc:cxnChg chg="add mod">
          <ac:chgData name="Dan Dures" userId="a4d20157-df88-481d-80b8-beb62bbedd3b" providerId="ADAL" clId="{355DC884-0814-44CB-8399-8A0D97FD6FBC}" dt="2022-02-23T13:22:31.449" v="1818" actId="1076"/>
          <ac:cxnSpMkLst>
            <pc:docMk/>
            <pc:sldMk cId="537218420" sldId="2144868079"/>
            <ac:cxnSpMk id="9" creationId="{18BEA4FE-D67B-41F3-ADB2-CF15DD6348CA}"/>
          </ac:cxnSpMkLst>
        </pc:cxnChg>
      </pc:sldChg>
      <pc:sldChg chg="addSp delSp modSp new mod">
        <pc:chgData name="Dan Dures" userId="a4d20157-df88-481d-80b8-beb62bbedd3b" providerId="ADAL" clId="{355DC884-0814-44CB-8399-8A0D97FD6FBC}" dt="2022-02-23T13:36:43.272" v="2898" actId="1076"/>
        <pc:sldMkLst>
          <pc:docMk/>
          <pc:sldMk cId="2970376446" sldId="2144868080"/>
        </pc:sldMkLst>
        <pc:spChg chg="mod">
          <ac:chgData name="Dan Dures" userId="a4d20157-df88-481d-80b8-beb62bbedd3b" providerId="ADAL" clId="{355DC884-0814-44CB-8399-8A0D97FD6FBC}" dt="2022-02-23T13:34:16.215" v="2719" actId="113"/>
          <ac:spMkLst>
            <pc:docMk/>
            <pc:sldMk cId="2970376446" sldId="2144868080"/>
            <ac:spMk id="2" creationId="{1BE7D460-3D5C-4AA1-84A1-523AC0376DC2}"/>
          </ac:spMkLst>
        </pc:spChg>
        <pc:spChg chg="add mod">
          <ac:chgData name="Dan Dures" userId="a4d20157-df88-481d-80b8-beb62bbedd3b" providerId="ADAL" clId="{355DC884-0814-44CB-8399-8A0D97FD6FBC}" dt="2022-02-23T13:36:43.272" v="2898" actId="1076"/>
          <ac:spMkLst>
            <pc:docMk/>
            <pc:sldMk cId="2970376446" sldId="2144868080"/>
            <ac:spMk id="5" creationId="{ACE6BE92-C06A-47FF-8245-AD42020A9476}"/>
          </ac:spMkLst>
        </pc:spChg>
        <pc:spChg chg="add mod">
          <ac:chgData name="Dan Dures" userId="a4d20157-df88-481d-80b8-beb62bbedd3b" providerId="ADAL" clId="{355DC884-0814-44CB-8399-8A0D97FD6FBC}" dt="2022-02-23T13:28:30.111" v="1932" actId="14100"/>
          <ac:spMkLst>
            <pc:docMk/>
            <pc:sldMk cId="2970376446" sldId="2144868080"/>
            <ac:spMk id="6" creationId="{36DC7128-3F38-47FF-AB05-CA541B08DD72}"/>
          </ac:spMkLst>
        </pc:spChg>
        <pc:spChg chg="add mod">
          <ac:chgData name="Dan Dures" userId="a4d20157-df88-481d-80b8-beb62bbedd3b" providerId="ADAL" clId="{355DC884-0814-44CB-8399-8A0D97FD6FBC}" dt="2022-02-23T13:28:37.844" v="1935" actId="14100"/>
          <ac:spMkLst>
            <pc:docMk/>
            <pc:sldMk cId="2970376446" sldId="2144868080"/>
            <ac:spMk id="7" creationId="{1125F20D-D846-4EE4-9377-7521718A91E0}"/>
          </ac:spMkLst>
        </pc:spChg>
        <pc:spChg chg="add mod">
          <ac:chgData name="Dan Dures" userId="a4d20157-df88-481d-80b8-beb62bbedd3b" providerId="ADAL" clId="{355DC884-0814-44CB-8399-8A0D97FD6FBC}" dt="2022-02-23T13:28:47.312" v="1939" actId="1076"/>
          <ac:spMkLst>
            <pc:docMk/>
            <pc:sldMk cId="2970376446" sldId="2144868080"/>
            <ac:spMk id="8" creationId="{8D3CC484-926C-4636-8AEB-388C35A4A90F}"/>
          </ac:spMkLst>
        </pc:spChg>
        <pc:spChg chg="add mod">
          <ac:chgData name="Dan Dures" userId="a4d20157-df88-481d-80b8-beb62bbedd3b" providerId="ADAL" clId="{355DC884-0814-44CB-8399-8A0D97FD6FBC}" dt="2022-02-23T13:28:54.710" v="1943" actId="14100"/>
          <ac:spMkLst>
            <pc:docMk/>
            <pc:sldMk cId="2970376446" sldId="2144868080"/>
            <ac:spMk id="9" creationId="{095A3571-5F1B-46A5-A389-0FBBF4797451}"/>
          </ac:spMkLst>
        </pc:spChg>
        <pc:spChg chg="add del mod">
          <ac:chgData name="Dan Dures" userId="a4d20157-df88-481d-80b8-beb62bbedd3b" providerId="ADAL" clId="{355DC884-0814-44CB-8399-8A0D97FD6FBC}" dt="2022-02-23T13:32:24.268" v="2556" actId="478"/>
          <ac:spMkLst>
            <pc:docMk/>
            <pc:sldMk cId="2970376446" sldId="2144868080"/>
            <ac:spMk id="10" creationId="{04C4F0B1-F187-474F-9FF5-8B7C616BE07F}"/>
          </ac:spMkLst>
        </pc:spChg>
        <pc:picChg chg="add mod">
          <ac:chgData name="Dan Dures" userId="a4d20157-df88-481d-80b8-beb62bbedd3b" providerId="ADAL" clId="{355DC884-0814-44CB-8399-8A0D97FD6FBC}" dt="2022-02-23T13:28:59.209" v="1945" actId="1076"/>
          <ac:picMkLst>
            <pc:docMk/>
            <pc:sldMk cId="2970376446" sldId="2144868080"/>
            <ac:picMk id="4" creationId="{D1F26E21-BA70-445D-9031-39F538C83B08}"/>
          </ac:picMkLst>
        </pc:picChg>
        <pc:cxnChg chg="add mod">
          <ac:chgData name="Dan Dures" userId="a4d20157-df88-481d-80b8-beb62bbedd3b" providerId="ADAL" clId="{355DC884-0814-44CB-8399-8A0D97FD6FBC}" dt="2022-02-23T13:33:36.697" v="2675" actId="14100"/>
          <ac:cxnSpMkLst>
            <pc:docMk/>
            <pc:sldMk cId="2970376446" sldId="2144868080"/>
            <ac:cxnSpMk id="11" creationId="{C38DEE0F-2519-407E-8054-77BD4D394553}"/>
          </ac:cxnSpMkLst>
        </pc:cxnChg>
      </pc:sldChg>
    </pc:docChg>
  </pc:docChgLst>
  <pc:docChgLst>
    <pc:chgData name="Stuart Easton" userId="S::stuart@transparentchoice.com::cf1d9b11-5e19-484b-af80-3d7d05933a57" providerId="AD" clId="Web-{F0CFE50D-B14B-4671-BF3A-13F04CEDC814}"/>
    <pc:docChg chg="modSld">
      <pc:chgData name="Stuart Easton" userId="S::stuart@transparentchoice.com::cf1d9b11-5e19-484b-af80-3d7d05933a57" providerId="AD" clId="Web-{F0CFE50D-B14B-4671-BF3A-13F04CEDC814}" dt="2022-04-14T16:13:21.220" v="106" actId="20577"/>
      <pc:docMkLst>
        <pc:docMk/>
      </pc:docMkLst>
      <pc:sldChg chg="modSp">
        <pc:chgData name="Stuart Easton" userId="S::stuart@transparentchoice.com::cf1d9b11-5e19-484b-af80-3d7d05933a57" providerId="AD" clId="Web-{F0CFE50D-B14B-4671-BF3A-13F04CEDC814}" dt="2022-04-14T16:10:15.996" v="2" actId="20577"/>
        <pc:sldMkLst>
          <pc:docMk/>
          <pc:sldMk cId="3613380516" sldId="1060"/>
        </pc:sldMkLst>
        <pc:spChg chg="mod">
          <ac:chgData name="Stuart Easton" userId="S::stuart@transparentchoice.com::cf1d9b11-5e19-484b-af80-3d7d05933a57" providerId="AD" clId="Web-{F0CFE50D-B14B-4671-BF3A-13F04CEDC814}" dt="2022-04-14T16:10:15.996" v="2" actId="20577"/>
          <ac:spMkLst>
            <pc:docMk/>
            <pc:sldMk cId="3613380516" sldId="1060"/>
            <ac:spMk id="3" creationId="{9C6D602D-30EA-4BCB-8C91-AC736652A4DC}"/>
          </ac:spMkLst>
        </pc:spChg>
      </pc:sldChg>
      <pc:sldChg chg="modSp">
        <pc:chgData name="Stuart Easton" userId="S::stuart@transparentchoice.com::cf1d9b11-5e19-484b-af80-3d7d05933a57" providerId="AD" clId="Web-{F0CFE50D-B14B-4671-BF3A-13F04CEDC814}" dt="2022-04-14T16:13:21.220" v="106" actId="20577"/>
        <pc:sldMkLst>
          <pc:docMk/>
          <pc:sldMk cId="1123048931" sldId="2144868091"/>
        </pc:sldMkLst>
        <pc:spChg chg="mod">
          <ac:chgData name="Stuart Easton" userId="S::stuart@transparentchoice.com::cf1d9b11-5e19-484b-af80-3d7d05933a57" providerId="AD" clId="Web-{F0CFE50D-B14B-4671-BF3A-13F04CEDC814}" dt="2022-04-14T16:13:21.220" v="106" actId="20577"/>
          <ac:spMkLst>
            <pc:docMk/>
            <pc:sldMk cId="1123048931" sldId="2144868091"/>
            <ac:spMk id="7" creationId="{CBE043A3-96D8-4342-9AF6-95AC5664C240}"/>
          </ac:spMkLst>
        </pc:spChg>
      </pc:sldChg>
    </pc:docChg>
  </pc:docChgLst>
  <pc:docChgLst>
    <pc:chgData name="Dan Dures" userId="a4d20157-df88-481d-80b8-beb62bbedd3b" providerId="ADAL" clId="{8D095522-0637-45F4-974C-7F65BAF6B79C}"/>
    <pc:docChg chg="undo redo custSel addSld delSld modSld sldOrd">
      <pc:chgData name="Dan Dures" userId="a4d20157-df88-481d-80b8-beb62bbedd3b" providerId="ADAL" clId="{8D095522-0637-45F4-974C-7F65BAF6B79C}" dt="2022-04-20T13:42:57.085" v="37264" actId="20577"/>
      <pc:docMkLst>
        <pc:docMk/>
      </pc:docMkLst>
      <pc:sldChg chg="addSp delSp modSp mod modClrScheme chgLayout">
        <pc:chgData name="Dan Dures" userId="a4d20157-df88-481d-80b8-beb62bbedd3b" providerId="ADAL" clId="{8D095522-0637-45F4-974C-7F65BAF6B79C}" dt="2022-04-20T13:33:53.371" v="37175" actId="6549"/>
        <pc:sldMkLst>
          <pc:docMk/>
          <pc:sldMk cId="3079069697" sldId="700"/>
        </pc:sldMkLst>
        <pc:spChg chg="add del mod ord">
          <ac:chgData name="Dan Dures" userId="a4d20157-df88-481d-80b8-beb62bbedd3b" providerId="ADAL" clId="{8D095522-0637-45F4-974C-7F65BAF6B79C}" dt="2022-04-20T13:33:32.442" v="37174" actId="478"/>
          <ac:spMkLst>
            <pc:docMk/>
            <pc:sldMk cId="3079069697" sldId="700"/>
            <ac:spMk id="2" creationId="{EFBB668D-71B3-4852-9E79-0E398B289216}"/>
          </ac:spMkLst>
        </pc:spChg>
        <pc:spChg chg="mod">
          <ac:chgData name="Dan Dures" userId="a4d20157-df88-481d-80b8-beb62bbedd3b" providerId="ADAL" clId="{8D095522-0637-45F4-974C-7F65BAF6B79C}" dt="2022-04-13T09:31:35.673" v="23217" actId="20577"/>
          <ac:spMkLst>
            <pc:docMk/>
            <pc:sldMk cId="3079069697" sldId="700"/>
            <ac:spMk id="10" creationId="{073D2CE6-D2D9-4D10-AFFC-278822FE9A27}"/>
          </ac:spMkLst>
        </pc:spChg>
        <pc:spChg chg="add del mod">
          <ac:chgData name="Dan Dures" userId="a4d20157-df88-481d-80b8-beb62bbedd3b" providerId="ADAL" clId="{8D095522-0637-45F4-974C-7F65BAF6B79C}" dt="2022-04-01T13:23:36.054" v="11688" actId="478"/>
          <ac:spMkLst>
            <pc:docMk/>
            <pc:sldMk cId="3079069697" sldId="700"/>
            <ac:spMk id="13" creationId="{BF91AE33-6A03-4E96-AC57-8AC229536AA7}"/>
          </ac:spMkLst>
        </pc:spChg>
        <pc:spChg chg="add mod">
          <ac:chgData name="Dan Dures" userId="a4d20157-df88-481d-80b8-beb62bbedd3b" providerId="ADAL" clId="{8D095522-0637-45F4-974C-7F65BAF6B79C}" dt="2022-04-01T13:23:33.990" v="11687" actId="1076"/>
          <ac:spMkLst>
            <pc:docMk/>
            <pc:sldMk cId="3079069697" sldId="700"/>
            <ac:spMk id="15" creationId="{70E04AF4-5064-48BA-BBFF-38262B36FE2E}"/>
          </ac:spMkLst>
        </pc:spChg>
        <pc:spChg chg="add mod">
          <ac:chgData name="Dan Dures" userId="a4d20157-df88-481d-80b8-beb62bbedd3b" providerId="ADAL" clId="{8D095522-0637-45F4-974C-7F65BAF6B79C}" dt="2022-04-14T10:44:11.188" v="31363" actId="113"/>
          <ac:spMkLst>
            <pc:docMk/>
            <pc:sldMk cId="3079069697" sldId="700"/>
            <ac:spMk id="16" creationId="{AA3A89D4-5C3D-4C5B-9988-723461240A29}"/>
          </ac:spMkLst>
        </pc:spChg>
        <pc:spChg chg="mod">
          <ac:chgData name="Dan Dures" userId="a4d20157-df88-481d-80b8-beb62bbedd3b" providerId="ADAL" clId="{8D095522-0637-45F4-974C-7F65BAF6B79C}" dt="2022-04-13T09:46:51.870" v="24233" actId="20577"/>
          <ac:spMkLst>
            <pc:docMk/>
            <pc:sldMk cId="3079069697" sldId="700"/>
            <ac:spMk id="17" creationId="{950013B0-5A48-448C-9541-5728164A2EC2}"/>
          </ac:spMkLst>
        </pc:spChg>
        <pc:spChg chg="mod">
          <ac:chgData name="Dan Dures" userId="a4d20157-df88-481d-80b8-beb62bbedd3b" providerId="ADAL" clId="{8D095522-0637-45F4-974C-7F65BAF6B79C}" dt="2022-04-14T11:18:45.587" v="31884" actId="20577"/>
          <ac:spMkLst>
            <pc:docMk/>
            <pc:sldMk cId="3079069697" sldId="700"/>
            <ac:spMk id="18" creationId="{4EAFF2F4-9739-4A8C-959E-3A0045320A37}"/>
          </ac:spMkLst>
        </pc:spChg>
        <pc:spChg chg="mod">
          <ac:chgData name="Dan Dures" userId="a4d20157-df88-481d-80b8-beb62bbedd3b" providerId="ADAL" clId="{8D095522-0637-45F4-974C-7F65BAF6B79C}" dt="2022-04-01T13:25:17.938" v="11716" actId="14100"/>
          <ac:spMkLst>
            <pc:docMk/>
            <pc:sldMk cId="3079069697" sldId="700"/>
            <ac:spMk id="19" creationId="{C00BAA71-5750-44F2-9AAD-FA770A86F681}"/>
          </ac:spMkLst>
        </pc:spChg>
        <pc:spChg chg="add mod">
          <ac:chgData name="Dan Dures" userId="a4d20157-df88-481d-80b8-beb62bbedd3b" providerId="ADAL" clId="{8D095522-0637-45F4-974C-7F65BAF6B79C}" dt="2022-04-01T13:25:19.602" v="11717" actId="14100"/>
          <ac:spMkLst>
            <pc:docMk/>
            <pc:sldMk cId="3079069697" sldId="700"/>
            <ac:spMk id="20" creationId="{E3239011-FFC6-4203-B661-84037DFD70F4}"/>
          </ac:spMkLst>
        </pc:spChg>
        <pc:spChg chg="add mod">
          <ac:chgData name="Dan Dures" userId="a4d20157-df88-481d-80b8-beb62bbedd3b" providerId="ADAL" clId="{8D095522-0637-45F4-974C-7F65BAF6B79C}" dt="2022-04-01T13:25:09.461" v="11714" actId="1038"/>
          <ac:spMkLst>
            <pc:docMk/>
            <pc:sldMk cId="3079069697" sldId="700"/>
            <ac:spMk id="21" creationId="{06DB21BC-7E55-4C1E-8837-8F0033E66364}"/>
          </ac:spMkLst>
        </pc:spChg>
        <pc:spChg chg="del mod">
          <ac:chgData name="Dan Dures" userId="a4d20157-df88-481d-80b8-beb62bbedd3b" providerId="ADAL" clId="{8D095522-0637-45F4-974C-7F65BAF6B79C}" dt="2022-04-13T09:32:50.979" v="23248" actId="478"/>
          <ac:spMkLst>
            <pc:docMk/>
            <pc:sldMk cId="3079069697" sldId="700"/>
            <ac:spMk id="24" creationId="{E46E1872-61AA-4318-AFB5-321DD4D93917}"/>
          </ac:spMkLst>
        </pc:spChg>
        <pc:spChg chg="add mod">
          <ac:chgData name="Dan Dures" userId="a4d20157-df88-481d-80b8-beb62bbedd3b" providerId="ADAL" clId="{8D095522-0637-45F4-974C-7F65BAF6B79C}" dt="2022-04-14T10:44:49.753" v="31376" actId="1038"/>
          <ac:spMkLst>
            <pc:docMk/>
            <pc:sldMk cId="3079069697" sldId="700"/>
            <ac:spMk id="26" creationId="{8B742D7D-0159-48A2-9716-4925B014A37D}"/>
          </ac:spMkLst>
        </pc:spChg>
        <pc:spChg chg="add mod">
          <ac:chgData name="Dan Dures" userId="a4d20157-df88-481d-80b8-beb62bbedd3b" providerId="ADAL" clId="{8D095522-0637-45F4-974C-7F65BAF6B79C}" dt="2022-04-20T13:33:53.371" v="37175" actId="6549"/>
          <ac:spMkLst>
            <pc:docMk/>
            <pc:sldMk cId="3079069697" sldId="700"/>
            <ac:spMk id="27" creationId="{EAF05163-E1D2-4951-BBD7-4FE92C3E73A3}"/>
          </ac:spMkLst>
        </pc:spChg>
        <pc:picChg chg="mod">
          <ac:chgData name="Dan Dures" userId="a4d20157-df88-481d-80b8-beb62bbedd3b" providerId="ADAL" clId="{8D095522-0637-45F4-974C-7F65BAF6B79C}" dt="2022-04-01T13:24:44.121" v="11700" actId="1076"/>
          <ac:picMkLst>
            <pc:docMk/>
            <pc:sldMk cId="3079069697" sldId="700"/>
            <ac:picMk id="3" creationId="{E64780F0-8BA2-4E77-A027-0083E9A2F2F4}"/>
          </ac:picMkLst>
        </pc:picChg>
        <pc:picChg chg="add mod">
          <ac:chgData name="Dan Dures" userId="a4d20157-df88-481d-80b8-beb62bbedd3b" providerId="ADAL" clId="{8D095522-0637-45F4-974C-7F65BAF6B79C}" dt="2022-04-01T13:23:28.084" v="11685" actId="1076"/>
          <ac:picMkLst>
            <pc:docMk/>
            <pc:sldMk cId="3079069697" sldId="700"/>
            <ac:picMk id="12" creationId="{A93CE4DF-EF79-4A80-83F1-ACDA11AB92A8}"/>
          </ac:picMkLst>
        </pc:picChg>
        <pc:picChg chg="del mod">
          <ac:chgData name="Dan Dures" userId="a4d20157-df88-481d-80b8-beb62bbedd3b" providerId="ADAL" clId="{8D095522-0637-45F4-974C-7F65BAF6B79C}" dt="2022-04-01T13:24:38.979" v="11697" actId="478"/>
          <ac:picMkLst>
            <pc:docMk/>
            <pc:sldMk cId="3079069697" sldId="700"/>
            <ac:picMk id="14" creationId="{7EDE218A-82FB-4700-B8D0-F3B24F884908}"/>
          </ac:picMkLst>
        </pc:picChg>
        <pc:cxnChg chg="mod">
          <ac:chgData name="Dan Dures" userId="a4d20157-df88-481d-80b8-beb62bbedd3b" providerId="ADAL" clId="{8D095522-0637-45F4-974C-7F65BAF6B79C}" dt="2022-04-01T13:23:31.638" v="11686" actId="1076"/>
          <ac:cxnSpMkLst>
            <pc:docMk/>
            <pc:sldMk cId="3079069697" sldId="700"/>
            <ac:cxnSpMk id="6" creationId="{1423ED4C-6E60-45DC-9E44-D37FF964412C}"/>
          </ac:cxnSpMkLst>
        </pc:cxnChg>
        <pc:cxnChg chg="mod">
          <ac:chgData name="Dan Dures" userId="a4d20157-df88-481d-80b8-beb62bbedd3b" providerId="ADAL" clId="{8D095522-0637-45F4-974C-7F65BAF6B79C}" dt="2022-04-01T13:25:50.660" v="11722" actId="1076"/>
          <ac:cxnSpMkLst>
            <pc:docMk/>
            <pc:sldMk cId="3079069697" sldId="700"/>
            <ac:cxnSpMk id="22" creationId="{EB4BDF65-D623-48A3-8898-16A85A77B984}"/>
          </ac:cxnSpMkLst>
        </pc:cxnChg>
        <pc:cxnChg chg="mod">
          <ac:chgData name="Dan Dures" userId="a4d20157-df88-481d-80b8-beb62bbedd3b" providerId="ADAL" clId="{8D095522-0637-45F4-974C-7F65BAF6B79C}" dt="2022-04-01T13:26:43.061" v="11760" actId="14100"/>
          <ac:cxnSpMkLst>
            <pc:docMk/>
            <pc:sldMk cId="3079069697" sldId="700"/>
            <ac:cxnSpMk id="23" creationId="{FA75E96C-93BF-49B5-BE3A-CB0C7FC9DFDE}"/>
          </ac:cxnSpMkLst>
        </pc:cxnChg>
        <pc:cxnChg chg="add mod">
          <ac:chgData name="Dan Dures" userId="a4d20157-df88-481d-80b8-beb62bbedd3b" providerId="ADAL" clId="{8D095522-0637-45F4-974C-7F65BAF6B79C}" dt="2022-04-01T13:26:04.350" v="11726" actId="14100"/>
          <ac:cxnSpMkLst>
            <pc:docMk/>
            <pc:sldMk cId="3079069697" sldId="700"/>
            <ac:cxnSpMk id="25" creationId="{2CEEA285-7F11-4ED8-96AE-AFAC7F6AE6B9}"/>
          </ac:cxnSpMkLst>
        </pc:cxnChg>
      </pc:sldChg>
      <pc:sldChg chg="delSp del mod">
        <pc:chgData name="Dan Dures" userId="a4d20157-df88-481d-80b8-beb62bbedd3b" providerId="ADAL" clId="{8D095522-0637-45F4-974C-7F65BAF6B79C}" dt="2022-02-28T13:36:25.349" v="19" actId="47"/>
        <pc:sldMkLst>
          <pc:docMk/>
          <pc:sldMk cId="431623416" sldId="701"/>
        </pc:sldMkLst>
        <pc:spChg chg="del">
          <ac:chgData name="Dan Dures" userId="a4d20157-df88-481d-80b8-beb62bbedd3b" providerId="ADAL" clId="{8D095522-0637-45F4-974C-7F65BAF6B79C}" dt="2022-02-28T13:36:08.863" v="18" actId="478"/>
          <ac:spMkLst>
            <pc:docMk/>
            <pc:sldMk cId="431623416" sldId="701"/>
            <ac:spMk id="2" creationId="{A89FBB20-4438-4D8A-9335-58E72D25EBF5}"/>
          </ac:spMkLst>
        </pc:spChg>
      </pc:sldChg>
      <pc:sldChg chg="del">
        <pc:chgData name="Dan Dures" userId="a4d20157-df88-481d-80b8-beb62bbedd3b" providerId="ADAL" clId="{8D095522-0637-45F4-974C-7F65BAF6B79C}" dt="2022-04-12T14:49:51.785" v="17001" actId="2696"/>
        <pc:sldMkLst>
          <pc:docMk/>
          <pc:sldMk cId="2848691693" sldId="882"/>
        </pc:sldMkLst>
      </pc:sldChg>
      <pc:sldChg chg="addSp modSp mod">
        <pc:chgData name="Dan Dures" userId="a4d20157-df88-481d-80b8-beb62bbedd3b" providerId="ADAL" clId="{8D095522-0637-45F4-974C-7F65BAF6B79C}" dt="2022-04-20T13:17:21.842" v="36920" actId="1076"/>
        <pc:sldMkLst>
          <pc:docMk/>
          <pc:sldMk cId="3302402855" sldId="882"/>
        </pc:sldMkLst>
        <pc:spChg chg="mod">
          <ac:chgData name="Dan Dures" userId="a4d20157-df88-481d-80b8-beb62bbedd3b" providerId="ADAL" clId="{8D095522-0637-45F4-974C-7F65BAF6B79C}" dt="2022-04-20T13:16:45.914" v="36912" actId="1076"/>
          <ac:spMkLst>
            <pc:docMk/>
            <pc:sldMk cId="3302402855" sldId="882"/>
            <ac:spMk id="2" creationId="{BD4208EE-9F34-4113-90E9-A0239BA7C7F5}"/>
          </ac:spMkLst>
        </pc:spChg>
        <pc:spChg chg="mod">
          <ac:chgData name="Dan Dures" userId="a4d20157-df88-481d-80b8-beb62bbedd3b" providerId="ADAL" clId="{8D095522-0637-45F4-974C-7F65BAF6B79C}" dt="2022-04-20T13:16:45.914" v="36912" actId="1076"/>
          <ac:spMkLst>
            <pc:docMk/>
            <pc:sldMk cId="3302402855" sldId="882"/>
            <ac:spMk id="5" creationId="{221D887A-FEFB-49E3-941A-FDE06D789F55}"/>
          </ac:spMkLst>
        </pc:spChg>
        <pc:spChg chg="mod">
          <ac:chgData name="Dan Dures" userId="a4d20157-df88-481d-80b8-beb62bbedd3b" providerId="ADAL" clId="{8D095522-0637-45F4-974C-7F65BAF6B79C}" dt="2022-04-20T13:16:45.914" v="36912" actId="1076"/>
          <ac:spMkLst>
            <pc:docMk/>
            <pc:sldMk cId="3302402855" sldId="882"/>
            <ac:spMk id="7" creationId="{A2ED5350-DC00-4BEE-B878-FB493EC79643}"/>
          </ac:spMkLst>
        </pc:spChg>
        <pc:spChg chg="mod">
          <ac:chgData name="Dan Dures" userId="a4d20157-df88-481d-80b8-beb62bbedd3b" providerId="ADAL" clId="{8D095522-0637-45F4-974C-7F65BAF6B79C}" dt="2022-04-20T13:16:45.914" v="36912" actId="1076"/>
          <ac:spMkLst>
            <pc:docMk/>
            <pc:sldMk cId="3302402855" sldId="882"/>
            <ac:spMk id="14" creationId="{2560B3BE-226A-47EC-BF15-DDD67577B06B}"/>
          </ac:spMkLst>
        </pc:spChg>
        <pc:spChg chg="mod">
          <ac:chgData name="Dan Dures" userId="a4d20157-df88-481d-80b8-beb62bbedd3b" providerId="ADAL" clId="{8D095522-0637-45F4-974C-7F65BAF6B79C}" dt="2022-04-20T13:16:45.914" v="36912" actId="1076"/>
          <ac:spMkLst>
            <pc:docMk/>
            <pc:sldMk cId="3302402855" sldId="882"/>
            <ac:spMk id="15" creationId="{82ECA9F3-152C-4441-8E84-A30CBD7815F5}"/>
          </ac:spMkLst>
        </pc:spChg>
        <pc:spChg chg="mod">
          <ac:chgData name="Dan Dures" userId="a4d20157-df88-481d-80b8-beb62bbedd3b" providerId="ADAL" clId="{8D095522-0637-45F4-974C-7F65BAF6B79C}" dt="2022-04-20T13:17:21.842" v="36920" actId="1076"/>
          <ac:spMkLst>
            <pc:docMk/>
            <pc:sldMk cId="3302402855" sldId="882"/>
            <ac:spMk id="17" creationId="{89C968C6-0BD6-422A-8B22-D4F9E6FD6FCB}"/>
          </ac:spMkLst>
        </pc:spChg>
        <pc:spChg chg="add mod">
          <ac:chgData name="Dan Dures" userId="a4d20157-df88-481d-80b8-beb62bbedd3b" providerId="ADAL" clId="{8D095522-0637-45F4-974C-7F65BAF6B79C}" dt="2022-04-20T13:16:54.299" v="36915" actId="1076"/>
          <ac:spMkLst>
            <pc:docMk/>
            <pc:sldMk cId="3302402855" sldId="882"/>
            <ac:spMk id="18" creationId="{52712998-DEDC-4E3B-B18D-25DE5D65A424}"/>
          </ac:spMkLst>
        </pc:spChg>
        <pc:spChg chg="mod">
          <ac:chgData name="Dan Dures" userId="a4d20157-df88-481d-80b8-beb62bbedd3b" providerId="ADAL" clId="{8D095522-0637-45F4-974C-7F65BAF6B79C}" dt="2022-04-14T11:43:37.432" v="32643"/>
          <ac:spMkLst>
            <pc:docMk/>
            <pc:sldMk cId="3302402855" sldId="882"/>
            <ac:spMk id="21" creationId="{9E955077-3AD2-4310-90EB-7BEBA461DC0F}"/>
          </ac:spMkLst>
        </pc:spChg>
        <pc:picChg chg="add mod">
          <ac:chgData name="Dan Dures" userId="a4d20157-df88-481d-80b8-beb62bbedd3b" providerId="ADAL" clId="{8D095522-0637-45F4-974C-7F65BAF6B79C}" dt="2022-04-20T13:16:55.987" v="36916" actId="1076"/>
          <ac:picMkLst>
            <pc:docMk/>
            <pc:sldMk cId="3302402855" sldId="882"/>
            <ac:picMk id="4" creationId="{8990B8BB-9466-4112-869D-6ECDDAB29CF7}"/>
          </ac:picMkLst>
        </pc:picChg>
        <pc:picChg chg="mod">
          <ac:chgData name="Dan Dures" userId="a4d20157-df88-481d-80b8-beb62bbedd3b" providerId="ADAL" clId="{8D095522-0637-45F4-974C-7F65BAF6B79C}" dt="2022-04-20T13:16:45.914" v="36912" actId="1076"/>
          <ac:picMkLst>
            <pc:docMk/>
            <pc:sldMk cId="3302402855" sldId="882"/>
            <ac:picMk id="6" creationId="{0AD90981-E33C-4807-9C45-DFA5D73055C8}"/>
          </ac:picMkLst>
        </pc:picChg>
        <pc:picChg chg="mod">
          <ac:chgData name="Dan Dures" userId="a4d20157-df88-481d-80b8-beb62bbedd3b" providerId="ADAL" clId="{8D095522-0637-45F4-974C-7F65BAF6B79C}" dt="2022-04-20T13:16:45.914" v="36912" actId="1076"/>
          <ac:picMkLst>
            <pc:docMk/>
            <pc:sldMk cId="3302402855" sldId="882"/>
            <ac:picMk id="9" creationId="{BF1D432A-4E01-4391-9B44-FC6BE117598F}"/>
          </ac:picMkLst>
        </pc:picChg>
        <pc:picChg chg="mod">
          <ac:chgData name="Dan Dures" userId="a4d20157-df88-481d-80b8-beb62bbedd3b" providerId="ADAL" clId="{8D095522-0637-45F4-974C-7F65BAF6B79C}" dt="2022-04-20T13:16:45.914" v="36912" actId="1076"/>
          <ac:picMkLst>
            <pc:docMk/>
            <pc:sldMk cId="3302402855" sldId="882"/>
            <ac:picMk id="10" creationId="{E9B46C8D-461E-44AF-9D8B-EEF7E80F41FB}"/>
          </ac:picMkLst>
        </pc:picChg>
        <pc:picChg chg="mod">
          <ac:chgData name="Dan Dures" userId="a4d20157-df88-481d-80b8-beb62bbedd3b" providerId="ADAL" clId="{8D095522-0637-45F4-974C-7F65BAF6B79C}" dt="2022-04-20T13:16:45.914" v="36912" actId="1076"/>
          <ac:picMkLst>
            <pc:docMk/>
            <pc:sldMk cId="3302402855" sldId="882"/>
            <ac:picMk id="13" creationId="{950B360C-447D-40BA-8C09-35C0D8E06BD5}"/>
          </ac:picMkLst>
        </pc:picChg>
        <pc:picChg chg="mod">
          <ac:chgData name="Dan Dures" userId="a4d20157-df88-481d-80b8-beb62bbedd3b" providerId="ADAL" clId="{8D095522-0637-45F4-974C-7F65BAF6B79C}" dt="2022-04-20T13:16:45.914" v="36912" actId="1076"/>
          <ac:picMkLst>
            <pc:docMk/>
            <pc:sldMk cId="3302402855" sldId="882"/>
            <ac:picMk id="1026" creationId="{51B0B980-ED19-402A-A586-6485D9EAF280}"/>
          </ac:picMkLst>
        </pc:picChg>
        <pc:picChg chg="mod">
          <ac:chgData name="Dan Dures" userId="a4d20157-df88-481d-80b8-beb62bbedd3b" providerId="ADAL" clId="{8D095522-0637-45F4-974C-7F65BAF6B79C}" dt="2022-04-20T13:16:45.914" v="36912" actId="1076"/>
          <ac:picMkLst>
            <pc:docMk/>
            <pc:sldMk cId="3302402855" sldId="882"/>
            <ac:picMk id="1028" creationId="{C70570B2-F5DA-4A2D-ABF6-5C8102F7D7E7}"/>
          </ac:picMkLst>
        </pc:picChg>
        <pc:cxnChg chg="mod">
          <ac:chgData name="Dan Dures" userId="a4d20157-df88-481d-80b8-beb62bbedd3b" providerId="ADAL" clId="{8D095522-0637-45F4-974C-7F65BAF6B79C}" dt="2022-04-20T13:16:45.914" v="36912" actId="1076"/>
          <ac:cxnSpMkLst>
            <pc:docMk/>
            <pc:sldMk cId="3302402855" sldId="882"/>
            <ac:cxnSpMk id="16" creationId="{2F44B885-3645-4D88-97FF-5574459E4866}"/>
          </ac:cxnSpMkLst>
        </pc:cxnChg>
      </pc:sldChg>
      <pc:sldChg chg="del">
        <pc:chgData name="Dan Dures" userId="a4d20157-df88-481d-80b8-beb62bbedd3b" providerId="ADAL" clId="{8D095522-0637-45F4-974C-7F65BAF6B79C}" dt="2022-03-02T19:00:07.602" v="796" actId="47"/>
        <pc:sldMkLst>
          <pc:docMk/>
          <pc:sldMk cId="3056410417" sldId="889"/>
        </pc:sldMkLst>
      </pc:sldChg>
      <pc:sldChg chg="addSp delSp modSp mod">
        <pc:chgData name="Dan Dures" userId="a4d20157-df88-481d-80b8-beb62bbedd3b" providerId="ADAL" clId="{8D095522-0637-45F4-974C-7F65BAF6B79C}" dt="2022-04-20T10:50:04.348" v="34256" actId="20577"/>
        <pc:sldMkLst>
          <pc:docMk/>
          <pc:sldMk cId="4256018623" sldId="890"/>
        </pc:sldMkLst>
        <pc:spChg chg="mod">
          <ac:chgData name="Dan Dures" userId="a4d20157-df88-481d-80b8-beb62bbedd3b" providerId="ADAL" clId="{8D095522-0637-45F4-974C-7F65BAF6B79C}" dt="2022-04-14T11:40:10.650" v="32574" actId="113"/>
          <ac:spMkLst>
            <pc:docMk/>
            <pc:sldMk cId="4256018623" sldId="890"/>
            <ac:spMk id="2" creationId="{FF11480B-D5E7-43EF-BA22-F5FC025B87CF}"/>
          </ac:spMkLst>
        </pc:spChg>
        <pc:spChg chg="mod">
          <ac:chgData name="Dan Dures" userId="a4d20157-df88-481d-80b8-beb62bbedd3b" providerId="ADAL" clId="{8D095522-0637-45F4-974C-7F65BAF6B79C}" dt="2022-04-20T10:49:20.055" v="34253" actId="20577"/>
          <ac:spMkLst>
            <pc:docMk/>
            <pc:sldMk cId="4256018623" sldId="890"/>
            <ac:spMk id="3" creationId="{ACFA791F-35D5-441D-B757-01D26E041843}"/>
          </ac:spMkLst>
        </pc:spChg>
        <pc:spChg chg="add mod">
          <ac:chgData name="Dan Dures" userId="a4d20157-df88-481d-80b8-beb62bbedd3b" providerId="ADAL" clId="{8D095522-0637-45F4-974C-7F65BAF6B79C}" dt="2022-04-12T16:31:15.168" v="18351" actId="1076"/>
          <ac:spMkLst>
            <pc:docMk/>
            <pc:sldMk cId="4256018623" sldId="890"/>
            <ac:spMk id="4" creationId="{752184CB-2A0A-4E33-A362-CE62D2249848}"/>
          </ac:spMkLst>
        </pc:spChg>
        <pc:spChg chg="mod">
          <ac:chgData name="Dan Dures" userId="a4d20157-df88-481d-80b8-beb62bbedd3b" providerId="ADAL" clId="{8D095522-0637-45F4-974C-7F65BAF6B79C}" dt="2022-04-12T16:31:15.168" v="18351" actId="1076"/>
          <ac:spMkLst>
            <pc:docMk/>
            <pc:sldMk cId="4256018623" sldId="890"/>
            <ac:spMk id="7" creationId="{795D0F6F-2C12-4CD1-A72C-3E6E4F75B98A}"/>
          </ac:spMkLst>
        </pc:spChg>
        <pc:spChg chg="mod">
          <ac:chgData name="Dan Dures" userId="a4d20157-df88-481d-80b8-beb62bbedd3b" providerId="ADAL" clId="{8D095522-0637-45F4-974C-7F65BAF6B79C}" dt="2022-04-12T16:31:15.168" v="18351" actId="1076"/>
          <ac:spMkLst>
            <pc:docMk/>
            <pc:sldMk cId="4256018623" sldId="890"/>
            <ac:spMk id="9" creationId="{54DA8826-086A-4F65-9914-147FF8103B0D}"/>
          </ac:spMkLst>
        </pc:spChg>
        <pc:spChg chg="add del mod">
          <ac:chgData name="Dan Dures" userId="a4d20157-df88-481d-80b8-beb62bbedd3b" providerId="ADAL" clId="{8D095522-0637-45F4-974C-7F65BAF6B79C}" dt="2022-04-12T16:23:26.752" v="17656" actId="478"/>
          <ac:spMkLst>
            <pc:docMk/>
            <pc:sldMk cId="4256018623" sldId="890"/>
            <ac:spMk id="10" creationId="{98591660-A38E-47AA-AD9D-1E93C1FFD26A}"/>
          </ac:spMkLst>
        </pc:spChg>
        <pc:spChg chg="add mod">
          <ac:chgData name="Dan Dures" userId="a4d20157-df88-481d-80b8-beb62bbedd3b" providerId="ADAL" clId="{8D095522-0637-45F4-974C-7F65BAF6B79C}" dt="2022-04-12T16:31:15.168" v="18351" actId="1076"/>
          <ac:spMkLst>
            <pc:docMk/>
            <pc:sldMk cId="4256018623" sldId="890"/>
            <ac:spMk id="11" creationId="{CBAD2D75-9CD5-4371-9C5B-F8F2BB626F8E}"/>
          </ac:spMkLst>
        </pc:spChg>
        <pc:spChg chg="add mod">
          <ac:chgData name="Dan Dures" userId="a4d20157-df88-481d-80b8-beb62bbedd3b" providerId="ADAL" clId="{8D095522-0637-45F4-974C-7F65BAF6B79C}" dt="2022-04-12T16:31:15.168" v="18351" actId="1076"/>
          <ac:spMkLst>
            <pc:docMk/>
            <pc:sldMk cId="4256018623" sldId="890"/>
            <ac:spMk id="12" creationId="{169E460B-48D6-4292-A506-D17B8786DDE1}"/>
          </ac:spMkLst>
        </pc:spChg>
        <pc:spChg chg="add mod">
          <ac:chgData name="Dan Dures" userId="a4d20157-df88-481d-80b8-beb62bbedd3b" providerId="ADAL" clId="{8D095522-0637-45F4-974C-7F65BAF6B79C}" dt="2022-04-12T16:31:15.168" v="18351" actId="1076"/>
          <ac:spMkLst>
            <pc:docMk/>
            <pc:sldMk cId="4256018623" sldId="890"/>
            <ac:spMk id="13" creationId="{D061F6E5-A813-4A38-94F4-0C7AC786C039}"/>
          </ac:spMkLst>
        </pc:spChg>
        <pc:spChg chg="add mod">
          <ac:chgData name="Dan Dures" userId="a4d20157-df88-481d-80b8-beb62bbedd3b" providerId="ADAL" clId="{8D095522-0637-45F4-974C-7F65BAF6B79C}" dt="2022-04-12T16:31:15.168" v="18351" actId="1076"/>
          <ac:spMkLst>
            <pc:docMk/>
            <pc:sldMk cId="4256018623" sldId="890"/>
            <ac:spMk id="14" creationId="{E46422B6-3BC8-4CEA-A296-211A95A579B6}"/>
          </ac:spMkLst>
        </pc:spChg>
        <pc:spChg chg="add mod">
          <ac:chgData name="Dan Dures" userId="a4d20157-df88-481d-80b8-beb62bbedd3b" providerId="ADAL" clId="{8D095522-0637-45F4-974C-7F65BAF6B79C}" dt="2022-04-12T16:31:15.168" v="18351" actId="1076"/>
          <ac:spMkLst>
            <pc:docMk/>
            <pc:sldMk cId="4256018623" sldId="890"/>
            <ac:spMk id="15" creationId="{1FE6C4B1-5DFF-40BB-A1D2-8551EBEE3C3E}"/>
          </ac:spMkLst>
        </pc:spChg>
        <pc:spChg chg="add mod">
          <ac:chgData name="Dan Dures" userId="a4d20157-df88-481d-80b8-beb62bbedd3b" providerId="ADAL" clId="{8D095522-0637-45F4-974C-7F65BAF6B79C}" dt="2022-04-20T10:50:04.348" v="34256" actId="20577"/>
          <ac:spMkLst>
            <pc:docMk/>
            <pc:sldMk cId="4256018623" sldId="890"/>
            <ac:spMk id="16" creationId="{0E45E97E-6D9B-4B48-85AE-DBD5768AA5F7}"/>
          </ac:spMkLst>
        </pc:spChg>
        <pc:picChg chg="mod modCrop">
          <ac:chgData name="Dan Dures" userId="a4d20157-df88-481d-80b8-beb62bbedd3b" providerId="ADAL" clId="{8D095522-0637-45F4-974C-7F65BAF6B79C}" dt="2022-04-12T16:31:15.168" v="18351" actId="1076"/>
          <ac:picMkLst>
            <pc:docMk/>
            <pc:sldMk cId="4256018623" sldId="890"/>
            <ac:picMk id="5" creationId="{926AA7CB-B24C-436C-AC01-DCE67B03308E}"/>
          </ac:picMkLst>
        </pc:picChg>
        <pc:picChg chg="mod">
          <ac:chgData name="Dan Dures" userId="a4d20157-df88-481d-80b8-beb62bbedd3b" providerId="ADAL" clId="{8D095522-0637-45F4-974C-7F65BAF6B79C}" dt="2022-04-12T16:31:15.168" v="18351" actId="1076"/>
          <ac:picMkLst>
            <pc:docMk/>
            <pc:sldMk cId="4256018623" sldId="890"/>
            <ac:picMk id="1026" creationId="{77C82927-06BB-49BE-BF10-35DD60E93CE3}"/>
          </ac:picMkLst>
        </pc:picChg>
      </pc:sldChg>
      <pc:sldChg chg="modSp mod">
        <pc:chgData name="Dan Dures" userId="a4d20157-df88-481d-80b8-beb62bbedd3b" providerId="ADAL" clId="{8D095522-0637-45F4-974C-7F65BAF6B79C}" dt="2022-04-20T11:32:01.269" v="34631" actId="404"/>
        <pc:sldMkLst>
          <pc:docMk/>
          <pc:sldMk cId="4040195777" sldId="919"/>
        </pc:sldMkLst>
        <pc:spChg chg="mod">
          <ac:chgData name="Dan Dures" userId="a4d20157-df88-481d-80b8-beb62bbedd3b" providerId="ADAL" clId="{8D095522-0637-45F4-974C-7F65BAF6B79C}" dt="2022-04-20T11:32:01.269" v="34631" actId="404"/>
          <ac:spMkLst>
            <pc:docMk/>
            <pc:sldMk cId="4040195777" sldId="919"/>
            <ac:spMk id="3" creationId="{ACFA791F-35D5-441D-B757-01D26E041843}"/>
          </ac:spMkLst>
        </pc:spChg>
        <pc:spChg chg="mod">
          <ac:chgData name="Dan Dures" userId="a4d20157-df88-481d-80b8-beb62bbedd3b" providerId="ADAL" clId="{8D095522-0637-45F4-974C-7F65BAF6B79C}" dt="2022-04-14T11:41:41.619" v="32597" actId="20577"/>
          <ac:spMkLst>
            <pc:docMk/>
            <pc:sldMk cId="4040195777" sldId="919"/>
            <ac:spMk id="6" creationId="{C456719B-19AD-471C-A4F4-73E113424BA9}"/>
          </ac:spMkLst>
        </pc:spChg>
      </pc:sldChg>
      <pc:sldChg chg="addSp delSp modSp mod">
        <pc:chgData name="Dan Dures" userId="a4d20157-df88-481d-80b8-beb62bbedd3b" providerId="ADAL" clId="{8D095522-0637-45F4-974C-7F65BAF6B79C}" dt="2022-04-20T11:31:36.887" v="34629" actId="6549"/>
        <pc:sldMkLst>
          <pc:docMk/>
          <pc:sldMk cId="960776448" sldId="1054"/>
        </pc:sldMkLst>
        <pc:spChg chg="add mod">
          <ac:chgData name="Dan Dures" userId="a4d20157-df88-481d-80b8-beb62bbedd3b" providerId="ADAL" clId="{8D095522-0637-45F4-974C-7F65BAF6B79C}" dt="2022-04-20T11:31:36.887" v="34629" actId="6549"/>
          <ac:spMkLst>
            <pc:docMk/>
            <pc:sldMk cId="960776448" sldId="1054"/>
            <ac:spMk id="2" creationId="{C444F444-3D28-4B80-A0CE-51959FE4613B}"/>
          </ac:spMkLst>
        </pc:spChg>
        <pc:spChg chg="mod">
          <ac:chgData name="Dan Dures" userId="a4d20157-df88-481d-80b8-beb62bbedd3b" providerId="ADAL" clId="{8D095522-0637-45F4-974C-7F65BAF6B79C}" dt="2022-04-20T11:30:58.408" v="34600" actId="20577"/>
          <ac:spMkLst>
            <pc:docMk/>
            <pc:sldMk cId="960776448" sldId="1054"/>
            <ac:spMk id="6" creationId="{4C72CF4F-82F3-4AC6-A598-BED79DF03B82}"/>
          </ac:spMkLst>
        </pc:spChg>
        <pc:spChg chg="del mod">
          <ac:chgData name="Dan Dures" userId="a4d20157-df88-481d-80b8-beb62bbedd3b" providerId="ADAL" clId="{8D095522-0637-45F4-974C-7F65BAF6B79C}" dt="2022-04-20T11:31:14.384" v="34601" actId="478"/>
          <ac:spMkLst>
            <pc:docMk/>
            <pc:sldMk cId="960776448" sldId="1054"/>
            <ac:spMk id="7" creationId="{8C9E74D3-54F7-4159-B8CD-3E489D947201}"/>
          </ac:spMkLst>
        </pc:spChg>
        <pc:spChg chg="mod">
          <ac:chgData name="Dan Dures" userId="a4d20157-df88-481d-80b8-beb62bbedd3b" providerId="ADAL" clId="{8D095522-0637-45F4-974C-7F65BAF6B79C}" dt="2022-04-20T11:28:22.449" v="34589" actId="114"/>
          <ac:spMkLst>
            <pc:docMk/>
            <pc:sldMk cId="960776448" sldId="1054"/>
            <ac:spMk id="8" creationId="{2F56D3B8-53E1-4CD8-B448-79071C6FD74B}"/>
          </ac:spMkLst>
        </pc:spChg>
        <pc:spChg chg="mod">
          <ac:chgData name="Dan Dures" userId="a4d20157-df88-481d-80b8-beb62bbedd3b" providerId="ADAL" clId="{8D095522-0637-45F4-974C-7F65BAF6B79C}" dt="2022-04-14T11:41:28.587" v="32593"/>
          <ac:spMkLst>
            <pc:docMk/>
            <pc:sldMk cId="960776448" sldId="1054"/>
            <ac:spMk id="21" creationId="{71B3AE78-1FD4-4A44-8C5D-F3FB5ADCF12D}"/>
          </ac:spMkLst>
        </pc:spChg>
        <pc:picChg chg="mod">
          <ac:chgData name="Dan Dures" userId="a4d20157-df88-481d-80b8-beb62bbedd3b" providerId="ADAL" clId="{8D095522-0637-45F4-974C-7F65BAF6B79C}" dt="2022-04-20T11:27:43.962" v="34578" actId="1076"/>
          <ac:picMkLst>
            <pc:docMk/>
            <pc:sldMk cId="960776448" sldId="1054"/>
            <ac:picMk id="3" creationId="{648E4B33-026B-4754-AD66-A2190BC2313C}"/>
          </ac:picMkLst>
        </pc:picChg>
        <pc:picChg chg="add mod">
          <ac:chgData name="Dan Dures" userId="a4d20157-df88-481d-80b8-beb62bbedd3b" providerId="ADAL" clId="{8D095522-0637-45F4-974C-7F65BAF6B79C}" dt="2022-04-20T11:28:56.707" v="34594" actId="1076"/>
          <ac:picMkLst>
            <pc:docMk/>
            <pc:sldMk cId="960776448" sldId="1054"/>
            <ac:picMk id="11" creationId="{03B6F34B-2682-40B6-9EEC-386D6130FB14}"/>
          </ac:picMkLst>
        </pc:picChg>
      </pc:sldChg>
      <pc:sldChg chg="modSp mod">
        <pc:chgData name="Dan Dures" userId="a4d20157-df88-481d-80b8-beb62bbedd3b" providerId="ADAL" clId="{8D095522-0637-45F4-974C-7F65BAF6B79C}" dt="2022-04-14T12:36:24.620" v="32955" actId="20577"/>
        <pc:sldMkLst>
          <pc:docMk/>
          <pc:sldMk cId="503230292" sldId="1055"/>
        </pc:sldMkLst>
        <pc:spChg chg="mod">
          <ac:chgData name="Dan Dures" userId="a4d20157-df88-481d-80b8-beb62bbedd3b" providerId="ADAL" clId="{8D095522-0637-45F4-974C-7F65BAF6B79C}" dt="2022-04-14T12:36:24.620" v="32955" actId="20577"/>
          <ac:spMkLst>
            <pc:docMk/>
            <pc:sldMk cId="503230292" sldId="1055"/>
            <ac:spMk id="2" creationId="{1F212538-AB0C-4463-91C9-105B0879482D}"/>
          </ac:spMkLst>
        </pc:spChg>
      </pc:sldChg>
      <pc:sldChg chg="delSp modSp mod modAnim">
        <pc:chgData name="Dan Dures" userId="a4d20157-df88-481d-80b8-beb62bbedd3b" providerId="ADAL" clId="{8D095522-0637-45F4-974C-7F65BAF6B79C}" dt="2022-04-20T10:42:00.855" v="34096" actId="1076"/>
        <pc:sldMkLst>
          <pc:docMk/>
          <pc:sldMk cId="1029309496" sldId="1056"/>
        </pc:sldMkLst>
        <pc:spChg chg="del mod">
          <ac:chgData name="Dan Dures" userId="a4d20157-df88-481d-80b8-beb62bbedd3b" providerId="ADAL" clId="{8D095522-0637-45F4-974C-7F65BAF6B79C}" dt="2022-04-20T10:41:42.380" v="34092" actId="478"/>
          <ac:spMkLst>
            <pc:docMk/>
            <pc:sldMk cId="1029309496" sldId="1056"/>
            <ac:spMk id="3" creationId="{37024195-9276-49F9-8747-897235B261A0}"/>
          </ac:spMkLst>
        </pc:spChg>
        <pc:spChg chg="mod">
          <ac:chgData name="Dan Dures" userId="a4d20157-df88-481d-80b8-beb62bbedd3b" providerId="ADAL" clId="{8D095522-0637-45F4-974C-7F65BAF6B79C}" dt="2022-02-28T13:59:35.041" v="530" actId="1076"/>
          <ac:spMkLst>
            <pc:docMk/>
            <pc:sldMk cId="1029309496" sldId="1056"/>
            <ac:spMk id="9" creationId="{C83D94E0-5581-4290-9FFB-A4BF8FD81F99}"/>
          </ac:spMkLst>
        </pc:spChg>
        <pc:spChg chg="mod">
          <ac:chgData name="Dan Dures" userId="a4d20157-df88-481d-80b8-beb62bbedd3b" providerId="ADAL" clId="{8D095522-0637-45F4-974C-7F65BAF6B79C}" dt="2022-04-20T10:41:47.823" v="34094" actId="1076"/>
          <ac:spMkLst>
            <pc:docMk/>
            <pc:sldMk cId="1029309496" sldId="1056"/>
            <ac:spMk id="10" creationId="{AAAEC3CD-79FF-47A3-B9B6-866332DA2ECE}"/>
          </ac:spMkLst>
        </pc:spChg>
        <pc:picChg chg="del">
          <ac:chgData name="Dan Dures" userId="a4d20157-df88-481d-80b8-beb62bbedd3b" providerId="ADAL" clId="{8D095522-0637-45F4-974C-7F65BAF6B79C}" dt="2022-04-20T10:41:42.380" v="34092" actId="478"/>
          <ac:picMkLst>
            <pc:docMk/>
            <pc:sldMk cId="1029309496" sldId="1056"/>
            <ac:picMk id="8" creationId="{6E4D0EEC-B180-42B5-86B6-299507D23219}"/>
          </ac:picMkLst>
        </pc:picChg>
        <pc:picChg chg="mod">
          <ac:chgData name="Dan Dures" userId="a4d20157-df88-481d-80b8-beb62bbedd3b" providerId="ADAL" clId="{8D095522-0637-45F4-974C-7F65BAF6B79C}" dt="2022-04-20T10:42:00.855" v="34096" actId="1076"/>
          <ac:picMkLst>
            <pc:docMk/>
            <pc:sldMk cId="1029309496" sldId="1056"/>
            <ac:picMk id="1026" creationId="{A25367CA-28AE-4D6C-A35E-2046D2BD5F6C}"/>
          </ac:picMkLst>
        </pc:picChg>
      </pc:sldChg>
      <pc:sldChg chg="addSp delSp modSp mod">
        <pc:chgData name="Dan Dures" userId="a4d20157-df88-481d-80b8-beb62bbedd3b" providerId="ADAL" clId="{8D095522-0637-45F4-974C-7F65BAF6B79C}" dt="2022-04-20T10:47:40.870" v="34247" actId="20577"/>
        <pc:sldMkLst>
          <pc:docMk/>
          <pc:sldMk cId="3613380516" sldId="1060"/>
        </pc:sldMkLst>
        <pc:spChg chg="mod">
          <ac:chgData name="Dan Dures" userId="a4d20157-df88-481d-80b8-beb62bbedd3b" providerId="ADAL" clId="{8D095522-0637-45F4-974C-7F65BAF6B79C}" dt="2022-04-20T10:47:40.870" v="34247" actId="20577"/>
          <ac:spMkLst>
            <pc:docMk/>
            <pc:sldMk cId="3613380516" sldId="1060"/>
            <ac:spMk id="3" creationId="{9C6D602D-30EA-4BCB-8C91-AC736652A4DC}"/>
          </ac:spMkLst>
        </pc:spChg>
        <pc:spChg chg="mod">
          <ac:chgData name="Dan Dures" userId="a4d20157-df88-481d-80b8-beb62bbedd3b" providerId="ADAL" clId="{8D095522-0637-45F4-974C-7F65BAF6B79C}" dt="2022-04-14T11:39:59.806" v="32571" actId="113"/>
          <ac:spMkLst>
            <pc:docMk/>
            <pc:sldMk cId="3613380516" sldId="1060"/>
            <ac:spMk id="6" creationId="{74AA7E5A-7143-4885-8C28-E51167B48654}"/>
          </ac:spMkLst>
        </pc:spChg>
        <pc:spChg chg="add mod">
          <ac:chgData name="Dan Dures" userId="a4d20157-df88-481d-80b8-beb62bbedd3b" providerId="ADAL" clId="{8D095522-0637-45F4-974C-7F65BAF6B79C}" dt="2022-04-14T11:32:19.175" v="32369" actId="122"/>
          <ac:spMkLst>
            <pc:docMk/>
            <pc:sldMk cId="3613380516" sldId="1060"/>
            <ac:spMk id="10" creationId="{05392CB6-E7C4-415B-9D05-CC57BFD73310}"/>
          </ac:spMkLst>
        </pc:spChg>
        <pc:spChg chg="del">
          <ac:chgData name="Dan Dures" userId="a4d20157-df88-481d-80b8-beb62bbedd3b" providerId="ADAL" clId="{8D095522-0637-45F4-974C-7F65BAF6B79C}" dt="2022-04-12T16:21:24.176" v="17514" actId="478"/>
          <ac:spMkLst>
            <pc:docMk/>
            <pc:sldMk cId="3613380516" sldId="1060"/>
            <ac:spMk id="14" creationId="{71B40468-A76D-4462-BA25-3EE588B6706C}"/>
          </ac:spMkLst>
        </pc:spChg>
      </pc:sldChg>
      <pc:sldChg chg="addSp modSp mod">
        <pc:chgData name="Dan Dures" userId="a4d20157-df88-481d-80b8-beb62bbedd3b" providerId="ADAL" clId="{8D095522-0637-45F4-974C-7F65BAF6B79C}" dt="2022-04-20T13:12:55.189" v="36813" actId="20577"/>
        <pc:sldMkLst>
          <pc:docMk/>
          <pc:sldMk cId="14423807" sldId="1061"/>
        </pc:sldMkLst>
        <pc:spChg chg="add mod">
          <ac:chgData name="Dan Dures" userId="a4d20157-df88-481d-80b8-beb62bbedd3b" providerId="ADAL" clId="{8D095522-0637-45F4-974C-7F65BAF6B79C}" dt="2022-04-20T13:12:55.189" v="36813" actId="20577"/>
          <ac:spMkLst>
            <pc:docMk/>
            <pc:sldMk cId="14423807" sldId="1061"/>
            <ac:spMk id="5" creationId="{5295FCD8-2CBF-40B1-AEFA-9C09DA2874D8}"/>
          </ac:spMkLst>
        </pc:spChg>
        <pc:spChg chg="mod">
          <ac:chgData name="Dan Dures" userId="a4d20157-df88-481d-80b8-beb62bbedd3b" providerId="ADAL" clId="{8D095522-0637-45F4-974C-7F65BAF6B79C}" dt="2022-04-20T12:58:39.106" v="35838" actId="6549"/>
          <ac:spMkLst>
            <pc:docMk/>
            <pc:sldMk cId="14423807" sldId="1061"/>
            <ac:spMk id="7" creationId="{294AEEB4-28C5-4680-96B1-48EB4256D521}"/>
          </ac:spMkLst>
        </pc:spChg>
        <pc:spChg chg="mod">
          <ac:chgData name="Dan Dures" userId="a4d20157-df88-481d-80b8-beb62bbedd3b" providerId="ADAL" clId="{8D095522-0637-45F4-974C-7F65BAF6B79C}" dt="2022-04-14T11:42:57.753" v="32635"/>
          <ac:spMkLst>
            <pc:docMk/>
            <pc:sldMk cId="14423807" sldId="1061"/>
            <ac:spMk id="10" creationId="{B57B8B12-7D56-4770-9BA9-C1E1F523E016}"/>
          </ac:spMkLst>
        </pc:spChg>
      </pc:sldChg>
      <pc:sldChg chg="del">
        <pc:chgData name="Dan Dures" userId="a4d20157-df88-481d-80b8-beb62bbedd3b" providerId="ADAL" clId="{8D095522-0637-45F4-974C-7F65BAF6B79C}" dt="2022-04-12T14:49:51.785" v="17001" actId="2696"/>
        <pc:sldMkLst>
          <pc:docMk/>
          <pc:sldMk cId="2088140933" sldId="1061"/>
        </pc:sldMkLst>
      </pc:sldChg>
      <pc:sldChg chg="modSp del mod modAnim">
        <pc:chgData name="Dan Dures" userId="a4d20157-df88-481d-80b8-beb62bbedd3b" providerId="ADAL" clId="{8D095522-0637-45F4-974C-7F65BAF6B79C}" dt="2022-04-12T14:49:51.785" v="17001" actId="2696"/>
        <pc:sldMkLst>
          <pc:docMk/>
          <pc:sldMk cId="1185190873" sldId="1062"/>
        </pc:sldMkLst>
        <pc:spChg chg="mod">
          <ac:chgData name="Dan Dures" userId="a4d20157-df88-481d-80b8-beb62bbedd3b" providerId="ADAL" clId="{8D095522-0637-45F4-974C-7F65BAF6B79C}" dt="2022-03-28T21:27:01.346" v="1818" actId="6549"/>
          <ac:spMkLst>
            <pc:docMk/>
            <pc:sldMk cId="1185190873" sldId="1062"/>
            <ac:spMk id="9" creationId="{AA2B3C99-145B-499A-B1AE-42ECDE5AB7E6}"/>
          </ac:spMkLst>
        </pc:spChg>
      </pc:sldChg>
      <pc:sldChg chg="addSp modSp mod">
        <pc:chgData name="Dan Dures" userId="a4d20157-df88-481d-80b8-beb62bbedd3b" providerId="ADAL" clId="{8D095522-0637-45F4-974C-7F65BAF6B79C}" dt="2022-04-20T13:07:28.451" v="36235" actId="1076"/>
        <pc:sldMkLst>
          <pc:docMk/>
          <pc:sldMk cId="2040888591" sldId="1062"/>
        </pc:sldMkLst>
        <pc:spChg chg="add mod">
          <ac:chgData name="Dan Dures" userId="a4d20157-df88-481d-80b8-beb62bbedd3b" providerId="ADAL" clId="{8D095522-0637-45F4-974C-7F65BAF6B79C}" dt="2022-04-20T13:07:28.451" v="36235" actId="1076"/>
          <ac:spMkLst>
            <pc:docMk/>
            <pc:sldMk cId="2040888591" sldId="1062"/>
            <ac:spMk id="6" creationId="{DD7930A8-731D-422E-8FF3-0270B23BDEC4}"/>
          </ac:spMkLst>
        </pc:spChg>
        <pc:spChg chg="mod">
          <ac:chgData name="Dan Dures" userId="a4d20157-df88-481d-80b8-beb62bbedd3b" providerId="ADAL" clId="{8D095522-0637-45F4-974C-7F65BAF6B79C}" dt="2022-04-20T13:02:49.531" v="35938" actId="207"/>
          <ac:spMkLst>
            <pc:docMk/>
            <pc:sldMk cId="2040888591" sldId="1062"/>
            <ac:spMk id="9" creationId="{AA2B3C99-145B-499A-B1AE-42ECDE5AB7E6}"/>
          </ac:spMkLst>
        </pc:spChg>
        <pc:spChg chg="mod">
          <ac:chgData name="Dan Dures" userId="a4d20157-df88-481d-80b8-beb62bbedd3b" providerId="ADAL" clId="{8D095522-0637-45F4-974C-7F65BAF6B79C}" dt="2022-04-14T11:43:09.330" v="32637"/>
          <ac:spMkLst>
            <pc:docMk/>
            <pc:sldMk cId="2040888591" sldId="1062"/>
            <ac:spMk id="15" creationId="{EE27D428-6FF8-40FD-8D9D-6BE8260D1B7C}"/>
          </ac:spMkLst>
        </pc:spChg>
      </pc:sldChg>
      <pc:sldChg chg="del modAnim">
        <pc:chgData name="Dan Dures" userId="a4d20157-df88-481d-80b8-beb62bbedd3b" providerId="ADAL" clId="{8D095522-0637-45F4-974C-7F65BAF6B79C}" dt="2022-04-12T14:49:51.785" v="17001" actId="2696"/>
        <pc:sldMkLst>
          <pc:docMk/>
          <pc:sldMk cId="2911563310" sldId="1063"/>
        </pc:sldMkLst>
      </pc:sldChg>
      <pc:sldChg chg="modSp mod">
        <pc:chgData name="Dan Dures" userId="a4d20157-df88-481d-80b8-beb62bbedd3b" providerId="ADAL" clId="{8D095522-0637-45F4-974C-7F65BAF6B79C}" dt="2022-04-20T13:05:53.192" v="35991" actId="207"/>
        <pc:sldMkLst>
          <pc:docMk/>
          <pc:sldMk cId="4109711263" sldId="1063"/>
        </pc:sldMkLst>
        <pc:spChg chg="mod">
          <ac:chgData name="Dan Dures" userId="a4d20157-df88-481d-80b8-beb62bbedd3b" providerId="ADAL" clId="{8D095522-0637-45F4-974C-7F65BAF6B79C}" dt="2022-04-20T13:05:53.192" v="35991" actId="207"/>
          <ac:spMkLst>
            <pc:docMk/>
            <pc:sldMk cId="4109711263" sldId="1063"/>
            <ac:spMk id="11" creationId="{1C560088-6E0F-4CB3-B07C-9541B0401382}"/>
          </ac:spMkLst>
        </pc:spChg>
        <pc:spChg chg="mod">
          <ac:chgData name="Dan Dures" userId="a4d20157-df88-481d-80b8-beb62bbedd3b" providerId="ADAL" clId="{8D095522-0637-45F4-974C-7F65BAF6B79C}" dt="2022-04-14T11:43:19.139" v="32639"/>
          <ac:spMkLst>
            <pc:docMk/>
            <pc:sldMk cId="4109711263" sldId="1063"/>
            <ac:spMk id="23" creationId="{72A03B92-4703-4F99-8C2A-A5D6F3CB138B}"/>
          </ac:spMkLst>
        </pc:spChg>
        <pc:cxnChg chg="mod">
          <ac:chgData name="Dan Dures" userId="a4d20157-df88-481d-80b8-beb62bbedd3b" providerId="ADAL" clId="{8D095522-0637-45F4-974C-7F65BAF6B79C}" dt="2022-04-20T13:04:28.168" v="35945" actId="1038"/>
          <ac:cxnSpMkLst>
            <pc:docMk/>
            <pc:sldMk cId="4109711263" sldId="1063"/>
            <ac:cxnSpMk id="14" creationId="{AFDFA07F-4419-44D8-A7D3-A0A9182D402D}"/>
          </ac:cxnSpMkLst>
        </pc:cxnChg>
        <pc:cxnChg chg="mod">
          <ac:chgData name="Dan Dures" userId="a4d20157-df88-481d-80b8-beb62bbedd3b" providerId="ADAL" clId="{8D095522-0637-45F4-974C-7F65BAF6B79C}" dt="2022-04-20T13:04:24.197" v="35944" actId="1037"/>
          <ac:cxnSpMkLst>
            <pc:docMk/>
            <pc:sldMk cId="4109711263" sldId="1063"/>
            <ac:cxnSpMk id="17" creationId="{077EF316-4E21-4DF6-9EBB-F0CC4A806D84}"/>
          </ac:cxnSpMkLst>
        </pc:cxnChg>
      </pc:sldChg>
      <pc:sldChg chg="del modAnim">
        <pc:chgData name="Dan Dures" userId="a4d20157-df88-481d-80b8-beb62bbedd3b" providerId="ADAL" clId="{8D095522-0637-45F4-974C-7F65BAF6B79C}" dt="2022-04-12T14:49:51.785" v="17001" actId="2696"/>
        <pc:sldMkLst>
          <pc:docMk/>
          <pc:sldMk cId="1214314996" sldId="1064"/>
        </pc:sldMkLst>
      </pc:sldChg>
      <pc:sldChg chg="modSp mod">
        <pc:chgData name="Dan Dures" userId="a4d20157-df88-481d-80b8-beb62bbedd3b" providerId="ADAL" clId="{8D095522-0637-45F4-974C-7F65BAF6B79C}" dt="2022-04-20T13:08:21.742" v="36243" actId="207"/>
        <pc:sldMkLst>
          <pc:docMk/>
          <pc:sldMk cId="4268172277" sldId="1064"/>
        </pc:sldMkLst>
        <pc:spChg chg="mod">
          <ac:chgData name="Dan Dures" userId="a4d20157-df88-481d-80b8-beb62bbedd3b" providerId="ADAL" clId="{8D095522-0637-45F4-974C-7F65BAF6B79C}" dt="2022-04-20T13:08:21.742" v="36243" actId="207"/>
          <ac:spMkLst>
            <pc:docMk/>
            <pc:sldMk cId="4268172277" sldId="1064"/>
            <ac:spMk id="8" creationId="{B955452D-206A-40B9-80B0-A08AC363329A}"/>
          </ac:spMkLst>
        </pc:spChg>
        <pc:spChg chg="mod">
          <ac:chgData name="Dan Dures" userId="a4d20157-df88-481d-80b8-beb62bbedd3b" providerId="ADAL" clId="{8D095522-0637-45F4-974C-7F65BAF6B79C}" dt="2022-04-14T11:43:26.860" v="32641"/>
          <ac:spMkLst>
            <pc:docMk/>
            <pc:sldMk cId="4268172277" sldId="1064"/>
            <ac:spMk id="13" creationId="{F7AD81A3-B887-4FE0-96B8-F989CB2C45AD}"/>
          </ac:spMkLst>
        </pc:spChg>
      </pc:sldChg>
      <pc:sldChg chg="modSp mod ord modAnim">
        <pc:chgData name="Dan Dures" userId="a4d20157-df88-481d-80b8-beb62bbedd3b" providerId="ADAL" clId="{8D095522-0637-45F4-974C-7F65BAF6B79C}" dt="2022-04-20T11:02:59.974" v="34559" actId="1076"/>
        <pc:sldMkLst>
          <pc:docMk/>
          <pc:sldMk cId="2623933624" sldId="1065"/>
        </pc:sldMkLst>
        <pc:spChg chg="mod">
          <ac:chgData name="Dan Dures" userId="a4d20157-df88-481d-80b8-beb62bbedd3b" providerId="ADAL" clId="{8D095522-0637-45F4-974C-7F65BAF6B79C}" dt="2022-04-20T11:02:59.974" v="34559" actId="1076"/>
          <ac:spMkLst>
            <pc:docMk/>
            <pc:sldMk cId="2623933624" sldId="1065"/>
            <ac:spMk id="2" creationId="{FF11480B-D5E7-43EF-BA22-F5FC025B87CF}"/>
          </ac:spMkLst>
        </pc:spChg>
        <pc:spChg chg="mod">
          <ac:chgData name="Dan Dures" userId="a4d20157-df88-481d-80b8-beb62bbedd3b" providerId="ADAL" clId="{8D095522-0637-45F4-974C-7F65BAF6B79C}" dt="2022-04-20T11:02:56.973" v="34558" actId="1076"/>
          <ac:spMkLst>
            <pc:docMk/>
            <pc:sldMk cId="2623933624" sldId="1065"/>
            <ac:spMk id="3" creationId="{ACFA791F-35D5-441D-B757-01D26E041843}"/>
          </ac:spMkLst>
        </pc:spChg>
        <pc:spChg chg="mod">
          <ac:chgData name="Dan Dures" userId="a4d20157-df88-481d-80b8-beb62bbedd3b" providerId="ADAL" clId="{8D095522-0637-45F4-974C-7F65BAF6B79C}" dt="2022-04-14T11:41:07.418" v="32589" actId="113"/>
          <ac:spMkLst>
            <pc:docMk/>
            <pc:sldMk cId="2623933624" sldId="1065"/>
            <ac:spMk id="6" creationId="{C456719B-19AD-471C-A4F4-73E113424BA9}"/>
          </ac:spMkLst>
        </pc:spChg>
        <pc:picChg chg="mod">
          <ac:chgData name="Dan Dures" userId="a4d20157-df88-481d-80b8-beb62bbedd3b" providerId="ADAL" clId="{8D095522-0637-45F4-974C-7F65BAF6B79C}" dt="2022-04-12T14:16:28.665" v="15173" actId="1076"/>
          <ac:picMkLst>
            <pc:docMk/>
            <pc:sldMk cId="2623933624" sldId="1065"/>
            <ac:picMk id="6148" creationId="{11198CC5-2DEC-41D5-B3CA-4261B5F5DB42}"/>
          </ac:picMkLst>
        </pc:picChg>
      </pc:sldChg>
      <pc:sldChg chg="addSp modSp mod modAnim">
        <pc:chgData name="Dan Dures" userId="a4d20157-df88-481d-80b8-beb62bbedd3b" providerId="ADAL" clId="{8D095522-0637-45F4-974C-7F65BAF6B79C}" dt="2022-04-20T12:34:13.053" v="34672" actId="1076"/>
        <pc:sldMkLst>
          <pc:docMk/>
          <pc:sldMk cId="1221618239" sldId="1066"/>
        </pc:sldMkLst>
        <pc:spChg chg="mod">
          <ac:chgData name="Dan Dures" userId="a4d20157-df88-481d-80b8-beb62bbedd3b" providerId="ADAL" clId="{8D095522-0637-45F4-974C-7F65BAF6B79C}" dt="2022-04-20T12:32:43.378" v="34648" actId="20577"/>
          <ac:spMkLst>
            <pc:docMk/>
            <pc:sldMk cId="1221618239" sldId="1066"/>
            <ac:spMk id="3" creationId="{ACFA791F-35D5-441D-B757-01D26E041843}"/>
          </ac:spMkLst>
        </pc:spChg>
        <pc:spChg chg="mod">
          <ac:chgData name="Dan Dures" userId="a4d20157-df88-481d-80b8-beb62bbedd3b" providerId="ADAL" clId="{8D095522-0637-45F4-974C-7F65BAF6B79C}" dt="2022-04-14T11:42:00.596" v="32601"/>
          <ac:spMkLst>
            <pc:docMk/>
            <pc:sldMk cId="1221618239" sldId="1066"/>
            <ac:spMk id="6" creationId="{C456719B-19AD-471C-A4F4-73E113424BA9}"/>
          </ac:spMkLst>
        </pc:spChg>
        <pc:spChg chg="mod">
          <ac:chgData name="Dan Dures" userId="a4d20157-df88-481d-80b8-beb62bbedd3b" providerId="ADAL" clId="{8D095522-0637-45F4-974C-7F65BAF6B79C}" dt="2022-04-20T12:33:35.930" v="34650" actId="20577"/>
          <ac:spMkLst>
            <pc:docMk/>
            <pc:sldMk cId="1221618239" sldId="1066"/>
            <ac:spMk id="16" creationId="{A00E3BE4-D7DA-41B7-A41C-848A7E18BD29}"/>
          </ac:spMkLst>
        </pc:spChg>
        <pc:spChg chg="mod">
          <ac:chgData name="Dan Dures" userId="a4d20157-df88-481d-80b8-beb62bbedd3b" providerId="ADAL" clId="{8D095522-0637-45F4-974C-7F65BAF6B79C}" dt="2022-04-20T12:34:00.995" v="34671" actId="20577"/>
          <ac:spMkLst>
            <pc:docMk/>
            <pc:sldMk cId="1221618239" sldId="1066"/>
            <ac:spMk id="18" creationId="{B1073D22-AF1B-4E25-B484-35E7248EACCC}"/>
          </ac:spMkLst>
        </pc:spChg>
        <pc:spChg chg="mod">
          <ac:chgData name="Dan Dures" userId="a4d20157-df88-481d-80b8-beb62bbedd3b" providerId="ADAL" clId="{8D095522-0637-45F4-974C-7F65BAF6B79C}" dt="2022-04-20T12:34:13.053" v="34672" actId="1076"/>
          <ac:spMkLst>
            <pc:docMk/>
            <pc:sldMk cId="1221618239" sldId="1066"/>
            <ac:spMk id="24" creationId="{760C6B98-430C-4288-943C-32038AEF49FB}"/>
          </ac:spMkLst>
        </pc:spChg>
        <pc:picChg chg="add mod">
          <ac:chgData name="Dan Dures" userId="a4d20157-df88-481d-80b8-beb62bbedd3b" providerId="ADAL" clId="{8D095522-0637-45F4-974C-7F65BAF6B79C}" dt="2022-04-12T14:45:18.929" v="16883"/>
          <ac:picMkLst>
            <pc:docMk/>
            <pc:sldMk cId="1221618239" sldId="1066"/>
            <ac:picMk id="20" creationId="{757DD3AC-45CF-4C5E-9A18-2D82F193DCA1}"/>
          </ac:picMkLst>
        </pc:picChg>
      </pc:sldChg>
      <pc:sldChg chg="addSp modSp mod modAnim">
        <pc:chgData name="Dan Dures" userId="a4d20157-df88-481d-80b8-beb62bbedd3b" providerId="ADAL" clId="{8D095522-0637-45F4-974C-7F65BAF6B79C}" dt="2022-04-20T12:32:09.444" v="34644" actId="20577"/>
        <pc:sldMkLst>
          <pc:docMk/>
          <pc:sldMk cId="2426288824" sldId="1067"/>
        </pc:sldMkLst>
        <pc:spChg chg="mod">
          <ac:chgData name="Dan Dures" userId="a4d20157-df88-481d-80b8-beb62bbedd3b" providerId="ADAL" clId="{8D095522-0637-45F4-974C-7F65BAF6B79C}" dt="2022-04-20T12:31:36.424" v="34641" actId="1037"/>
          <ac:spMkLst>
            <pc:docMk/>
            <pc:sldMk cId="2426288824" sldId="1067"/>
            <ac:spMk id="3" creationId="{ACFA791F-35D5-441D-B757-01D26E041843}"/>
          </ac:spMkLst>
        </pc:spChg>
        <pc:spChg chg="mod">
          <ac:chgData name="Dan Dures" userId="a4d20157-df88-481d-80b8-beb62bbedd3b" providerId="ADAL" clId="{8D095522-0637-45F4-974C-7F65BAF6B79C}" dt="2022-04-14T11:41:51.649" v="32599"/>
          <ac:spMkLst>
            <pc:docMk/>
            <pc:sldMk cId="2426288824" sldId="1067"/>
            <ac:spMk id="6" creationId="{C456719B-19AD-471C-A4F4-73E113424BA9}"/>
          </ac:spMkLst>
        </pc:spChg>
        <pc:spChg chg="mod">
          <ac:chgData name="Dan Dures" userId="a4d20157-df88-481d-80b8-beb62bbedd3b" providerId="ADAL" clId="{8D095522-0637-45F4-974C-7F65BAF6B79C}" dt="2022-04-20T12:32:09.444" v="34644" actId="20577"/>
          <ac:spMkLst>
            <pc:docMk/>
            <pc:sldMk cId="2426288824" sldId="1067"/>
            <ac:spMk id="7" creationId="{302C5258-325B-45E9-88A9-3CFB1AB4393B}"/>
          </ac:spMkLst>
        </pc:spChg>
        <pc:spChg chg="mod">
          <ac:chgData name="Dan Dures" userId="a4d20157-df88-481d-80b8-beb62bbedd3b" providerId="ADAL" clId="{8D095522-0637-45F4-974C-7F65BAF6B79C}" dt="2022-04-01T12:07:58.168" v="11219" actId="1076"/>
          <ac:spMkLst>
            <pc:docMk/>
            <pc:sldMk cId="2426288824" sldId="1067"/>
            <ac:spMk id="8" creationId="{38E2FE4E-CD7E-4965-8384-8A07B9197383}"/>
          </ac:spMkLst>
        </pc:spChg>
        <pc:spChg chg="mod">
          <ac:chgData name="Dan Dures" userId="a4d20157-df88-481d-80b8-beb62bbedd3b" providerId="ADAL" clId="{8D095522-0637-45F4-974C-7F65BAF6B79C}" dt="2022-04-01T12:07:58.168" v="11219" actId="1076"/>
          <ac:spMkLst>
            <pc:docMk/>
            <pc:sldMk cId="2426288824" sldId="1067"/>
            <ac:spMk id="9" creationId="{650B3AFD-613F-4A8F-9C3C-E0760377CE56}"/>
          </ac:spMkLst>
        </pc:spChg>
        <pc:spChg chg="mod">
          <ac:chgData name="Dan Dures" userId="a4d20157-df88-481d-80b8-beb62bbedd3b" providerId="ADAL" clId="{8D095522-0637-45F4-974C-7F65BAF6B79C}" dt="2022-04-01T12:07:58.168" v="11219" actId="1076"/>
          <ac:spMkLst>
            <pc:docMk/>
            <pc:sldMk cId="2426288824" sldId="1067"/>
            <ac:spMk id="10" creationId="{B1FDB03A-F1FC-4F18-81F9-11F9940CDA04}"/>
          </ac:spMkLst>
        </pc:spChg>
        <pc:spChg chg="mod">
          <ac:chgData name="Dan Dures" userId="a4d20157-df88-481d-80b8-beb62bbedd3b" providerId="ADAL" clId="{8D095522-0637-45F4-974C-7F65BAF6B79C}" dt="2022-04-01T12:07:58.168" v="11219" actId="1076"/>
          <ac:spMkLst>
            <pc:docMk/>
            <pc:sldMk cId="2426288824" sldId="1067"/>
            <ac:spMk id="11" creationId="{26FE6DB9-19D8-4ABE-9C25-A9EEC2C18D7C}"/>
          </ac:spMkLst>
        </pc:spChg>
        <pc:spChg chg="mod">
          <ac:chgData name="Dan Dures" userId="a4d20157-df88-481d-80b8-beb62bbedd3b" providerId="ADAL" clId="{8D095522-0637-45F4-974C-7F65BAF6B79C}" dt="2022-04-01T12:07:58.168" v="11219" actId="1076"/>
          <ac:spMkLst>
            <pc:docMk/>
            <pc:sldMk cId="2426288824" sldId="1067"/>
            <ac:spMk id="12" creationId="{68FEA414-CFB6-47B9-B5C7-6A94A022FA3C}"/>
          </ac:spMkLst>
        </pc:spChg>
        <pc:spChg chg="mod">
          <ac:chgData name="Dan Dures" userId="a4d20157-df88-481d-80b8-beb62bbedd3b" providerId="ADAL" clId="{8D095522-0637-45F4-974C-7F65BAF6B79C}" dt="2022-04-01T12:07:58.168" v="11219" actId="1076"/>
          <ac:spMkLst>
            <pc:docMk/>
            <pc:sldMk cId="2426288824" sldId="1067"/>
            <ac:spMk id="13" creationId="{98D610BC-3F1B-468A-BE77-FF7962E34603}"/>
          </ac:spMkLst>
        </pc:spChg>
        <pc:spChg chg="mod">
          <ac:chgData name="Dan Dures" userId="a4d20157-df88-481d-80b8-beb62bbedd3b" providerId="ADAL" clId="{8D095522-0637-45F4-974C-7F65BAF6B79C}" dt="2022-04-01T12:07:58.168" v="11219" actId="1076"/>
          <ac:spMkLst>
            <pc:docMk/>
            <pc:sldMk cId="2426288824" sldId="1067"/>
            <ac:spMk id="14" creationId="{C29DE31A-0CFC-4417-93AA-3B94B85332C5}"/>
          </ac:spMkLst>
        </pc:spChg>
        <pc:spChg chg="mod">
          <ac:chgData name="Dan Dures" userId="a4d20157-df88-481d-80b8-beb62bbedd3b" providerId="ADAL" clId="{8D095522-0637-45F4-974C-7F65BAF6B79C}" dt="2022-04-20T12:31:55.403" v="34642" actId="6549"/>
          <ac:spMkLst>
            <pc:docMk/>
            <pc:sldMk cId="2426288824" sldId="1067"/>
            <ac:spMk id="15" creationId="{8C6A4FE2-C6BB-447B-A092-3A9484AFA8F1}"/>
          </ac:spMkLst>
        </pc:spChg>
        <pc:picChg chg="add mod">
          <ac:chgData name="Dan Dures" userId="a4d20157-df88-481d-80b8-beb62bbedd3b" providerId="ADAL" clId="{8D095522-0637-45F4-974C-7F65BAF6B79C}" dt="2022-04-12T14:45:07.006" v="16882" actId="1076"/>
          <ac:picMkLst>
            <pc:docMk/>
            <pc:sldMk cId="2426288824" sldId="1067"/>
            <ac:picMk id="5" creationId="{3733C3C6-66A1-4C5D-A5FC-DF0B66004155}"/>
          </ac:picMkLst>
        </pc:picChg>
        <pc:cxnChg chg="mod">
          <ac:chgData name="Dan Dures" userId="a4d20157-df88-481d-80b8-beb62bbedd3b" providerId="ADAL" clId="{8D095522-0637-45F4-974C-7F65BAF6B79C}" dt="2022-04-01T12:07:58.168" v="11219" actId="1076"/>
          <ac:cxnSpMkLst>
            <pc:docMk/>
            <pc:sldMk cId="2426288824" sldId="1067"/>
            <ac:cxnSpMk id="16" creationId="{1C3BE832-06DD-4C3E-B6CD-4735BE50F4AA}"/>
          </ac:cxnSpMkLst>
        </pc:cxnChg>
        <pc:cxnChg chg="mod">
          <ac:chgData name="Dan Dures" userId="a4d20157-df88-481d-80b8-beb62bbedd3b" providerId="ADAL" clId="{8D095522-0637-45F4-974C-7F65BAF6B79C}" dt="2022-04-01T12:07:58.168" v="11219" actId="1076"/>
          <ac:cxnSpMkLst>
            <pc:docMk/>
            <pc:sldMk cId="2426288824" sldId="1067"/>
            <ac:cxnSpMk id="17" creationId="{B40BC811-46FE-4360-9E49-BEE6843487AC}"/>
          </ac:cxnSpMkLst>
        </pc:cxnChg>
      </pc:sldChg>
      <pc:sldChg chg="addSp delSp modSp mod modAnim">
        <pc:chgData name="Dan Dures" userId="a4d20157-df88-481d-80b8-beb62bbedd3b" providerId="ADAL" clId="{8D095522-0637-45F4-974C-7F65BAF6B79C}" dt="2022-04-20T13:32:28.734" v="37171" actId="20577"/>
        <pc:sldMkLst>
          <pc:docMk/>
          <pc:sldMk cId="1653710429" sldId="1068"/>
        </pc:sldMkLst>
        <pc:spChg chg="mod">
          <ac:chgData name="Dan Dures" userId="a4d20157-df88-481d-80b8-beb62bbedd3b" providerId="ADAL" clId="{8D095522-0637-45F4-974C-7F65BAF6B79C}" dt="2022-04-14T12:24:49.416" v="32742" actId="115"/>
          <ac:spMkLst>
            <pc:docMk/>
            <pc:sldMk cId="1653710429" sldId="1068"/>
            <ac:spMk id="2" creationId="{FF11480B-D5E7-43EF-BA22-F5FC025B87CF}"/>
          </ac:spMkLst>
        </pc:spChg>
        <pc:spChg chg="mod">
          <ac:chgData name="Dan Dures" userId="a4d20157-df88-481d-80b8-beb62bbedd3b" providerId="ADAL" clId="{8D095522-0637-45F4-974C-7F65BAF6B79C}" dt="2022-04-20T13:32:01.770" v="37167" actId="20577"/>
          <ac:spMkLst>
            <pc:docMk/>
            <pc:sldMk cId="1653710429" sldId="1068"/>
            <ac:spMk id="3" creationId="{ACFA791F-35D5-441D-B757-01D26E041843}"/>
          </ac:spMkLst>
        </pc:spChg>
        <pc:spChg chg="mod">
          <ac:chgData name="Dan Dures" userId="a4d20157-df88-481d-80b8-beb62bbedd3b" providerId="ADAL" clId="{8D095522-0637-45F4-974C-7F65BAF6B79C}" dt="2022-04-14T12:34:18.414" v="32939" actId="1076"/>
          <ac:spMkLst>
            <pc:docMk/>
            <pc:sldMk cId="1653710429" sldId="1068"/>
            <ac:spMk id="4" creationId="{A88676A6-1E69-4AA1-A3AE-DF381150A5BB}"/>
          </ac:spMkLst>
        </pc:spChg>
        <pc:spChg chg="add mod">
          <ac:chgData name="Dan Dures" userId="a4d20157-df88-481d-80b8-beb62bbedd3b" providerId="ADAL" clId="{8D095522-0637-45F4-974C-7F65BAF6B79C}" dt="2022-04-20T13:32:28.734" v="37171" actId="20577"/>
          <ac:spMkLst>
            <pc:docMk/>
            <pc:sldMk cId="1653710429" sldId="1068"/>
            <ac:spMk id="16" creationId="{ED59854E-41D6-42D7-86E1-28995D521BBA}"/>
          </ac:spMkLst>
        </pc:spChg>
        <pc:spChg chg="add del mod">
          <ac:chgData name="Dan Dures" userId="a4d20157-df88-481d-80b8-beb62bbedd3b" providerId="ADAL" clId="{8D095522-0637-45F4-974C-7F65BAF6B79C}" dt="2022-04-14T12:32:16.494" v="32926"/>
          <ac:spMkLst>
            <pc:docMk/>
            <pc:sldMk cId="1653710429" sldId="1068"/>
            <ac:spMk id="18" creationId="{098B51AC-910C-46FC-934E-A1F6FCE7BA24}"/>
          </ac:spMkLst>
        </pc:spChg>
        <pc:grpChg chg="mod">
          <ac:chgData name="Dan Dures" userId="a4d20157-df88-481d-80b8-beb62bbedd3b" providerId="ADAL" clId="{8D095522-0637-45F4-974C-7F65BAF6B79C}" dt="2022-04-14T12:34:34.028" v="32947" actId="1076"/>
          <ac:grpSpMkLst>
            <pc:docMk/>
            <pc:sldMk cId="1653710429" sldId="1068"/>
            <ac:grpSpMk id="13" creationId="{EEFB16C5-E914-43B3-A119-1D54E38DC727}"/>
          </ac:grpSpMkLst>
        </pc:grpChg>
        <pc:picChg chg="mod">
          <ac:chgData name="Dan Dures" userId="a4d20157-df88-481d-80b8-beb62bbedd3b" providerId="ADAL" clId="{8D095522-0637-45F4-974C-7F65BAF6B79C}" dt="2022-04-14T12:34:42.069" v="32949" actId="1076"/>
          <ac:picMkLst>
            <pc:docMk/>
            <pc:sldMk cId="1653710429" sldId="1068"/>
            <ac:picMk id="5" creationId="{CFE7186F-6B5F-4D20-AF32-3BB9F7589FBE}"/>
          </ac:picMkLst>
        </pc:picChg>
        <pc:picChg chg="add mod ord">
          <ac:chgData name="Dan Dures" userId="a4d20157-df88-481d-80b8-beb62bbedd3b" providerId="ADAL" clId="{8D095522-0637-45F4-974C-7F65BAF6B79C}" dt="2022-04-14T12:34:20.215" v="32940" actId="14100"/>
          <ac:picMkLst>
            <pc:docMk/>
            <pc:sldMk cId="1653710429" sldId="1068"/>
            <ac:picMk id="7" creationId="{693BA242-40F8-4B87-8170-C9DAB1519CF4}"/>
          </ac:picMkLst>
        </pc:picChg>
        <pc:picChg chg="mod">
          <ac:chgData name="Dan Dures" userId="a4d20157-df88-481d-80b8-beb62bbedd3b" providerId="ADAL" clId="{8D095522-0637-45F4-974C-7F65BAF6B79C}" dt="2022-04-14T12:34:38.881" v="32948" actId="1076"/>
          <ac:picMkLst>
            <pc:docMk/>
            <pc:sldMk cId="1653710429" sldId="1068"/>
            <ac:picMk id="12" creationId="{F48BD1A4-C5C1-47AD-8444-8A7675839C5C}"/>
          </ac:picMkLst>
        </pc:picChg>
        <pc:picChg chg="mod">
          <ac:chgData name="Dan Dures" userId="a4d20157-df88-481d-80b8-beb62bbedd3b" providerId="ADAL" clId="{8D095522-0637-45F4-974C-7F65BAF6B79C}" dt="2022-04-14T12:25:54.679" v="32765" actId="1076"/>
          <ac:picMkLst>
            <pc:docMk/>
            <pc:sldMk cId="1653710429" sldId="1068"/>
            <ac:picMk id="15" creationId="{781A7B97-B0E1-465F-983B-A22EF40AB65D}"/>
          </ac:picMkLst>
        </pc:picChg>
        <pc:picChg chg="mod">
          <ac:chgData name="Dan Dures" userId="a4d20157-df88-481d-80b8-beb62bbedd3b" providerId="ADAL" clId="{8D095522-0637-45F4-974C-7F65BAF6B79C}" dt="2022-04-14T12:34:33.720" v="32946" actId="1076"/>
          <ac:picMkLst>
            <pc:docMk/>
            <pc:sldMk cId="1653710429" sldId="1068"/>
            <ac:picMk id="17" creationId="{D2346017-A22E-48BA-B1A8-07BA0A419EB0}"/>
          </ac:picMkLst>
        </pc:picChg>
        <pc:picChg chg="mod">
          <ac:chgData name="Dan Dures" userId="a4d20157-df88-481d-80b8-beb62bbedd3b" providerId="ADAL" clId="{8D095522-0637-45F4-974C-7F65BAF6B79C}" dt="2022-04-14T12:34:18.414" v="32939" actId="1076"/>
          <ac:picMkLst>
            <pc:docMk/>
            <pc:sldMk cId="1653710429" sldId="1068"/>
            <ac:picMk id="19" creationId="{25639087-E963-46E5-9F73-522DB2992BB0}"/>
          </ac:picMkLst>
        </pc:picChg>
        <pc:picChg chg="mod">
          <ac:chgData name="Dan Dures" userId="a4d20157-df88-481d-80b8-beb62bbedd3b" providerId="ADAL" clId="{8D095522-0637-45F4-974C-7F65BAF6B79C}" dt="2022-04-14T12:34:30.527" v="32945" actId="1076"/>
          <ac:picMkLst>
            <pc:docMk/>
            <pc:sldMk cId="1653710429" sldId="1068"/>
            <ac:picMk id="21" creationId="{E2766B71-4070-4EFF-ABD6-F60762E80B50}"/>
          </ac:picMkLst>
        </pc:picChg>
        <pc:picChg chg="add del mod">
          <ac:chgData name="Dan Dures" userId="a4d20157-df88-481d-80b8-beb62bbedd3b" providerId="ADAL" clId="{8D095522-0637-45F4-974C-7F65BAF6B79C}" dt="2022-04-14T12:33:51.089" v="32928" actId="478"/>
          <ac:picMkLst>
            <pc:docMk/>
            <pc:sldMk cId="1653710429" sldId="1068"/>
            <ac:picMk id="1030" creationId="{C8804786-775D-44C4-9B23-D7DC54996A0C}"/>
          </ac:picMkLst>
        </pc:picChg>
        <pc:picChg chg="del mod">
          <ac:chgData name="Dan Dures" userId="a4d20157-df88-481d-80b8-beb62bbedd3b" providerId="ADAL" clId="{8D095522-0637-45F4-974C-7F65BAF6B79C}" dt="2022-04-14T12:25:53.313" v="32764" actId="478"/>
          <ac:picMkLst>
            <pc:docMk/>
            <pc:sldMk cId="1653710429" sldId="1068"/>
            <ac:picMk id="1034" creationId="{CE0235FF-C0DB-468F-894B-B80571FA9394}"/>
          </ac:picMkLst>
        </pc:picChg>
      </pc:sldChg>
      <pc:sldChg chg="modSp mod">
        <pc:chgData name="Dan Dures" userId="a4d20157-df88-481d-80b8-beb62bbedd3b" providerId="ADAL" clId="{8D095522-0637-45F4-974C-7F65BAF6B79C}" dt="2022-04-14T12:36:19.399" v="32952" actId="20577"/>
        <pc:sldMkLst>
          <pc:docMk/>
          <pc:sldMk cId="1293197518" sldId="1070"/>
        </pc:sldMkLst>
        <pc:spChg chg="mod">
          <ac:chgData name="Dan Dures" userId="a4d20157-df88-481d-80b8-beb62bbedd3b" providerId="ADAL" clId="{8D095522-0637-45F4-974C-7F65BAF6B79C}" dt="2022-04-14T12:36:19.399" v="32952" actId="20577"/>
          <ac:spMkLst>
            <pc:docMk/>
            <pc:sldMk cId="1293197518" sldId="1070"/>
            <ac:spMk id="2" creationId="{1F212538-AB0C-4463-91C9-105B0879482D}"/>
          </ac:spMkLst>
        </pc:spChg>
      </pc:sldChg>
      <pc:sldChg chg="addSp delSp modSp mod ord">
        <pc:chgData name="Dan Dures" userId="a4d20157-df88-481d-80b8-beb62bbedd3b" providerId="ADAL" clId="{8D095522-0637-45F4-974C-7F65BAF6B79C}" dt="2022-04-20T13:23:14.835" v="37032" actId="1076"/>
        <pc:sldMkLst>
          <pc:docMk/>
          <pc:sldMk cId="1325120465" sldId="1071"/>
        </pc:sldMkLst>
        <pc:spChg chg="add mod">
          <ac:chgData name="Dan Dures" userId="a4d20157-df88-481d-80b8-beb62bbedd3b" providerId="ADAL" clId="{8D095522-0637-45F4-974C-7F65BAF6B79C}" dt="2022-04-11T14:52:31.463" v="12819" actId="1076"/>
          <ac:spMkLst>
            <pc:docMk/>
            <pc:sldMk cId="1325120465" sldId="1071"/>
            <ac:spMk id="3" creationId="{39308156-FE98-44B5-ABB6-C9774C192C1D}"/>
          </ac:spMkLst>
        </pc:spChg>
        <pc:spChg chg="mod">
          <ac:chgData name="Dan Dures" userId="a4d20157-df88-481d-80b8-beb62bbedd3b" providerId="ADAL" clId="{8D095522-0637-45F4-974C-7F65BAF6B79C}" dt="2022-04-14T11:45:49.482" v="32697" actId="20577"/>
          <ac:spMkLst>
            <pc:docMk/>
            <pc:sldMk cId="1325120465" sldId="1071"/>
            <ac:spMk id="4" creationId="{7B94C1C0-8A18-4AAB-AEC9-8E4E36A84725}"/>
          </ac:spMkLst>
        </pc:spChg>
        <pc:spChg chg="mod">
          <ac:chgData name="Dan Dures" userId="a4d20157-df88-481d-80b8-beb62bbedd3b" providerId="ADAL" clId="{8D095522-0637-45F4-974C-7F65BAF6B79C}" dt="2022-04-20T13:23:14.835" v="37032" actId="1076"/>
          <ac:spMkLst>
            <pc:docMk/>
            <pc:sldMk cId="1325120465" sldId="1071"/>
            <ac:spMk id="7" creationId="{B7374B35-744D-4643-AC1E-DBFFB008D268}"/>
          </ac:spMkLst>
        </pc:spChg>
        <pc:spChg chg="add del">
          <ac:chgData name="Dan Dures" userId="a4d20157-df88-481d-80b8-beb62bbedd3b" providerId="ADAL" clId="{8D095522-0637-45F4-974C-7F65BAF6B79C}" dt="2022-03-30T15:39:44.152" v="3437" actId="478"/>
          <ac:spMkLst>
            <pc:docMk/>
            <pc:sldMk cId="1325120465" sldId="1071"/>
            <ac:spMk id="9" creationId="{25BC3511-3085-40BE-B067-8A650C585C6B}"/>
          </ac:spMkLst>
        </pc:spChg>
        <pc:spChg chg="add del mod">
          <ac:chgData name="Dan Dures" userId="a4d20157-df88-481d-80b8-beb62bbedd3b" providerId="ADAL" clId="{8D095522-0637-45F4-974C-7F65BAF6B79C}" dt="2022-04-11T14:49:08.686" v="12604" actId="478"/>
          <ac:spMkLst>
            <pc:docMk/>
            <pc:sldMk cId="1325120465" sldId="1071"/>
            <ac:spMk id="10" creationId="{9668B864-969F-4432-8733-83EC044F1435}"/>
          </ac:spMkLst>
        </pc:spChg>
        <pc:spChg chg="add del">
          <ac:chgData name="Dan Dures" userId="a4d20157-df88-481d-80b8-beb62bbedd3b" providerId="ADAL" clId="{8D095522-0637-45F4-974C-7F65BAF6B79C}" dt="2022-03-30T15:39:44.152" v="3437" actId="478"/>
          <ac:spMkLst>
            <pc:docMk/>
            <pc:sldMk cId="1325120465" sldId="1071"/>
            <ac:spMk id="14" creationId="{92F56D38-BFAC-40BC-AF35-C025D2C7D68A}"/>
          </ac:spMkLst>
        </pc:spChg>
        <pc:spChg chg="add mod">
          <ac:chgData name="Dan Dures" userId="a4d20157-df88-481d-80b8-beb62bbedd3b" providerId="ADAL" clId="{8D095522-0637-45F4-974C-7F65BAF6B79C}" dt="2022-04-11T14:52:31.463" v="12819" actId="1076"/>
          <ac:spMkLst>
            <pc:docMk/>
            <pc:sldMk cId="1325120465" sldId="1071"/>
            <ac:spMk id="15" creationId="{986F9853-3F29-44F6-A3F3-FBF67D477841}"/>
          </ac:spMkLst>
        </pc:spChg>
        <pc:grpChg chg="add del">
          <ac:chgData name="Dan Dures" userId="a4d20157-df88-481d-80b8-beb62bbedd3b" providerId="ADAL" clId="{8D095522-0637-45F4-974C-7F65BAF6B79C}" dt="2022-03-30T15:39:44.152" v="3437" actId="478"/>
          <ac:grpSpMkLst>
            <pc:docMk/>
            <pc:sldMk cId="1325120465" sldId="1071"/>
            <ac:grpSpMk id="11" creationId="{45321FDD-65E7-4FCC-A93E-6432C704FFE2}"/>
          </ac:grpSpMkLst>
        </pc:grpChg>
        <pc:graphicFrameChg chg="add mod modGraphic">
          <ac:chgData name="Dan Dures" userId="a4d20157-df88-481d-80b8-beb62bbedd3b" providerId="ADAL" clId="{8D095522-0637-45F4-974C-7F65BAF6B79C}" dt="2022-04-11T14:52:31.463" v="12819" actId="1076"/>
          <ac:graphicFrameMkLst>
            <pc:docMk/>
            <pc:sldMk cId="1325120465" sldId="1071"/>
            <ac:graphicFrameMk id="2" creationId="{97DCF569-EB80-4C22-90A8-0F8437117144}"/>
          </ac:graphicFrameMkLst>
        </pc:graphicFrameChg>
        <pc:graphicFrameChg chg="add mod modGraphic">
          <ac:chgData name="Dan Dures" userId="a4d20157-df88-481d-80b8-beb62bbedd3b" providerId="ADAL" clId="{8D095522-0637-45F4-974C-7F65BAF6B79C}" dt="2022-04-11T14:52:31.463" v="12819" actId="1076"/>
          <ac:graphicFrameMkLst>
            <pc:docMk/>
            <pc:sldMk cId="1325120465" sldId="1071"/>
            <ac:graphicFrameMk id="5" creationId="{49B1DC71-E1ED-4456-81F4-8D6D061F3B89}"/>
          </ac:graphicFrameMkLst>
        </pc:graphicFrameChg>
        <pc:graphicFrameChg chg="add del mod modGraphic">
          <ac:chgData name="Dan Dures" userId="a4d20157-df88-481d-80b8-beb62bbedd3b" providerId="ADAL" clId="{8D095522-0637-45F4-974C-7F65BAF6B79C}" dt="2022-04-11T14:49:08.686" v="12604" actId="478"/>
          <ac:graphicFrameMkLst>
            <pc:docMk/>
            <pc:sldMk cId="1325120465" sldId="1071"/>
            <ac:graphicFrameMk id="8" creationId="{252C1443-5BF7-4582-8523-5CD998D0F550}"/>
          </ac:graphicFrameMkLst>
        </pc:graphicFrameChg>
      </pc:sldChg>
      <pc:sldChg chg="del">
        <pc:chgData name="Dan Dures" userId="a4d20157-df88-481d-80b8-beb62bbedd3b" providerId="ADAL" clId="{8D095522-0637-45F4-974C-7F65BAF6B79C}" dt="2022-04-12T14:49:51.785" v="17001" actId="2696"/>
        <pc:sldMkLst>
          <pc:docMk/>
          <pc:sldMk cId="1604077407" sldId="1072"/>
        </pc:sldMkLst>
      </pc:sldChg>
      <pc:sldChg chg="addSp modSp mod">
        <pc:chgData name="Dan Dures" userId="a4d20157-df88-481d-80b8-beb62bbedd3b" providerId="ADAL" clId="{8D095522-0637-45F4-974C-7F65BAF6B79C}" dt="2022-04-20T13:11:09.553" v="36600" actId="20577"/>
        <pc:sldMkLst>
          <pc:docMk/>
          <pc:sldMk cId="2277678046" sldId="1072"/>
        </pc:sldMkLst>
        <pc:spChg chg="mod">
          <ac:chgData name="Dan Dures" userId="a4d20157-df88-481d-80b8-beb62bbedd3b" providerId="ADAL" clId="{8D095522-0637-45F4-974C-7F65BAF6B79C}" dt="2022-04-20T12:58:24.121" v="35837" actId="20577"/>
          <ac:spMkLst>
            <pc:docMk/>
            <pc:sldMk cId="2277678046" sldId="1072"/>
            <ac:spMk id="3" creationId="{5502E67C-CBD7-47A3-97D1-8FB2BF965E58}"/>
          </ac:spMkLst>
        </pc:spChg>
        <pc:spChg chg="add mod">
          <ac:chgData name="Dan Dures" userId="a4d20157-df88-481d-80b8-beb62bbedd3b" providerId="ADAL" clId="{8D095522-0637-45F4-974C-7F65BAF6B79C}" dt="2022-04-20T13:11:09.553" v="36600" actId="20577"/>
          <ac:spMkLst>
            <pc:docMk/>
            <pc:sldMk cId="2277678046" sldId="1072"/>
            <ac:spMk id="5" creationId="{ECD7F53A-868A-495A-BCF2-4008B69E5E69}"/>
          </ac:spMkLst>
        </pc:spChg>
        <pc:spChg chg="mod">
          <ac:chgData name="Dan Dures" userId="a4d20157-df88-481d-80b8-beb62bbedd3b" providerId="ADAL" clId="{8D095522-0637-45F4-974C-7F65BAF6B79C}" dt="2022-04-14T11:42:49.510" v="32633"/>
          <ac:spMkLst>
            <pc:docMk/>
            <pc:sldMk cId="2277678046" sldId="1072"/>
            <ac:spMk id="13" creationId="{F2C48231-7637-4109-B36E-B426BFD1B02A}"/>
          </ac:spMkLst>
        </pc:spChg>
      </pc:sldChg>
      <pc:sldChg chg="addSp delSp modSp add mod">
        <pc:chgData name="Dan Dures" userId="a4d20157-df88-481d-80b8-beb62bbedd3b" providerId="ADAL" clId="{8D095522-0637-45F4-974C-7F65BAF6B79C}" dt="2022-04-20T13:17:59.606" v="36924" actId="20577"/>
        <pc:sldMkLst>
          <pc:docMk/>
          <pc:sldMk cId="3162050491" sldId="1073"/>
        </pc:sldMkLst>
        <pc:spChg chg="mod">
          <ac:chgData name="Dan Dures" userId="a4d20157-df88-481d-80b8-beb62bbedd3b" providerId="ADAL" clId="{8D095522-0637-45F4-974C-7F65BAF6B79C}" dt="2022-04-20T13:17:59.606" v="36924" actId="20577"/>
          <ac:spMkLst>
            <pc:docMk/>
            <pc:sldMk cId="3162050491" sldId="1073"/>
            <ac:spMk id="6" creationId="{3FE642E9-834B-4700-B7E8-D366CE9AECFF}"/>
          </ac:spMkLst>
        </pc:spChg>
        <pc:spChg chg="mod">
          <ac:chgData name="Dan Dures" userId="a4d20157-df88-481d-80b8-beb62bbedd3b" providerId="ADAL" clId="{8D095522-0637-45F4-974C-7F65BAF6B79C}" dt="2022-04-12T14:46:40.956" v="16901" actId="20577"/>
          <ac:spMkLst>
            <pc:docMk/>
            <pc:sldMk cId="3162050491" sldId="1073"/>
            <ac:spMk id="17" creationId="{0BCA3EBF-A7DF-48BB-A32B-199337B9DF3B}"/>
          </ac:spMkLst>
        </pc:spChg>
        <pc:picChg chg="add mod">
          <ac:chgData name="Dan Dures" userId="a4d20157-df88-481d-80b8-beb62bbedd3b" providerId="ADAL" clId="{8D095522-0637-45F4-974C-7F65BAF6B79C}" dt="2022-04-11T14:23:34.506" v="12166" actId="1076"/>
          <ac:picMkLst>
            <pc:docMk/>
            <pc:sldMk cId="3162050491" sldId="1073"/>
            <ac:picMk id="3" creationId="{1DE2E1AA-BED0-41D5-B76B-DC7792D1C2FF}"/>
          </ac:picMkLst>
        </pc:picChg>
        <pc:picChg chg="mod">
          <ac:chgData name="Dan Dures" userId="a4d20157-df88-481d-80b8-beb62bbedd3b" providerId="ADAL" clId="{8D095522-0637-45F4-974C-7F65BAF6B79C}" dt="2022-04-01T11:18:17.886" v="9370" actId="108"/>
          <ac:picMkLst>
            <pc:docMk/>
            <pc:sldMk cId="3162050491" sldId="1073"/>
            <ac:picMk id="7" creationId="{9D686DA5-A597-43B7-9BFB-C8C96528B949}"/>
          </ac:picMkLst>
        </pc:picChg>
        <pc:picChg chg="mod">
          <ac:chgData name="Dan Dures" userId="a4d20157-df88-481d-80b8-beb62bbedd3b" providerId="ADAL" clId="{8D095522-0637-45F4-974C-7F65BAF6B79C}" dt="2022-04-11T14:23:34.506" v="12166" actId="1076"/>
          <ac:picMkLst>
            <pc:docMk/>
            <pc:sldMk cId="3162050491" sldId="1073"/>
            <ac:picMk id="27" creationId="{F9A4BC8D-16C2-49BF-9B4E-73605A120162}"/>
          </ac:picMkLst>
        </pc:picChg>
        <pc:picChg chg="del">
          <ac:chgData name="Dan Dures" userId="a4d20157-df88-481d-80b8-beb62bbedd3b" providerId="ADAL" clId="{8D095522-0637-45F4-974C-7F65BAF6B79C}" dt="2022-04-11T14:23:24.053" v="12162" actId="478"/>
          <ac:picMkLst>
            <pc:docMk/>
            <pc:sldMk cId="3162050491" sldId="1073"/>
            <ac:picMk id="29" creationId="{5B74B1F6-D4CB-47B9-A7E7-C0345336860B}"/>
          </ac:picMkLst>
        </pc:picChg>
      </pc:sldChg>
      <pc:sldChg chg="del">
        <pc:chgData name="Dan Dures" userId="a4d20157-df88-481d-80b8-beb62bbedd3b" providerId="ADAL" clId="{8D095522-0637-45F4-974C-7F65BAF6B79C}" dt="2022-02-28T13:35:17.218" v="15" actId="2696"/>
        <pc:sldMkLst>
          <pc:docMk/>
          <pc:sldMk cId="4188401820" sldId="1073"/>
        </pc:sldMkLst>
      </pc:sldChg>
      <pc:sldChg chg="modSp mod ord">
        <pc:chgData name="Dan Dures" userId="a4d20157-df88-481d-80b8-beb62bbedd3b" providerId="ADAL" clId="{8D095522-0637-45F4-974C-7F65BAF6B79C}" dt="2022-04-20T10:43:25.872" v="34117"/>
        <pc:sldMkLst>
          <pc:docMk/>
          <pc:sldMk cId="2162986810" sldId="1074"/>
        </pc:sldMkLst>
        <pc:spChg chg="mod">
          <ac:chgData name="Dan Dures" userId="a4d20157-df88-481d-80b8-beb62bbedd3b" providerId="ADAL" clId="{8D095522-0637-45F4-974C-7F65BAF6B79C}" dt="2022-04-20T10:42:55.337" v="34107" actId="20577"/>
          <ac:spMkLst>
            <pc:docMk/>
            <pc:sldMk cId="2162986810" sldId="1074"/>
            <ac:spMk id="6" creationId="{56B32D72-DE0B-4BFA-8681-13FD5391C0AD}"/>
          </ac:spMkLst>
        </pc:spChg>
        <pc:spChg chg="mod">
          <ac:chgData name="Dan Dures" userId="a4d20157-df88-481d-80b8-beb62bbedd3b" providerId="ADAL" clId="{8D095522-0637-45F4-974C-7F65BAF6B79C}" dt="2022-04-20T10:42:15.610" v="34102" actId="20577"/>
          <ac:spMkLst>
            <pc:docMk/>
            <pc:sldMk cId="2162986810" sldId="1074"/>
            <ac:spMk id="7" creationId="{0C02EE9E-BEF7-470C-B21F-424129F02F4C}"/>
          </ac:spMkLst>
        </pc:spChg>
        <pc:spChg chg="mod">
          <ac:chgData name="Dan Dures" userId="a4d20157-df88-481d-80b8-beb62bbedd3b" providerId="ADAL" clId="{8D095522-0637-45F4-974C-7F65BAF6B79C}" dt="2022-04-20T10:43:16.433" v="34116" actId="1036"/>
          <ac:spMkLst>
            <pc:docMk/>
            <pc:sldMk cId="2162986810" sldId="1074"/>
            <ac:spMk id="8" creationId="{EEA7D93F-2967-43F4-88DB-D9A218B3C932}"/>
          </ac:spMkLst>
        </pc:spChg>
        <pc:spChg chg="mod">
          <ac:chgData name="Dan Dures" userId="a4d20157-df88-481d-80b8-beb62bbedd3b" providerId="ADAL" clId="{8D095522-0637-45F4-974C-7F65BAF6B79C}" dt="2022-04-20T10:43:25.872" v="34117"/>
          <ac:spMkLst>
            <pc:docMk/>
            <pc:sldMk cId="2162986810" sldId="1074"/>
            <ac:spMk id="9" creationId="{F5CDBDD3-4EFB-4D14-BCF6-15F5DF795250}"/>
          </ac:spMkLst>
        </pc:spChg>
      </pc:sldChg>
      <pc:sldChg chg="addSp delSp modSp add mod">
        <pc:chgData name="Dan Dures" userId="a4d20157-df88-481d-80b8-beb62bbedd3b" providerId="ADAL" clId="{8D095522-0637-45F4-974C-7F65BAF6B79C}" dt="2022-04-20T13:19:39.278" v="36940" actId="113"/>
        <pc:sldMkLst>
          <pc:docMk/>
          <pc:sldMk cId="2846667401" sldId="1075"/>
        </pc:sldMkLst>
        <pc:spChg chg="mod">
          <ac:chgData name="Dan Dures" userId="a4d20157-df88-481d-80b8-beb62bbedd3b" providerId="ADAL" clId="{8D095522-0637-45F4-974C-7F65BAF6B79C}" dt="2022-04-20T13:19:39.278" v="36940" actId="113"/>
          <ac:spMkLst>
            <pc:docMk/>
            <pc:sldMk cId="2846667401" sldId="1075"/>
            <ac:spMk id="3" creationId="{4BF60267-839C-4255-A94D-866CFD748386}"/>
          </ac:spMkLst>
        </pc:spChg>
        <pc:spChg chg="mod">
          <ac:chgData name="Dan Dures" userId="a4d20157-df88-481d-80b8-beb62bbedd3b" providerId="ADAL" clId="{8D095522-0637-45F4-974C-7F65BAF6B79C}" dt="2022-04-14T11:44:14.927" v="32664" actId="113"/>
          <ac:spMkLst>
            <pc:docMk/>
            <pc:sldMk cId="2846667401" sldId="1075"/>
            <ac:spMk id="6" creationId="{3FE642E9-834B-4700-B7E8-D366CE9AECFF}"/>
          </ac:spMkLst>
        </pc:spChg>
        <pc:picChg chg="add mod">
          <ac:chgData name="Dan Dures" userId="a4d20157-df88-481d-80b8-beb62bbedd3b" providerId="ADAL" clId="{8D095522-0637-45F4-974C-7F65BAF6B79C}" dt="2022-04-11T14:30:04.702" v="12457" actId="1036"/>
          <ac:picMkLst>
            <pc:docMk/>
            <pc:sldMk cId="2846667401" sldId="1075"/>
            <ac:picMk id="4" creationId="{16FFDDFB-68CA-4F50-8A3B-D2028315E56B}"/>
          </ac:picMkLst>
        </pc:picChg>
        <pc:picChg chg="mod">
          <ac:chgData name="Dan Dures" userId="a4d20157-df88-481d-80b8-beb62bbedd3b" providerId="ADAL" clId="{8D095522-0637-45F4-974C-7F65BAF6B79C}" dt="2022-04-01T11:17:48.575" v="9364" actId="108"/>
          <ac:picMkLst>
            <pc:docMk/>
            <pc:sldMk cId="2846667401" sldId="1075"/>
            <ac:picMk id="7" creationId="{56E9E179-E80B-4845-BB79-160A19A117CA}"/>
          </ac:picMkLst>
        </pc:picChg>
        <pc:picChg chg="mod">
          <ac:chgData name="Dan Dures" userId="a4d20157-df88-481d-80b8-beb62bbedd3b" providerId="ADAL" clId="{8D095522-0637-45F4-974C-7F65BAF6B79C}" dt="2022-04-11T14:30:04.702" v="12457" actId="1036"/>
          <ac:picMkLst>
            <pc:docMk/>
            <pc:sldMk cId="2846667401" sldId="1075"/>
            <ac:picMk id="10" creationId="{A51D949C-3671-4FEA-AA0F-3EF6B12248A1}"/>
          </ac:picMkLst>
        </pc:picChg>
        <pc:picChg chg="mod">
          <ac:chgData name="Dan Dures" userId="a4d20157-df88-481d-80b8-beb62bbedd3b" providerId="ADAL" clId="{8D095522-0637-45F4-974C-7F65BAF6B79C}" dt="2022-04-11T14:30:04.702" v="12457" actId="1036"/>
          <ac:picMkLst>
            <pc:docMk/>
            <pc:sldMk cId="2846667401" sldId="1075"/>
            <ac:picMk id="12" creationId="{170778AD-4062-4FF9-BEF2-5A410469562F}"/>
          </ac:picMkLst>
        </pc:picChg>
        <pc:picChg chg="del">
          <ac:chgData name="Dan Dures" userId="a4d20157-df88-481d-80b8-beb62bbedd3b" providerId="ADAL" clId="{8D095522-0637-45F4-974C-7F65BAF6B79C}" dt="2022-04-11T14:29:34.537" v="12430" actId="478"/>
          <ac:picMkLst>
            <pc:docMk/>
            <pc:sldMk cId="2846667401" sldId="1075"/>
            <ac:picMk id="14" creationId="{E2956203-8C39-4F7B-A1A2-788757E8FEB8}"/>
          </ac:picMkLst>
        </pc:picChg>
      </pc:sldChg>
      <pc:sldChg chg="del">
        <pc:chgData name="Dan Dures" userId="a4d20157-df88-481d-80b8-beb62bbedd3b" providerId="ADAL" clId="{8D095522-0637-45F4-974C-7F65BAF6B79C}" dt="2022-02-28T13:35:17.218" v="15" actId="2696"/>
        <pc:sldMkLst>
          <pc:docMk/>
          <pc:sldMk cId="3980862322" sldId="1075"/>
        </pc:sldMkLst>
      </pc:sldChg>
      <pc:sldChg chg="addSp delSp modSp add mod">
        <pc:chgData name="Dan Dures" userId="a4d20157-df88-481d-80b8-beb62bbedd3b" providerId="ADAL" clId="{8D095522-0637-45F4-974C-7F65BAF6B79C}" dt="2022-04-20T13:20:34.399" v="36952" actId="20577"/>
        <pc:sldMkLst>
          <pc:docMk/>
          <pc:sldMk cId="1676095307" sldId="1076"/>
        </pc:sldMkLst>
        <pc:spChg chg="mod">
          <ac:chgData name="Dan Dures" userId="a4d20157-df88-481d-80b8-beb62bbedd3b" providerId="ADAL" clId="{8D095522-0637-45F4-974C-7F65BAF6B79C}" dt="2022-04-20T13:20:34.399" v="36952" actId="20577"/>
          <ac:spMkLst>
            <pc:docMk/>
            <pc:sldMk cId="1676095307" sldId="1076"/>
            <ac:spMk id="5" creationId="{B5265A59-7475-4288-A1B4-55F3C83E187B}"/>
          </ac:spMkLst>
        </pc:spChg>
        <pc:spChg chg="mod">
          <ac:chgData name="Dan Dures" userId="a4d20157-df88-481d-80b8-beb62bbedd3b" providerId="ADAL" clId="{8D095522-0637-45F4-974C-7F65BAF6B79C}" dt="2022-04-14T11:44:24.449" v="32667" actId="6549"/>
          <ac:spMkLst>
            <pc:docMk/>
            <pc:sldMk cId="1676095307" sldId="1076"/>
            <ac:spMk id="6" creationId="{3FE642E9-834B-4700-B7E8-D366CE9AECFF}"/>
          </ac:spMkLst>
        </pc:spChg>
        <pc:picChg chg="mod">
          <ac:chgData name="Dan Dures" userId="a4d20157-df88-481d-80b8-beb62bbedd3b" providerId="ADAL" clId="{8D095522-0637-45F4-974C-7F65BAF6B79C}" dt="2022-04-11T14:18:15.801" v="12098" actId="1076"/>
          <ac:picMkLst>
            <pc:docMk/>
            <pc:sldMk cId="1676095307" sldId="1076"/>
            <ac:picMk id="3" creationId="{150AB48E-1ACF-4BD4-8573-2299CAAFE727}"/>
          </ac:picMkLst>
        </pc:picChg>
        <pc:picChg chg="add mod">
          <ac:chgData name="Dan Dures" userId="a4d20157-df88-481d-80b8-beb62bbedd3b" providerId="ADAL" clId="{8D095522-0637-45F4-974C-7F65BAF6B79C}" dt="2022-04-11T14:42:36.553" v="12473" actId="1076"/>
          <ac:picMkLst>
            <pc:docMk/>
            <pc:sldMk cId="1676095307" sldId="1076"/>
            <ac:picMk id="4" creationId="{2956BD14-34D1-46FB-A12A-AF7C08F85D1D}"/>
          </ac:picMkLst>
        </pc:picChg>
        <pc:picChg chg="mod">
          <ac:chgData name="Dan Dures" userId="a4d20157-df88-481d-80b8-beb62bbedd3b" providerId="ADAL" clId="{8D095522-0637-45F4-974C-7F65BAF6B79C}" dt="2022-04-11T14:42:36.553" v="12473" actId="1076"/>
          <ac:picMkLst>
            <pc:docMk/>
            <pc:sldMk cId="1676095307" sldId="1076"/>
            <ac:picMk id="8" creationId="{9B52B8EE-0859-4B62-BB39-92462842FB66}"/>
          </ac:picMkLst>
        </pc:picChg>
        <pc:picChg chg="mod">
          <ac:chgData name="Dan Dures" userId="a4d20157-df88-481d-80b8-beb62bbedd3b" providerId="ADAL" clId="{8D095522-0637-45F4-974C-7F65BAF6B79C}" dt="2022-04-11T14:42:36.553" v="12473" actId="1076"/>
          <ac:picMkLst>
            <pc:docMk/>
            <pc:sldMk cId="1676095307" sldId="1076"/>
            <ac:picMk id="10" creationId="{B4478A90-6194-4B37-A419-92C482648181}"/>
          </ac:picMkLst>
        </pc:picChg>
        <pc:picChg chg="del">
          <ac:chgData name="Dan Dures" userId="a4d20157-df88-481d-80b8-beb62bbedd3b" providerId="ADAL" clId="{8D095522-0637-45F4-974C-7F65BAF6B79C}" dt="2022-04-11T14:42:00.472" v="12458" actId="478"/>
          <ac:picMkLst>
            <pc:docMk/>
            <pc:sldMk cId="1676095307" sldId="1076"/>
            <ac:picMk id="12" creationId="{39BC5270-6BED-4F6B-AF46-6C9B6B4BF55E}"/>
          </ac:picMkLst>
        </pc:picChg>
        <pc:picChg chg="mod">
          <ac:chgData name="Dan Dures" userId="a4d20157-df88-481d-80b8-beb62bbedd3b" providerId="ADAL" clId="{8D095522-0637-45F4-974C-7F65BAF6B79C}" dt="2022-04-11T14:42:36.553" v="12473" actId="1076"/>
          <ac:picMkLst>
            <pc:docMk/>
            <pc:sldMk cId="1676095307" sldId="1076"/>
            <ac:picMk id="14" creationId="{61068AFA-765C-4B0E-8B91-21D858D6621D}"/>
          </ac:picMkLst>
        </pc:picChg>
      </pc:sldChg>
      <pc:sldChg chg="del">
        <pc:chgData name="Dan Dures" userId="a4d20157-df88-481d-80b8-beb62bbedd3b" providerId="ADAL" clId="{8D095522-0637-45F4-974C-7F65BAF6B79C}" dt="2022-02-28T13:35:17.218" v="15" actId="2696"/>
        <pc:sldMkLst>
          <pc:docMk/>
          <pc:sldMk cId="2537957790" sldId="1076"/>
        </pc:sldMkLst>
      </pc:sldChg>
      <pc:sldChg chg="addSp delSp modSp mod ord">
        <pc:chgData name="Dan Dures" userId="a4d20157-df88-481d-80b8-beb62bbedd3b" providerId="ADAL" clId="{8D095522-0637-45F4-974C-7F65BAF6B79C}" dt="2022-04-20T10:52:42.704" v="34274" actId="1035"/>
        <pc:sldMkLst>
          <pc:docMk/>
          <pc:sldMk cId="2573069230" sldId="1077"/>
        </pc:sldMkLst>
        <pc:spChg chg="mod">
          <ac:chgData name="Dan Dures" userId="a4d20157-df88-481d-80b8-beb62bbedd3b" providerId="ADAL" clId="{8D095522-0637-45F4-974C-7F65BAF6B79C}" dt="2022-04-14T11:40:22.430" v="32577" actId="113"/>
          <ac:spMkLst>
            <pc:docMk/>
            <pc:sldMk cId="2573069230" sldId="1077"/>
            <ac:spMk id="5" creationId="{0C012938-38FB-47FF-99DB-1923203FD623}"/>
          </ac:spMkLst>
        </pc:spChg>
        <pc:spChg chg="mod">
          <ac:chgData name="Dan Dures" userId="a4d20157-df88-481d-80b8-beb62bbedd3b" providerId="ADAL" clId="{8D095522-0637-45F4-974C-7F65BAF6B79C}" dt="2022-03-25T12:04:30.510" v="1442" actId="1076"/>
          <ac:spMkLst>
            <pc:docMk/>
            <pc:sldMk cId="2573069230" sldId="1077"/>
            <ac:spMk id="6" creationId="{EAD24DAC-8BD0-4329-AEBA-77B332CD0A34}"/>
          </ac:spMkLst>
        </pc:spChg>
        <pc:spChg chg="mod">
          <ac:chgData name="Dan Dures" userId="a4d20157-df88-481d-80b8-beb62bbedd3b" providerId="ADAL" clId="{8D095522-0637-45F4-974C-7F65BAF6B79C}" dt="2022-03-25T12:05:37.922" v="1485" actId="1076"/>
          <ac:spMkLst>
            <pc:docMk/>
            <pc:sldMk cId="2573069230" sldId="1077"/>
            <ac:spMk id="8" creationId="{15C3BB76-72BA-4EDA-9C3F-9DEADA353A2A}"/>
          </ac:spMkLst>
        </pc:spChg>
        <pc:spChg chg="del mod">
          <ac:chgData name="Dan Dures" userId="a4d20157-df88-481d-80b8-beb62bbedd3b" providerId="ADAL" clId="{8D095522-0637-45F4-974C-7F65BAF6B79C}" dt="2022-03-15T14:22:24.944" v="894" actId="478"/>
          <ac:spMkLst>
            <pc:docMk/>
            <pc:sldMk cId="2573069230" sldId="1077"/>
            <ac:spMk id="9" creationId="{EE871BD1-2AB6-4BA6-AE4A-25E5778CB7FB}"/>
          </ac:spMkLst>
        </pc:spChg>
        <pc:spChg chg="mod">
          <ac:chgData name="Dan Dures" userId="a4d20157-df88-481d-80b8-beb62bbedd3b" providerId="ADAL" clId="{8D095522-0637-45F4-974C-7F65BAF6B79C}" dt="2022-03-25T12:01:59.717" v="1382" actId="1076"/>
          <ac:spMkLst>
            <pc:docMk/>
            <pc:sldMk cId="2573069230" sldId="1077"/>
            <ac:spMk id="10" creationId="{25B62FBD-E488-4803-B9AD-9B725BAD4F1E}"/>
          </ac:spMkLst>
        </pc:spChg>
        <pc:spChg chg="mod">
          <ac:chgData name="Dan Dures" userId="a4d20157-df88-481d-80b8-beb62bbedd3b" providerId="ADAL" clId="{8D095522-0637-45F4-974C-7F65BAF6B79C}" dt="2022-03-25T12:11:33.234" v="1692" actId="1076"/>
          <ac:spMkLst>
            <pc:docMk/>
            <pc:sldMk cId="2573069230" sldId="1077"/>
            <ac:spMk id="12" creationId="{C781737A-9B73-4936-ABE4-341AE6809239}"/>
          </ac:spMkLst>
        </pc:spChg>
        <pc:spChg chg="del mod ord">
          <ac:chgData name="Dan Dures" userId="a4d20157-df88-481d-80b8-beb62bbedd3b" providerId="ADAL" clId="{8D095522-0637-45F4-974C-7F65BAF6B79C}" dt="2022-03-15T15:45:44.959" v="1200" actId="478"/>
          <ac:spMkLst>
            <pc:docMk/>
            <pc:sldMk cId="2573069230" sldId="1077"/>
            <ac:spMk id="13" creationId="{6E108A48-9A15-4FFF-9856-3806B0116833}"/>
          </ac:spMkLst>
        </pc:spChg>
        <pc:spChg chg="mod">
          <ac:chgData name="Dan Dures" userId="a4d20157-df88-481d-80b8-beb62bbedd3b" providerId="ADAL" clId="{8D095522-0637-45F4-974C-7F65BAF6B79C}" dt="2022-04-12T16:36:50.502" v="18467" actId="1076"/>
          <ac:spMkLst>
            <pc:docMk/>
            <pc:sldMk cId="2573069230" sldId="1077"/>
            <ac:spMk id="14" creationId="{A2DD6F96-D573-4E2F-A5BC-B486FA85AD5A}"/>
          </ac:spMkLst>
        </pc:spChg>
        <pc:spChg chg="mod">
          <ac:chgData name="Dan Dures" userId="a4d20157-df88-481d-80b8-beb62bbedd3b" providerId="ADAL" clId="{8D095522-0637-45F4-974C-7F65BAF6B79C}" dt="2022-04-20T10:52:42.704" v="34274" actId="1035"/>
          <ac:spMkLst>
            <pc:docMk/>
            <pc:sldMk cId="2573069230" sldId="1077"/>
            <ac:spMk id="15" creationId="{CA550885-C220-4CE6-9981-501C29AE1178}"/>
          </ac:spMkLst>
        </pc:spChg>
        <pc:spChg chg="mod">
          <ac:chgData name="Dan Dures" userId="a4d20157-df88-481d-80b8-beb62bbedd3b" providerId="ADAL" clId="{8D095522-0637-45F4-974C-7F65BAF6B79C}" dt="2022-03-15T15:48:48.342" v="1281" actId="1035"/>
          <ac:spMkLst>
            <pc:docMk/>
            <pc:sldMk cId="2573069230" sldId="1077"/>
            <ac:spMk id="16" creationId="{F92E2153-745A-4999-8B49-58EAFC739107}"/>
          </ac:spMkLst>
        </pc:spChg>
        <pc:spChg chg="del mod">
          <ac:chgData name="Dan Dures" userId="a4d20157-df88-481d-80b8-beb62bbedd3b" providerId="ADAL" clId="{8D095522-0637-45F4-974C-7F65BAF6B79C}" dt="2022-02-28T13:45:53.612" v="142" actId="478"/>
          <ac:spMkLst>
            <pc:docMk/>
            <pc:sldMk cId="2573069230" sldId="1077"/>
            <ac:spMk id="17" creationId="{4B04C85D-EBBE-43D9-9599-3EF0B51B9960}"/>
          </ac:spMkLst>
        </pc:spChg>
        <pc:spChg chg="mod">
          <ac:chgData name="Dan Dures" userId="a4d20157-df88-481d-80b8-beb62bbedd3b" providerId="ADAL" clId="{8D095522-0637-45F4-974C-7F65BAF6B79C}" dt="2022-03-25T12:10:54.838" v="1683" actId="1076"/>
          <ac:spMkLst>
            <pc:docMk/>
            <pc:sldMk cId="2573069230" sldId="1077"/>
            <ac:spMk id="19" creationId="{7ED1324E-E944-4C75-B1CF-4A37DD8FA359}"/>
          </ac:spMkLst>
        </pc:spChg>
        <pc:spChg chg="mod">
          <ac:chgData name="Dan Dures" userId="a4d20157-df88-481d-80b8-beb62bbedd3b" providerId="ADAL" clId="{8D095522-0637-45F4-974C-7F65BAF6B79C}" dt="2022-03-25T12:10:06.991" v="1661" actId="20577"/>
          <ac:spMkLst>
            <pc:docMk/>
            <pc:sldMk cId="2573069230" sldId="1077"/>
            <ac:spMk id="20" creationId="{B8F0DE06-66A7-49E2-92C9-FDC6CAFC25B2}"/>
          </ac:spMkLst>
        </pc:spChg>
        <pc:spChg chg="del mod">
          <ac:chgData name="Dan Dures" userId="a4d20157-df88-481d-80b8-beb62bbedd3b" providerId="ADAL" clId="{8D095522-0637-45F4-974C-7F65BAF6B79C}" dt="2022-03-15T14:23:09.808" v="925" actId="478"/>
          <ac:spMkLst>
            <pc:docMk/>
            <pc:sldMk cId="2573069230" sldId="1077"/>
            <ac:spMk id="21" creationId="{C691545F-6FF7-45AB-B1E5-CE524DF5773D}"/>
          </ac:spMkLst>
        </pc:spChg>
        <pc:spChg chg="mod">
          <ac:chgData name="Dan Dures" userId="a4d20157-df88-481d-80b8-beb62bbedd3b" providerId="ADAL" clId="{8D095522-0637-45F4-974C-7F65BAF6B79C}" dt="2022-03-25T11:58:35.132" v="1301" actId="20577"/>
          <ac:spMkLst>
            <pc:docMk/>
            <pc:sldMk cId="2573069230" sldId="1077"/>
            <ac:spMk id="23" creationId="{FC20E0B8-E695-49EE-8279-D0ACD229766C}"/>
          </ac:spMkLst>
        </pc:spChg>
        <pc:spChg chg="mod">
          <ac:chgData name="Dan Dures" userId="a4d20157-df88-481d-80b8-beb62bbedd3b" providerId="ADAL" clId="{8D095522-0637-45F4-974C-7F65BAF6B79C}" dt="2022-03-15T14:21:31.751" v="850" actId="1076"/>
          <ac:spMkLst>
            <pc:docMk/>
            <pc:sldMk cId="2573069230" sldId="1077"/>
            <ac:spMk id="24" creationId="{ECC6C175-B396-44C8-9447-098F64EEEA38}"/>
          </ac:spMkLst>
        </pc:spChg>
        <pc:spChg chg="mod">
          <ac:chgData name="Dan Dures" userId="a4d20157-df88-481d-80b8-beb62bbedd3b" providerId="ADAL" clId="{8D095522-0637-45F4-974C-7F65BAF6B79C}" dt="2022-03-25T11:58:51.079" v="1306" actId="1035"/>
          <ac:spMkLst>
            <pc:docMk/>
            <pc:sldMk cId="2573069230" sldId="1077"/>
            <ac:spMk id="25" creationId="{A5DDFFF0-9D55-4C31-B1B6-6522065F1BC9}"/>
          </ac:spMkLst>
        </pc:spChg>
        <pc:spChg chg="mod">
          <ac:chgData name="Dan Dures" userId="a4d20157-df88-481d-80b8-beb62bbedd3b" providerId="ADAL" clId="{8D095522-0637-45F4-974C-7F65BAF6B79C}" dt="2022-03-25T11:59:27.729" v="1311" actId="20577"/>
          <ac:spMkLst>
            <pc:docMk/>
            <pc:sldMk cId="2573069230" sldId="1077"/>
            <ac:spMk id="26" creationId="{63F8D9B8-4C55-4B5D-ABE8-2F82719307A0}"/>
          </ac:spMkLst>
        </pc:spChg>
        <pc:spChg chg="add del mod">
          <ac:chgData name="Dan Dures" userId="a4d20157-df88-481d-80b8-beb62bbedd3b" providerId="ADAL" clId="{8D095522-0637-45F4-974C-7F65BAF6B79C}" dt="2022-03-25T12:11:33.234" v="1692" actId="1076"/>
          <ac:spMkLst>
            <pc:docMk/>
            <pc:sldMk cId="2573069230" sldId="1077"/>
            <ac:spMk id="27" creationId="{C6A794DA-7A94-4AE8-AF79-0921EE38267C}"/>
          </ac:spMkLst>
        </pc:spChg>
        <pc:spChg chg="del mod">
          <ac:chgData name="Dan Dures" userId="a4d20157-df88-481d-80b8-beb62bbedd3b" providerId="ADAL" clId="{8D095522-0637-45F4-974C-7F65BAF6B79C}" dt="2022-03-15T14:21:28.706" v="849" actId="478"/>
          <ac:spMkLst>
            <pc:docMk/>
            <pc:sldMk cId="2573069230" sldId="1077"/>
            <ac:spMk id="28" creationId="{5528B14F-5617-4EAE-97ED-2096FEE7978C}"/>
          </ac:spMkLst>
        </pc:spChg>
        <pc:spChg chg="mod">
          <ac:chgData name="Dan Dures" userId="a4d20157-df88-481d-80b8-beb62bbedd3b" providerId="ADAL" clId="{8D095522-0637-45F4-974C-7F65BAF6B79C}" dt="2022-04-14T11:34:57.796" v="32431" actId="1035"/>
          <ac:spMkLst>
            <pc:docMk/>
            <pc:sldMk cId="2573069230" sldId="1077"/>
            <ac:spMk id="29" creationId="{0D93DDAF-38A5-49E0-8574-5E93CB95727D}"/>
          </ac:spMkLst>
        </pc:spChg>
        <pc:spChg chg="mod">
          <ac:chgData name="Dan Dures" userId="a4d20157-df88-481d-80b8-beb62bbedd3b" providerId="ADAL" clId="{8D095522-0637-45F4-974C-7F65BAF6B79C}" dt="2022-03-15T15:48:20.160" v="1245" actId="20577"/>
          <ac:spMkLst>
            <pc:docMk/>
            <pc:sldMk cId="2573069230" sldId="1077"/>
            <ac:spMk id="30" creationId="{42AD8BEE-E12C-41A0-8BBC-EDFD5B057F37}"/>
          </ac:spMkLst>
        </pc:spChg>
        <pc:spChg chg="add mod">
          <ac:chgData name="Dan Dures" userId="a4d20157-df88-481d-80b8-beb62bbedd3b" providerId="ADAL" clId="{8D095522-0637-45F4-974C-7F65BAF6B79C}" dt="2022-03-25T12:01:59.717" v="1382" actId="1076"/>
          <ac:spMkLst>
            <pc:docMk/>
            <pc:sldMk cId="2573069230" sldId="1077"/>
            <ac:spMk id="31" creationId="{E7FEF761-AB71-4B04-874E-09394CD9D8CC}"/>
          </ac:spMkLst>
        </pc:spChg>
        <pc:spChg chg="mod">
          <ac:chgData name="Dan Dures" userId="a4d20157-df88-481d-80b8-beb62bbedd3b" providerId="ADAL" clId="{8D095522-0637-45F4-974C-7F65BAF6B79C}" dt="2022-04-20T10:50:37.423" v="34257" actId="14100"/>
          <ac:spMkLst>
            <pc:docMk/>
            <pc:sldMk cId="2573069230" sldId="1077"/>
            <ac:spMk id="32" creationId="{12F597F6-D0DD-4717-8195-D7C2158EA590}"/>
          </ac:spMkLst>
        </pc:spChg>
        <pc:spChg chg="add mod">
          <ac:chgData name="Dan Dures" userId="a4d20157-df88-481d-80b8-beb62bbedd3b" providerId="ADAL" clId="{8D095522-0637-45F4-974C-7F65BAF6B79C}" dt="2022-03-25T12:11:33.234" v="1692" actId="1076"/>
          <ac:spMkLst>
            <pc:docMk/>
            <pc:sldMk cId="2573069230" sldId="1077"/>
            <ac:spMk id="33" creationId="{0C08E934-8E4A-46E4-82D1-9D6E58A15545}"/>
          </ac:spMkLst>
        </pc:spChg>
        <pc:spChg chg="add mod">
          <ac:chgData name="Dan Dures" userId="a4d20157-df88-481d-80b8-beb62bbedd3b" providerId="ADAL" clId="{8D095522-0637-45F4-974C-7F65BAF6B79C}" dt="2022-03-25T12:11:33.234" v="1692" actId="1076"/>
          <ac:spMkLst>
            <pc:docMk/>
            <pc:sldMk cId="2573069230" sldId="1077"/>
            <ac:spMk id="34" creationId="{608AC2BA-1811-4379-A9AB-406328B72987}"/>
          </ac:spMkLst>
        </pc:spChg>
        <pc:spChg chg="add mod">
          <ac:chgData name="Dan Dures" userId="a4d20157-df88-481d-80b8-beb62bbedd3b" providerId="ADAL" clId="{8D095522-0637-45F4-974C-7F65BAF6B79C}" dt="2022-03-25T12:10:48.783" v="1680" actId="1076"/>
          <ac:spMkLst>
            <pc:docMk/>
            <pc:sldMk cId="2573069230" sldId="1077"/>
            <ac:spMk id="35" creationId="{1AD3C4CA-A1FC-492F-AF6B-E01628FDB646}"/>
          </ac:spMkLst>
        </pc:spChg>
        <pc:spChg chg="add del mod">
          <ac:chgData name="Dan Dures" userId="a4d20157-df88-481d-80b8-beb62bbedd3b" providerId="ADAL" clId="{8D095522-0637-45F4-974C-7F65BAF6B79C}" dt="2022-03-15T15:44:32.004" v="1197" actId="478"/>
          <ac:spMkLst>
            <pc:docMk/>
            <pc:sldMk cId="2573069230" sldId="1077"/>
            <ac:spMk id="36" creationId="{5846D7F1-1FAB-4F04-9536-96611A8C6B4D}"/>
          </ac:spMkLst>
        </pc:spChg>
        <pc:spChg chg="add mod">
          <ac:chgData name="Dan Dures" userId="a4d20157-df88-481d-80b8-beb62bbedd3b" providerId="ADAL" clId="{8D095522-0637-45F4-974C-7F65BAF6B79C}" dt="2022-03-25T12:02:57.339" v="1405" actId="20577"/>
          <ac:spMkLst>
            <pc:docMk/>
            <pc:sldMk cId="2573069230" sldId="1077"/>
            <ac:spMk id="36" creationId="{605703B6-EBBC-4F4C-B7CE-611D0E44B708}"/>
          </ac:spMkLst>
        </pc:spChg>
        <pc:spChg chg="add del mod">
          <ac:chgData name="Dan Dures" userId="a4d20157-df88-481d-80b8-beb62bbedd3b" providerId="ADAL" clId="{8D095522-0637-45F4-974C-7F65BAF6B79C}" dt="2022-03-15T14:20:12.371" v="833"/>
          <ac:spMkLst>
            <pc:docMk/>
            <pc:sldMk cId="2573069230" sldId="1077"/>
            <ac:spMk id="42" creationId="{00C370BA-6302-4F9B-9282-8AD2503A751C}"/>
          </ac:spMkLst>
        </pc:spChg>
        <pc:spChg chg="add mod">
          <ac:chgData name="Dan Dures" userId="a4d20157-df88-481d-80b8-beb62bbedd3b" providerId="ADAL" clId="{8D095522-0637-45F4-974C-7F65BAF6B79C}" dt="2022-03-25T12:05:26.357" v="1481" actId="1076"/>
          <ac:spMkLst>
            <pc:docMk/>
            <pc:sldMk cId="2573069230" sldId="1077"/>
            <ac:spMk id="42" creationId="{1E2C5AB7-96AE-4072-AF3E-353D9A5DE9CC}"/>
          </ac:spMkLst>
        </pc:spChg>
        <pc:spChg chg="add del mod">
          <ac:chgData name="Dan Dures" userId="a4d20157-df88-481d-80b8-beb62bbedd3b" providerId="ADAL" clId="{8D095522-0637-45F4-974C-7F65BAF6B79C}" dt="2022-03-15T14:25:39.981" v="1051" actId="478"/>
          <ac:spMkLst>
            <pc:docMk/>
            <pc:sldMk cId="2573069230" sldId="1077"/>
            <ac:spMk id="43" creationId="{ABCD8C3F-B1F1-4AB5-B05D-ED8975EA9572}"/>
          </ac:spMkLst>
        </pc:spChg>
        <pc:spChg chg="add mod">
          <ac:chgData name="Dan Dures" userId="a4d20157-df88-481d-80b8-beb62bbedd3b" providerId="ADAL" clId="{8D095522-0637-45F4-974C-7F65BAF6B79C}" dt="2022-03-25T12:05:24.581" v="1480" actId="1076"/>
          <ac:spMkLst>
            <pc:docMk/>
            <pc:sldMk cId="2573069230" sldId="1077"/>
            <ac:spMk id="43" creationId="{DF1BB9AD-B6A7-4BF8-918C-4CAE68B41C50}"/>
          </ac:spMkLst>
        </pc:spChg>
        <pc:spChg chg="add del mod">
          <ac:chgData name="Dan Dures" userId="a4d20157-df88-481d-80b8-beb62bbedd3b" providerId="ADAL" clId="{8D095522-0637-45F4-974C-7F65BAF6B79C}" dt="2022-03-15T14:25:40.989" v="1052" actId="478"/>
          <ac:spMkLst>
            <pc:docMk/>
            <pc:sldMk cId="2573069230" sldId="1077"/>
            <ac:spMk id="44" creationId="{131242CE-B67A-4641-AA31-EB26806CCB67}"/>
          </ac:spMkLst>
        </pc:spChg>
        <pc:spChg chg="add mod">
          <ac:chgData name="Dan Dures" userId="a4d20157-df88-481d-80b8-beb62bbedd3b" providerId="ADAL" clId="{8D095522-0637-45F4-974C-7F65BAF6B79C}" dt="2022-03-25T12:11:06.982" v="1691" actId="20577"/>
          <ac:spMkLst>
            <pc:docMk/>
            <pc:sldMk cId="2573069230" sldId="1077"/>
            <ac:spMk id="44" creationId="{8B8252A5-2394-4033-9E12-77B44AB6371A}"/>
          </ac:spMkLst>
        </pc:spChg>
        <pc:spChg chg="add mod">
          <ac:chgData name="Dan Dures" userId="a4d20157-df88-481d-80b8-beb62bbedd3b" providerId="ADAL" clId="{8D095522-0637-45F4-974C-7F65BAF6B79C}" dt="2022-03-25T12:00:44.496" v="1379" actId="1076"/>
          <ac:spMkLst>
            <pc:docMk/>
            <pc:sldMk cId="2573069230" sldId="1077"/>
            <ac:spMk id="45" creationId="{62DBA0B6-7D86-40A0-8270-F4452C78CB58}"/>
          </ac:spMkLst>
        </pc:spChg>
        <pc:spChg chg="add mod">
          <ac:chgData name="Dan Dures" userId="a4d20157-df88-481d-80b8-beb62bbedd3b" providerId="ADAL" clId="{8D095522-0637-45F4-974C-7F65BAF6B79C}" dt="2022-04-12T16:35:14.733" v="18462" actId="20577"/>
          <ac:spMkLst>
            <pc:docMk/>
            <pc:sldMk cId="2573069230" sldId="1077"/>
            <ac:spMk id="46" creationId="{7AD8E5E8-0B05-4C1B-9969-BDBBF0E9C100}"/>
          </ac:spMkLst>
        </pc:spChg>
        <pc:spChg chg="add mod">
          <ac:chgData name="Dan Dures" userId="a4d20157-df88-481d-80b8-beb62bbedd3b" providerId="ADAL" clId="{8D095522-0637-45F4-974C-7F65BAF6B79C}" dt="2022-03-25T12:02:43.144" v="1385" actId="1076"/>
          <ac:spMkLst>
            <pc:docMk/>
            <pc:sldMk cId="2573069230" sldId="1077"/>
            <ac:spMk id="48" creationId="{1C1CA961-8C2E-4E99-AB5D-90BF39B0818D}"/>
          </ac:spMkLst>
        </pc:spChg>
        <pc:spChg chg="add mod">
          <ac:chgData name="Dan Dures" userId="a4d20157-df88-481d-80b8-beb62bbedd3b" providerId="ADAL" clId="{8D095522-0637-45F4-974C-7F65BAF6B79C}" dt="2022-04-12T16:34:34.949" v="18409" actId="20577"/>
          <ac:spMkLst>
            <pc:docMk/>
            <pc:sldMk cId="2573069230" sldId="1077"/>
            <ac:spMk id="49" creationId="{6AF97440-1849-4B54-8B6A-83F1BD1DCB63}"/>
          </ac:spMkLst>
        </pc:spChg>
        <pc:spChg chg="add mod">
          <ac:chgData name="Dan Dures" userId="a4d20157-df88-481d-80b8-beb62bbedd3b" providerId="ADAL" clId="{8D095522-0637-45F4-974C-7F65BAF6B79C}" dt="2022-04-12T16:34:23.911" v="18404" actId="20577"/>
          <ac:spMkLst>
            <pc:docMk/>
            <pc:sldMk cId="2573069230" sldId="1077"/>
            <ac:spMk id="50" creationId="{B98C531A-3856-4519-860D-04743106B43E}"/>
          </ac:spMkLst>
        </pc:spChg>
        <pc:spChg chg="add mod">
          <ac:chgData name="Dan Dures" userId="a4d20157-df88-481d-80b8-beb62bbedd3b" providerId="ADAL" clId="{8D095522-0637-45F4-974C-7F65BAF6B79C}" dt="2022-04-12T16:34:01.598" v="18379" actId="20577"/>
          <ac:spMkLst>
            <pc:docMk/>
            <pc:sldMk cId="2573069230" sldId="1077"/>
            <ac:spMk id="51" creationId="{B67513A1-B2B2-4E35-8C6A-2E7B17371CBE}"/>
          </ac:spMkLst>
        </pc:spChg>
        <pc:spChg chg="add mod">
          <ac:chgData name="Dan Dures" userId="a4d20157-df88-481d-80b8-beb62bbedd3b" providerId="ADAL" clId="{8D095522-0637-45F4-974C-7F65BAF6B79C}" dt="2022-04-12T16:34:08.361" v="18393" actId="20577"/>
          <ac:spMkLst>
            <pc:docMk/>
            <pc:sldMk cId="2573069230" sldId="1077"/>
            <ac:spMk id="52" creationId="{6897844A-94F7-4B61-9CE5-3A98DBA393BD}"/>
          </ac:spMkLst>
        </pc:spChg>
        <pc:picChg chg="add mod">
          <ac:chgData name="Dan Dures" userId="a4d20157-df88-481d-80b8-beb62bbedd3b" providerId="ADAL" clId="{8D095522-0637-45F4-974C-7F65BAF6B79C}" dt="2022-04-12T16:40:11.658" v="18469" actId="553"/>
          <ac:picMkLst>
            <pc:docMk/>
            <pc:sldMk cId="2573069230" sldId="1077"/>
            <ac:picMk id="37" creationId="{55063D70-EF80-4834-885C-F7929EAC609E}"/>
          </ac:picMkLst>
        </pc:picChg>
        <pc:picChg chg="add mod">
          <ac:chgData name="Dan Dures" userId="a4d20157-df88-481d-80b8-beb62bbedd3b" providerId="ADAL" clId="{8D095522-0637-45F4-974C-7F65BAF6B79C}" dt="2022-04-12T16:40:11.658" v="18469" actId="553"/>
          <ac:picMkLst>
            <pc:docMk/>
            <pc:sldMk cId="2573069230" sldId="1077"/>
            <ac:picMk id="38" creationId="{1ED38CE3-6E5C-495C-8CE8-F89FDDEFFCB7}"/>
          </ac:picMkLst>
        </pc:picChg>
        <pc:picChg chg="add mod">
          <ac:chgData name="Dan Dures" userId="a4d20157-df88-481d-80b8-beb62bbedd3b" providerId="ADAL" clId="{8D095522-0637-45F4-974C-7F65BAF6B79C}" dt="2022-04-12T16:40:03.622" v="18468" actId="553"/>
          <ac:picMkLst>
            <pc:docMk/>
            <pc:sldMk cId="2573069230" sldId="1077"/>
            <ac:picMk id="39" creationId="{1990A1F5-2196-4A70-AE34-6EA462268369}"/>
          </ac:picMkLst>
        </pc:picChg>
        <pc:picChg chg="add mod">
          <ac:chgData name="Dan Dures" userId="a4d20157-df88-481d-80b8-beb62bbedd3b" providerId="ADAL" clId="{8D095522-0637-45F4-974C-7F65BAF6B79C}" dt="2022-04-12T16:40:03.622" v="18468" actId="553"/>
          <ac:picMkLst>
            <pc:docMk/>
            <pc:sldMk cId="2573069230" sldId="1077"/>
            <ac:picMk id="40" creationId="{3EA4063C-1496-4BB6-9351-627F2C7D4E46}"/>
          </ac:picMkLst>
        </pc:picChg>
        <pc:picChg chg="add mod">
          <ac:chgData name="Dan Dures" userId="a4d20157-df88-481d-80b8-beb62bbedd3b" providerId="ADAL" clId="{8D095522-0637-45F4-974C-7F65BAF6B79C}" dt="2022-04-12T16:40:03.622" v="18468" actId="553"/>
          <ac:picMkLst>
            <pc:docMk/>
            <pc:sldMk cId="2573069230" sldId="1077"/>
            <ac:picMk id="41" creationId="{08CB1683-7E8E-4131-8B6A-919D2487C92A}"/>
          </ac:picMkLst>
        </pc:picChg>
        <pc:picChg chg="add mod">
          <ac:chgData name="Dan Dures" userId="a4d20157-df88-481d-80b8-beb62bbedd3b" providerId="ADAL" clId="{8D095522-0637-45F4-974C-7F65BAF6B79C}" dt="2022-04-12T16:40:11.658" v="18469" actId="553"/>
          <ac:picMkLst>
            <pc:docMk/>
            <pc:sldMk cId="2573069230" sldId="1077"/>
            <ac:picMk id="47" creationId="{6BFE283C-B48C-4E81-AA44-9EC7346F0455}"/>
          </ac:picMkLst>
        </pc:picChg>
      </pc:sldChg>
      <pc:sldChg chg="modSp mod ord">
        <pc:chgData name="Dan Dures" userId="a4d20157-df88-481d-80b8-beb62bbedd3b" providerId="ADAL" clId="{8D095522-0637-45F4-974C-7F65BAF6B79C}" dt="2022-04-14T12:24:12.704" v="32713" actId="113"/>
        <pc:sldMkLst>
          <pc:docMk/>
          <pc:sldMk cId="3246332734" sldId="1081"/>
        </pc:sldMkLst>
        <pc:spChg chg="mod">
          <ac:chgData name="Dan Dures" userId="a4d20157-df88-481d-80b8-beb62bbedd3b" providerId="ADAL" clId="{8D095522-0637-45F4-974C-7F65BAF6B79C}" dt="2022-04-12T11:34:33.400" v="15021" actId="1076"/>
          <ac:spMkLst>
            <pc:docMk/>
            <pc:sldMk cId="3246332734" sldId="1081"/>
            <ac:spMk id="2" creationId="{2593B069-E9A6-4BEA-816B-D194E1BC7BF9}"/>
          </ac:spMkLst>
        </pc:spChg>
        <pc:spChg chg="mod">
          <ac:chgData name="Dan Dures" userId="a4d20157-df88-481d-80b8-beb62bbedd3b" providerId="ADAL" clId="{8D095522-0637-45F4-974C-7F65BAF6B79C}" dt="2022-04-12T11:34:33.400" v="15021" actId="1076"/>
          <ac:spMkLst>
            <pc:docMk/>
            <pc:sldMk cId="3246332734" sldId="1081"/>
            <ac:spMk id="9" creationId="{88650D66-4773-4327-8544-381D8784978B}"/>
          </ac:spMkLst>
        </pc:spChg>
        <pc:spChg chg="mod">
          <ac:chgData name="Dan Dures" userId="a4d20157-df88-481d-80b8-beb62bbedd3b" providerId="ADAL" clId="{8D095522-0637-45F4-974C-7F65BAF6B79C}" dt="2022-04-12T11:34:33.400" v="15021" actId="1076"/>
          <ac:spMkLst>
            <pc:docMk/>
            <pc:sldMk cId="3246332734" sldId="1081"/>
            <ac:spMk id="10" creationId="{7BEA5EAF-6C56-4355-A004-9307D6D7F05D}"/>
          </ac:spMkLst>
        </pc:spChg>
        <pc:spChg chg="mod">
          <ac:chgData name="Dan Dures" userId="a4d20157-df88-481d-80b8-beb62bbedd3b" providerId="ADAL" clId="{8D095522-0637-45F4-974C-7F65BAF6B79C}" dt="2022-04-12T11:34:33.400" v="15021" actId="1076"/>
          <ac:spMkLst>
            <pc:docMk/>
            <pc:sldMk cId="3246332734" sldId="1081"/>
            <ac:spMk id="12" creationId="{6516E03E-C1A1-49FE-88EE-8013E2CEB35F}"/>
          </ac:spMkLst>
        </pc:spChg>
        <pc:spChg chg="mod">
          <ac:chgData name="Dan Dures" userId="a4d20157-df88-481d-80b8-beb62bbedd3b" providerId="ADAL" clId="{8D095522-0637-45F4-974C-7F65BAF6B79C}" dt="2022-04-12T11:34:33.400" v="15021" actId="1076"/>
          <ac:spMkLst>
            <pc:docMk/>
            <pc:sldMk cId="3246332734" sldId="1081"/>
            <ac:spMk id="14" creationId="{794304DC-FFAC-4197-8984-5655E8468F4E}"/>
          </ac:spMkLst>
        </pc:spChg>
        <pc:spChg chg="mod">
          <ac:chgData name="Dan Dures" userId="a4d20157-df88-481d-80b8-beb62bbedd3b" providerId="ADAL" clId="{8D095522-0637-45F4-974C-7F65BAF6B79C}" dt="2022-04-12T19:42:17.408" v="22947" actId="1038"/>
          <ac:spMkLst>
            <pc:docMk/>
            <pc:sldMk cId="3246332734" sldId="1081"/>
            <ac:spMk id="15" creationId="{1D492104-53BA-4FD9-BF9A-E85F1EA52100}"/>
          </ac:spMkLst>
        </pc:spChg>
        <pc:spChg chg="mod">
          <ac:chgData name="Dan Dures" userId="a4d20157-df88-481d-80b8-beb62bbedd3b" providerId="ADAL" clId="{8D095522-0637-45F4-974C-7F65BAF6B79C}" dt="2022-04-14T12:24:12.704" v="32713" actId="113"/>
          <ac:spMkLst>
            <pc:docMk/>
            <pc:sldMk cId="3246332734" sldId="1081"/>
            <ac:spMk id="16" creationId="{4F94B7E0-7BB9-4D5B-B781-F46078CA2F2A}"/>
          </ac:spMkLst>
        </pc:spChg>
        <pc:spChg chg="mod">
          <ac:chgData name="Dan Dures" userId="a4d20157-df88-481d-80b8-beb62bbedd3b" providerId="ADAL" clId="{8D095522-0637-45F4-974C-7F65BAF6B79C}" dt="2022-04-12T11:34:33.400" v="15021" actId="1076"/>
          <ac:spMkLst>
            <pc:docMk/>
            <pc:sldMk cId="3246332734" sldId="1081"/>
            <ac:spMk id="18" creationId="{0F219E47-9F13-4408-9C25-12BC34204FBE}"/>
          </ac:spMkLst>
        </pc:spChg>
        <pc:graphicFrameChg chg="mod">
          <ac:chgData name="Dan Dures" userId="a4d20157-df88-481d-80b8-beb62bbedd3b" providerId="ADAL" clId="{8D095522-0637-45F4-974C-7F65BAF6B79C}" dt="2022-04-12T11:34:33.400" v="15021" actId="1076"/>
          <ac:graphicFrameMkLst>
            <pc:docMk/>
            <pc:sldMk cId="3246332734" sldId="1081"/>
            <ac:graphicFrameMk id="6" creationId="{2C735785-46CF-4716-8556-79CADAF04FE6}"/>
          </ac:graphicFrameMkLst>
        </pc:graphicFrameChg>
        <pc:graphicFrameChg chg="mod">
          <ac:chgData name="Dan Dures" userId="a4d20157-df88-481d-80b8-beb62bbedd3b" providerId="ADAL" clId="{8D095522-0637-45F4-974C-7F65BAF6B79C}" dt="2022-04-12T11:34:33.400" v="15021" actId="1076"/>
          <ac:graphicFrameMkLst>
            <pc:docMk/>
            <pc:sldMk cId="3246332734" sldId="1081"/>
            <ac:graphicFrameMk id="13" creationId="{5C5FF02E-6BEF-423A-8B33-7650DBD6B941}"/>
          </ac:graphicFrameMkLst>
        </pc:graphicFrameChg>
        <pc:graphicFrameChg chg="mod">
          <ac:chgData name="Dan Dures" userId="a4d20157-df88-481d-80b8-beb62bbedd3b" providerId="ADAL" clId="{8D095522-0637-45F4-974C-7F65BAF6B79C}" dt="2022-04-12T11:34:33.400" v="15021" actId="1076"/>
          <ac:graphicFrameMkLst>
            <pc:docMk/>
            <pc:sldMk cId="3246332734" sldId="1081"/>
            <ac:graphicFrameMk id="17" creationId="{BA487F08-41DB-4DD4-82F7-7B926F56C4D2}"/>
          </ac:graphicFrameMkLst>
        </pc:graphicFrameChg>
        <pc:picChg chg="mod">
          <ac:chgData name="Dan Dures" userId="a4d20157-df88-481d-80b8-beb62bbedd3b" providerId="ADAL" clId="{8D095522-0637-45F4-974C-7F65BAF6B79C}" dt="2022-03-30T15:38:33.371" v="3349" actId="1076"/>
          <ac:picMkLst>
            <pc:docMk/>
            <pc:sldMk cId="3246332734" sldId="1081"/>
            <ac:picMk id="19" creationId="{F22944A7-EFBC-4C0C-8988-298278E24F64}"/>
          </ac:picMkLst>
        </pc:picChg>
      </pc:sldChg>
      <pc:sldChg chg="modAnim">
        <pc:chgData name="Dan Dures" userId="a4d20157-df88-481d-80b8-beb62bbedd3b" providerId="ADAL" clId="{8D095522-0637-45F4-974C-7F65BAF6B79C}" dt="2022-03-04T11:29:12.990" v="812"/>
        <pc:sldMkLst>
          <pc:docMk/>
          <pc:sldMk cId="910594851" sldId="2144868077"/>
        </pc:sldMkLst>
      </pc:sldChg>
      <pc:sldChg chg="addSp delSp modSp del mod">
        <pc:chgData name="Dan Dures" userId="a4d20157-df88-481d-80b8-beb62bbedd3b" providerId="ADAL" clId="{8D095522-0637-45F4-974C-7F65BAF6B79C}" dt="2022-04-13T09:30:43.245" v="23211" actId="47"/>
        <pc:sldMkLst>
          <pc:docMk/>
          <pc:sldMk cId="1603442180" sldId="2144868078"/>
        </pc:sldMkLst>
        <pc:spChg chg="del">
          <ac:chgData name="Dan Dures" userId="a4d20157-df88-481d-80b8-beb62bbedd3b" providerId="ADAL" clId="{8D095522-0637-45F4-974C-7F65BAF6B79C}" dt="2022-04-01T13:23:09.941" v="11683" actId="478"/>
          <ac:spMkLst>
            <pc:docMk/>
            <pc:sldMk cId="1603442180" sldId="2144868078"/>
            <ac:spMk id="11" creationId="{B6C97EC9-88BA-4FEC-B18B-9BDD378869DD}"/>
          </ac:spMkLst>
        </pc:spChg>
        <pc:spChg chg="del">
          <ac:chgData name="Dan Dures" userId="a4d20157-df88-481d-80b8-beb62bbedd3b" providerId="ADAL" clId="{8D095522-0637-45F4-974C-7F65BAF6B79C}" dt="2022-04-01T13:23:09.941" v="11683" actId="478"/>
          <ac:spMkLst>
            <pc:docMk/>
            <pc:sldMk cId="1603442180" sldId="2144868078"/>
            <ac:spMk id="12" creationId="{DE096C8C-85A3-4EF2-AAC5-7EF46A65A9CF}"/>
          </ac:spMkLst>
        </pc:spChg>
        <pc:spChg chg="del">
          <ac:chgData name="Dan Dures" userId="a4d20157-df88-481d-80b8-beb62bbedd3b" providerId="ADAL" clId="{8D095522-0637-45F4-974C-7F65BAF6B79C}" dt="2022-04-01T13:23:09.941" v="11683" actId="478"/>
          <ac:spMkLst>
            <pc:docMk/>
            <pc:sldMk cId="1603442180" sldId="2144868078"/>
            <ac:spMk id="13" creationId="{123B8D84-39A8-4293-BCD5-682606B50DAB}"/>
          </ac:spMkLst>
        </pc:spChg>
        <pc:spChg chg="mod">
          <ac:chgData name="Dan Dures" userId="a4d20157-df88-481d-80b8-beb62bbedd3b" providerId="ADAL" clId="{8D095522-0637-45F4-974C-7F65BAF6B79C}" dt="2022-04-13T09:30:36.103" v="23209" actId="1076"/>
          <ac:spMkLst>
            <pc:docMk/>
            <pc:sldMk cId="1603442180" sldId="2144868078"/>
            <ac:spMk id="17" creationId="{693F5DAF-1D4A-4F2C-A87A-A59C20B434CF}"/>
          </ac:spMkLst>
        </pc:spChg>
        <pc:spChg chg="del mod">
          <ac:chgData name="Dan Dures" userId="a4d20157-df88-481d-80b8-beb62bbedd3b" providerId="ADAL" clId="{8D095522-0637-45F4-974C-7F65BAF6B79C}" dt="2022-04-13T09:26:57.865" v="23106" actId="478"/>
          <ac:spMkLst>
            <pc:docMk/>
            <pc:sldMk cId="1603442180" sldId="2144868078"/>
            <ac:spMk id="18" creationId="{C7AF9A31-3CA0-4746-9C11-B45203339842}"/>
          </ac:spMkLst>
        </pc:spChg>
        <pc:picChg chg="del">
          <ac:chgData name="Dan Dures" userId="a4d20157-df88-481d-80b8-beb62bbedd3b" providerId="ADAL" clId="{8D095522-0637-45F4-974C-7F65BAF6B79C}" dt="2022-04-01T13:23:09.941" v="11683" actId="478"/>
          <ac:picMkLst>
            <pc:docMk/>
            <pc:sldMk cId="1603442180" sldId="2144868078"/>
            <ac:picMk id="6" creationId="{8DE6A9DB-03AE-49F8-B779-14483B616DAB}"/>
          </ac:picMkLst>
        </pc:picChg>
        <pc:picChg chg="del mod">
          <ac:chgData name="Dan Dures" userId="a4d20157-df88-481d-80b8-beb62bbedd3b" providerId="ADAL" clId="{8D095522-0637-45F4-974C-7F65BAF6B79C}" dt="2022-04-13T09:26:57.159" v="23105" actId="478"/>
          <ac:picMkLst>
            <pc:docMk/>
            <pc:sldMk cId="1603442180" sldId="2144868078"/>
            <ac:picMk id="8" creationId="{FA389D40-EA3D-4902-8158-308597656E01}"/>
          </ac:picMkLst>
        </pc:picChg>
        <pc:picChg chg="mod">
          <ac:chgData name="Dan Dures" userId="a4d20157-df88-481d-80b8-beb62bbedd3b" providerId="ADAL" clId="{8D095522-0637-45F4-974C-7F65BAF6B79C}" dt="2022-04-13T09:30:38.841" v="23210" actId="1076"/>
          <ac:picMkLst>
            <pc:docMk/>
            <pc:sldMk cId="1603442180" sldId="2144868078"/>
            <ac:picMk id="10" creationId="{A83EE0EE-7B97-428C-B3C3-BB46FE992FC5}"/>
          </ac:picMkLst>
        </pc:picChg>
        <pc:picChg chg="add del mod">
          <ac:chgData name="Dan Dures" userId="a4d20157-df88-481d-80b8-beb62bbedd3b" providerId="ADAL" clId="{8D095522-0637-45F4-974C-7F65BAF6B79C}" dt="2022-04-01T13:19:31.734" v="11393" actId="478"/>
          <ac:picMkLst>
            <pc:docMk/>
            <pc:sldMk cId="1603442180" sldId="2144868078"/>
            <ac:picMk id="16" creationId="{84B68242-D6A0-44E2-BC47-611D0112F25C}"/>
          </ac:picMkLst>
        </pc:picChg>
      </pc:sldChg>
      <pc:sldChg chg="addSp delSp modSp del mod ord">
        <pc:chgData name="Dan Dures" userId="a4d20157-df88-481d-80b8-beb62bbedd3b" providerId="ADAL" clId="{8D095522-0637-45F4-974C-7F65BAF6B79C}" dt="2022-04-13T10:30:05.445" v="25409" actId="47"/>
        <pc:sldMkLst>
          <pc:docMk/>
          <pc:sldMk cId="537218420" sldId="2144868079"/>
        </pc:sldMkLst>
        <pc:spChg chg="add del">
          <ac:chgData name="Dan Dures" userId="a4d20157-df88-481d-80b8-beb62bbedd3b" providerId="ADAL" clId="{8D095522-0637-45F4-974C-7F65BAF6B79C}" dt="2022-04-01T13:28:47.472" v="11993" actId="478"/>
          <ac:spMkLst>
            <pc:docMk/>
            <pc:sldMk cId="537218420" sldId="2144868079"/>
            <ac:spMk id="7" creationId="{EC4F3677-9B72-44D8-89BA-F78F1ABCC485}"/>
          </ac:spMkLst>
        </pc:spChg>
        <pc:spChg chg="add del">
          <ac:chgData name="Dan Dures" userId="a4d20157-df88-481d-80b8-beb62bbedd3b" providerId="ADAL" clId="{8D095522-0637-45F4-974C-7F65BAF6B79C}" dt="2022-04-01T13:28:47.472" v="11993" actId="478"/>
          <ac:spMkLst>
            <pc:docMk/>
            <pc:sldMk cId="537218420" sldId="2144868079"/>
            <ac:spMk id="8" creationId="{EA377A67-C12F-41E3-B1E8-4866E314CE2D}"/>
          </ac:spMkLst>
        </pc:spChg>
        <pc:spChg chg="mod">
          <ac:chgData name="Dan Dures" userId="a4d20157-df88-481d-80b8-beb62bbedd3b" providerId="ADAL" clId="{8D095522-0637-45F4-974C-7F65BAF6B79C}" dt="2022-04-01T13:28:46.976" v="11992" actId="1076"/>
          <ac:spMkLst>
            <pc:docMk/>
            <pc:sldMk cId="537218420" sldId="2144868079"/>
            <ac:spMk id="17" creationId="{7CE68803-7418-4557-B9B0-339F0EA2941E}"/>
          </ac:spMkLst>
        </pc:spChg>
        <pc:spChg chg="mod">
          <ac:chgData name="Dan Dures" userId="a4d20157-df88-481d-80b8-beb62bbedd3b" providerId="ADAL" clId="{8D095522-0637-45F4-974C-7F65BAF6B79C}" dt="2022-04-01T13:28:46.976" v="11992" actId="1076"/>
          <ac:spMkLst>
            <pc:docMk/>
            <pc:sldMk cId="537218420" sldId="2144868079"/>
            <ac:spMk id="18" creationId="{5AB2CAF9-5F12-4221-9984-168F974FE19D}"/>
          </ac:spMkLst>
        </pc:spChg>
        <pc:picChg chg="add del">
          <ac:chgData name="Dan Dures" userId="a4d20157-df88-481d-80b8-beb62bbedd3b" providerId="ADAL" clId="{8D095522-0637-45F4-974C-7F65BAF6B79C}" dt="2022-04-01T13:28:47.472" v="11993" actId="478"/>
          <ac:picMkLst>
            <pc:docMk/>
            <pc:sldMk cId="537218420" sldId="2144868079"/>
            <ac:picMk id="3" creationId="{ECE0B515-1391-44A9-8CED-62EC159ADD7D}"/>
          </ac:picMkLst>
        </pc:picChg>
        <pc:picChg chg="add del">
          <ac:chgData name="Dan Dures" userId="a4d20157-df88-481d-80b8-beb62bbedd3b" providerId="ADAL" clId="{8D095522-0637-45F4-974C-7F65BAF6B79C}" dt="2022-04-01T13:28:47.472" v="11993" actId="478"/>
          <ac:picMkLst>
            <pc:docMk/>
            <pc:sldMk cId="537218420" sldId="2144868079"/>
            <ac:picMk id="5" creationId="{070D9ECD-3498-4AA5-BAE2-93BC56783DF0}"/>
          </ac:picMkLst>
        </pc:picChg>
        <pc:picChg chg="mod">
          <ac:chgData name="Dan Dures" userId="a4d20157-df88-481d-80b8-beb62bbedd3b" providerId="ADAL" clId="{8D095522-0637-45F4-974C-7F65BAF6B79C}" dt="2022-04-01T13:28:46.976" v="11992" actId="1076"/>
          <ac:picMkLst>
            <pc:docMk/>
            <pc:sldMk cId="537218420" sldId="2144868079"/>
            <ac:picMk id="16" creationId="{ABC54B23-7C1B-4A7D-A22C-C07241526567}"/>
          </ac:picMkLst>
        </pc:picChg>
        <pc:cxnChg chg="add del">
          <ac:chgData name="Dan Dures" userId="a4d20157-df88-481d-80b8-beb62bbedd3b" providerId="ADAL" clId="{8D095522-0637-45F4-974C-7F65BAF6B79C}" dt="2022-04-01T13:28:47.472" v="11993" actId="478"/>
          <ac:cxnSpMkLst>
            <pc:docMk/>
            <pc:sldMk cId="537218420" sldId="2144868079"/>
            <ac:cxnSpMk id="9" creationId="{18BEA4FE-D67B-41F3-ADB2-CF15DD6348CA}"/>
          </ac:cxnSpMkLst>
        </pc:cxnChg>
      </pc:sldChg>
      <pc:sldChg chg="addSp delSp modSp mod ord modClrScheme chgLayout">
        <pc:chgData name="Dan Dures" userId="a4d20157-df88-481d-80b8-beb62bbedd3b" providerId="ADAL" clId="{8D095522-0637-45F4-974C-7F65BAF6B79C}" dt="2022-04-20T13:34:06.018" v="37176" actId="700"/>
        <pc:sldMkLst>
          <pc:docMk/>
          <pc:sldMk cId="2970376446" sldId="2144868080"/>
        </pc:sldMkLst>
        <pc:spChg chg="mod ord">
          <ac:chgData name="Dan Dures" userId="a4d20157-df88-481d-80b8-beb62bbedd3b" providerId="ADAL" clId="{8D095522-0637-45F4-974C-7F65BAF6B79C}" dt="2022-04-20T13:34:06.018" v="37176" actId="700"/>
          <ac:spMkLst>
            <pc:docMk/>
            <pc:sldMk cId="2970376446" sldId="2144868080"/>
            <ac:spMk id="2" creationId="{1BE7D460-3D5C-4AA1-84A1-523AC0376DC2}"/>
          </ac:spMkLst>
        </pc:spChg>
        <pc:spChg chg="mod">
          <ac:chgData name="Dan Dures" userId="a4d20157-df88-481d-80b8-beb62bbedd3b" providerId="ADAL" clId="{8D095522-0637-45F4-974C-7F65BAF6B79C}" dt="2022-04-13T12:09:49.785" v="25563" actId="20577"/>
          <ac:spMkLst>
            <pc:docMk/>
            <pc:sldMk cId="2970376446" sldId="2144868080"/>
            <ac:spMk id="5" creationId="{ACE6BE92-C06A-47FF-8245-AD42020A9476}"/>
          </ac:spMkLst>
        </pc:spChg>
        <pc:spChg chg="mod">
          <ac:chgData name="Dan Dures" userId="a4d20157-df88-481d-80b8-beb62bbedd3b" providerId="ADAL" clId="{8D095522-0637-45F4-974C-7F65BAF6B79C}" dt="2022-04-13T10:24:53.207" v="24715" actId="14100"/>
          <ac:spMkLst>
            <pc:docMk/>
            <pc:sldMk cId="2970376446" sldId="2144868080"/>
            <ac:spMk id="6" creationId="{36DC7128-3F38-47FF-AB05-CA541B08DD72}"/>
          </ac:spMkLst>
        </pc:spChg>
        <pc:spChg chg="del">
          <ac:chgData name="Dan Dures" userId="a4d20157-df88-481d-80b8-beb62bbedd3b" providerId="ADAL" clId="{8D095522-0637-45F4-974C-7F65BAF6B79C}" dt="2022-04-13T10:25:07.489" v="24717" actId="478"/>
          <ac:spMkLst>
            <pc:docMk/>
            <pc:sldMk cId="2970376446" sldId="2144868080"/>
            <ac:spMk id="7" creationId="{1125F20D-D846-4EE4-9377-7521718A91E0}"/>
          </ac:spMkLst>
        </pc:spChg>
        <pc:spChg chg="mod">
          <ac:chgData name="Dan Dures" userId="a4d20157-df88-481d-80b8-beb62bbedd3b" providerId="ADAL" clId="{8D095522-0637-45F4-974C-7F65BAF6B79C}" dt="2022-04-13T10:25:22.591" v="24745" actId="1036"/>
          <ac:spMkLst>
            <pc:docMk/>
            <pc:sldMk cId="2970376446" sldId="2144868080"/>
            <ac:spMk id="8" creationId="{8D3CC484-926C-4636-8AEB-388C35A4A90F}"/>
          </ac:spMkLst>
        </pc:spChg>
        <pc:spChg chg="add mod">
          <ac:chgData name="Dan Dures" userId="a4d20157-df88-481d-80b8-beb62bbedd3b" providerId="ADAL" clId="{8D095522-0637-45F4-974C-7F65BAF6B79C}" dt="2022-04-13T10:25:11.226" v="24718" actId="1076"/>
          <ac:spMkLst>
            <pc:docMk/>
            <pc:sldMk cId="2970376446" sldId="2144868080"/>
            <ac:spMk id="10" creationId="{2B0FED27-FE09-4085-9F5D-DC3D9EE25D97}"/>
          </ac:spMkLst>
        </pc:spChg>
        <pc:spChg chg="add mod">
          <ac:chgData name="Dan Dures" userId="a4d20157-df88-481d-80b8-beb62bbedd3b" providerId="ADAL" clId="{8D095522-0637-45F4-974C-7F65BAF6B79C}" dt="2022-04-13T12:08:25.229" v="25410" actId="14100"/>
          <ac:spMkLst>
            <pc:docMk/>
            <pc:sldMk cId="2970376446" sldId="2144868080"/>
            <ac:spMk id="12" creationId="{632C13E3-20EB-4473-B08C-161C4A3F31AE}"/>
          </ac:spMkLst>
        </pc:spChg>
        <pc:picChg chg="mod">
          <ac:chgData name="Dan Dures" userId="a4d20157-df88-481d-80b8-beb62bbedd3b" providerId="ADAL" clId="{8D095522-0637-45F4-974C-7F65BAF6B79C}" dt="2022-04-13T10:29:45.271" v="25399" actId="1076"/>
          <ac:picMkLst>
            <pc:docMk/>
            <pc:sldMk cId="2970376446" sldId="2144868080"/>
            <ac:picMk id="4" creationId="{D1F26E21-BA70-445D-9031-39F538C83B08}"/>
          </ac:picMkLst>
        </pc:picChg>
        <pc:cxnChg chg="mod">
          <ac:chgData name="Dan Dures" userId="a4d20157-df88-481d-80b8-beb62bbedd3b" providerId="ADAL" clId="{8D095522-0637-45F4-974C-7F65BAF6B79C}" dt="2022-04-13T12:09:53.708" v="25564" actId="1076"/>
          <ac:cxnSpMkLst>
            <pc:docMk/>
            <pc:sldMk cId="2970376446" sldId="2144868080"/>
            <ac:cxnSpMk id="11" creationId="{C38DEE0F-2519-407E-8054-77BD4D394553}"/>
          </ac:cxnSpMkLst>
        </pc:cxnChg>
      </pc:sldChg>
      <pc:sldChg chg="addSp delSp modSp add mod ord">
        <pc:chgData name="Dan Dures" userId="a4d20157-df88-481d-80b8-beb62bbedd3b" providerId="ADAL" clId="{8D095522-0637-45F4-974C-7F65BAF6B79C}" dt="2022-04-20T11:05:40.939" v="34576" actId="1076"/>
        <pc:sldMkLst>
          <pc:docMk/>
          <pc:sldMk cId="417915211" sldId="2144868081"/>
        </pc:sldMkLst>
        <pc:spChg chg="mod">
          <ac:chgData name="Dan Dures" userId="a4d20157-df88-481d-80b8-beb62bbedd3b" providerId="ADAL" clId="{8D095522-0637-45F4-974C-7F65BAF6B79C}" dt="2022-04-12T14:27:04.016" v="15905" actId="20577"/>
          <ac:spMkLst>
            <pc:docMk/>
            <pc:sldMk cId="417915211" sldId="2144868081"/>
            <ac:spMk id="3" creationId="{ACFA791F-35D5-441D-B757-01D26E041843}"/>
          </ac:spMkLst>
        </pc:spChg>
        <pc:spChg chg="add mod">
          <ac:chgData name="Dan Dures" userId="a4d20157-df88-481d-80b8-beb62bbedd3b" providerId="ADAL" clId="{8D095522-0637-45F4-974C-7F65BAF6B79C}" dt="2022-04-12T14:43:36.365" v="16828" actId="1076"/>
          <ac:spMkLst>
            <pc:docMk/>
            <pc:sldMk cId="417915211" sldId="2144868081"/>
            <ac:spMk id="4" creationId="{66AC7B2F-B9D8-4967-BC01-1CCDA9A7C88A}"/>
          </ac:spMkLst>
        </pc:spChg>
        <pc:spChg chg="add del mod">
          <ac:chgData name="Dan Dures" userId="a4d20157-df88-481d-80b8-beb62bbedd3b" providerId="ADAL" clId="{8D095522-0637-45F4-974C-7F65BAF6B79C}" dt="2022-03-30T15:02:24.512" v="2270"/>
          <ac:spMkLst>
            <pc:docMk/>
            <pc:sldMk cId="417915211" sldId="2144868081"/>
            <ac:spMk id="5" creationId="{92BC4101-FBFC-4F35-B33C-771D4B278B54}"/>
          </ac:spMkLst>
        </pc:spChg>
        <pc:spChg chg="mod">
          <ac:chgData name="Dan Dures" userId="a4d20157-df88-481d-80b8-beb62bbedd3b" providerId="ADAL" clId="{8D095522-0637-45F4-974C-7F65BAF6B79C}" dt="2022-04-14T11:41:20.432" v="32591"/>
          <ac:spMkLst>
            <pc:docMk/>
            <pc:sldMk cId="417915211" sldId="2144868081"/>
            <ac:spMk id="6" creationId="{C456719B-19AD-471C-A4F4-73E113424BA9}"/>
          </ac:spMkLst>
        </pc:spChg>
        <pc:spChg chg="del">
          <ac:chgData name="Dan Dures" userId="a4d20157-df88-481d-80b8-beb62bbedd3b" providerId="ADAL" clId="{8D095522-0637-45F4-974C-7F65BAF6B79C}" dt="2022-03-30T15:00:24.645" v="2225" actId="478"/>
          <ac:spMkLst>
            <pc:docMk/>
            <pc:sldMk cId="417915211" sldId="2144868081"/>
            <ac:spMk id="9" creationId="{28223017-D983-4BB9-90C9-D761FB319BEE}"/>
          </ac:spMkLst>
        </pc:spChg>
        <pc:spChg chg="del">
          <ac:chgData name="Dan Dures" userId="a4d20157-df88-481d-80b8-beb62bbedd3b" providerId="ADAL" clId="{8D095522-0637-45F4-974C-7F65BAF6B79C}" dt="2022-03-30T15:00:21.530" v="2224" actId="478"/>
          <ac:spMkLst>
            <pc:docMk/>
            <pc:sldMk cId="417915211" sldId="2144868081"/>
            <ac:spMk id="10" creationId="{EB2A8782-7E99-43ED-9D90-C43713598278}"/>
          </ac:spMkLst>
        </pc:spChg>
        <pc:spChg chg="add mod">
          <ac:chgData name="Dan Dures" userId="a4d20157-df88-481d-80b8-beb62bbedd3b" providerId="ADAL" clId="{8D095522-0637-45F4-974C-7F65BAF6B79C}" dt="2022-04-12T14:29:38.123" v="15962" actId="20577"/>
          <ac:spMkLst>
            <pc:docMk/>
            <pc:sldMk cId="417915211" sldId="2144868081"/>
            <ac:spMk id="11" creationId="{087BE8CB-C977-4383-B250-9C8C3327B8B2}"/>
          </ac:spMkLst>
        </pc:spChg>
        <pc:spChg chg="del">
          <ac:chgData name="Dan Dures" userId="a4d20157-df88-481d-80b8-beb62bbedd3b" providerId="ADAL" clId="{8D095522-0637-45F4-974C-7F65BAF6B79C}" dt="2022-03-30T15:00:21.530" v="2224" actId="478"/>
          <ac:spMkLst>
            <pc:docMk/>
            <pc:sldMk cId="417915211" sldId="2144868081"/>
            <ac:spMk id="15" creationId="{517CCB7E-6648-4E9B-9BB4-05C49E95453A}"/>
          </ac:spMkLst>
        </pc:spChg>
        <pc:spChg chg="del">
          <ac:chgData name="Dan Dures" userId="a4d20157-df88-481d-80b8-beb62bbedd3b" providerId="ADAL" clId="{8D095522-0637-45F4-974C-7F65BAF6B79C}" dt="2022-03-30T15:00:21.530" v="2224" actId="478"/>
          <ac:spMkLst>
            <pc:docMk/>
            <pc:sldMk cId="417915211" sldId="2144868081"/>
            <ac:spMk id="16" creationId="{A00E3BE4-D7DA-41B7-A41C-848A7E18BD29}"/>
          </ac:spMkLst>
        </pc:spChg>
        <pc:spChg chg="add mod">
          <ac:chgData name="Dan Dures" userId="a4d20157-df88-481d-80b8-beb62bbedd3b" providerId="ADAL" clId="{8D095522-0637-45F4-974C-7F65BAF6B79C}" dt="2022-04-01T12:04:22.353" v="11204" actId="1076"/>
          <ac:spMkLst>
            <pc:docMk/>
            <pc:sldMk cId="417915211" sldId="2144868081"/>
            <ac:spMk id="16" creationId="{C155AC39-3CE0-4749-B28E-C51BBAD62CC9}"/>
          </ac:spMkLst>
        </pc:spChg>
        <pc:spChg chg="add mod">
          <ac:chgData name="Dan Dures" userId="a4d20157-df88-481d-80b8-beb62bbedd3b" providerId="ADAL" clId="{8D095522-0637-45F4-974C-7F65BAF6B79C}" dt="2022-04-01T12:04:22.353" v="11204" actId="1076"/>
          <ac:spMkLst>
            <pc:docMk/>
            <pc:sldMk cId="417915211" sldId="2144868081"/>
            <ac:spMk id="17" creationId="{16BCE689-17BA-4BEE-9638-BAFB169568B2}"/>
          </ac:spMkLst>
        </pc:spChg>
        <pc:spChg chg="del">
          <ac:chgData name="Dan Dures" userId="a4d20157-df88-481d-80b8-beb62bbedd3b" providerId="ADAL" clId="{8D095522-0637-45F4-974C-7F65BAF6B79C}" dt="2022-03-30T15:00:21.530" v="2224" actId="478"/>
          <ac:spMkLst>
            <pc:docMk/>
            <pc:sldMk cId="417915211" sldId="2144868081"/>
            <ac:spMk id="17" creationId="{2D9A912A-805D-47F1-B5E1-1CCF892F49DF}"/>
          </ac:spMkLst>
        </pc:spChg>
        <pc:spChg chg="del">
          <ac:chgData name="Dan Dures" userId="a4d20157-df88-481d-80b8-beb62bbedd3b" providerId="ADAL" clId="{8D095522-0637-45F4-974C-7F65BAF6B79C}" dt="2022-03-30T15:00:21.530" v="2224" actId="478"/>
          <ac:spMkLst>
            <pc:docMk/>
            <pc:sldMk cId="417915211" sldId="2144868081"/>
            <ac:spMk id="18" creationId="{B1073D22-AF1B-4E25-B484-35E7248EACCC}"/>
          </ac:spMkLst>
        </pc:spChg>
        <pc:spChg chg="add mod">
          <ac:chgData name="Dan Dures" userId="a4d20157-df88-481d-80b8-beb62bbedd3b" providerId="ADAL" clId="{8D095522-0637-45F4-974C-7F65BAF6B79C}" dt="2022-04-20T11:05:40.939" v="34576" actId="1076"/>
          <ac:spMkLst>
            <pc:docMk/>
            <pc:sldMk cId="417915211" sldId="2144868081"/>
            <ac:spMk id="20" creationId="{E75CF8AD-1626-480A-A925-62572CA370F4}"/>
          </ac:spMkLst>
        </pc:spChg>
        <pc:spChg chg="add mod">
          <ac:chgData name="Dan Dures" userId="a4d20157-df88-481d-80b8-beb62bbedd3b" providerId="ADAL" clId="{8D095522-0637-45F4-974C-7F65BAF6B79C}" dt="2022-04-01T12:04:26.302" v="11205" actId="1076"/>
          <ac:spMkLst>
            <pc:docMk/>
            <pc:sldMk cId="417915211" sldId="2144868081"/>
            <ac:spMk id="21" creationId="{8A50B31D-B5EE-4C75-80F7-75E3B6D79F17}"/>
          </ac:spMkLst>
        </pc:spChg>
        <pc:spChg chg="del">
          <ac:chgData name="Dan Dures" userId="a4d20157-df88-481d-80b8-beb62bbedd3b" providerId="ADAL" clId="{8D095522-0637-45F4-974C-7F65BAF6B79C}" dt="2022-03-30T15:00:21.530" v="2224" actId="478"/>
          <ac:spMkLst>
            <pc:docMk/>
            <pc:sldMk cId="417915211" sldId="2144868081"/>
            <ac:spMk id="22" creationId="{78271E30-B5EA-4B48-A6C2-962CCB467930}"/>
          </ac:spMkLst>
        </pc:spChg>
        <pc:spChg chg="add mod">
          <ac:chgData name="Dan Dures" userId="a4d20157-df88-481d-80b8-beb62bbedd3b" providerId="ADAL" clId="{8D095522-0637-45F4-974C-7F65BAF6B79C}" dt="2022-04-01T12:04:22.353" v="11204" actId="1076"/>
          <ac:spMkLst>
            <pc:docMk/>
            <pc:sldMk cId="417915211" sldId="2144868081"/>
            <ac:spMk id="22" creationId="{A9D55E54-EBD2-45C3-B777-BE1334C8B621}"/>
          </ac:spMkLst>
        </pc:spChg>
        <pc:spChg chg="add mod">
          <ac:chgData name="Dan Dures" userId="a4d20157-df88-481d-80b8-beb62bbedd3b" providerId="ADAL" clId="{8D095522-0637-45F4-974C-7F65BAF6B79C}" dt="2022-04-01T12:08:16.789" v="11229" actId="1038"/>
          <ac:spMkLst>
            <pc:docMk/>
            <pc:sldMk cId="417915211" sldId="2144868081"/>
            <ac:spMk id="23" creationId="{D658E6B6-4BF6-4698-AE06-5FB14EF08D33}"/>
          </ac:spMkLst>
        </pc:spChg>
        <pc:spChg chg="del">
          <ac:chgData name="Dan Dures" userId="a4d20157-df88-481d-80b8-beb62bbedd3b" providerId="ADAL" clId="{8D095522-0637-45F4-974C-7F65BAF6B79C}" dt="2022-03-30T15:00:21.530" v="2224" actId="478"/>
          <ac:spMkLst>
            <pc:docMk/>
            <pc:sldMk cId="417915211" sldId="2144868081"/>
            <ac:spMk id="24" creationId="{760C6B98-430C-4288-943C-32038AEF49FB}"/>
          </ac:spMkLst>
        </pc:spChg>
        <pc:spChg chg="add mod">
          <ac:chgData name="Dan Dures" userId="a4d20157-df88-481d-80b8-beb62bbedd3b" providerId="ADAL" clId="{8D095522-0637-45F4-974C-7F65BAF6B79C}" dt="2022-04-12T14:28:57.277" v="15956" actId="1076"/>
          <ac:spMkLst>
            <pc:docMk/>
            <pc:sldMk cId="417915211" sldId="2144868081"/>
            <ac:spMk id="24" creationId="{F579BFF7-A71C-465B-8606-A2C15ED562E8}"/>
          </ac:spMkLst>
        </pc:spChg>
        <pc:spChg chg="del">
          <ac:chgData name="Dan Dures" userId="a4d20157-df88-481d-80b8-beb62bbedd3b" providerId="ADAL" clId="{8D095522-0637-45F4-974C-7F65BAF6B79C}" dt="2022-03-30T15:00:21.530" v="2224" actId="478"/>
          <ac:spMkLst>
            <pc:docMk/>
            <pc:sldMk cId="417915211" sldId="2144868081"/>
            <ac:spMk id="25" creationId="{9FD90035-6A04-4033-8484-22F86FA2B55E}"/>
          </ac:spMkLst>
        </pc:spChg>
        <pc:spChg chg="add del mod">
          <ac:chgData name="Dan Dures" userId="a4d20157-df88-481d-80b8-beb62bbedd3b" providerId="ADAL" clId="{8D095522-0637-45F4-974C-7F65BAF6B79C}" dt="2022-04-01T10:19:48.556" v="7462" actId="478"/>
          <ac:spMkLst>
            <pc:docMk/>
            <pc:sldMk cId="417915211" sldId="2144868081"/>
            <ac:spMk id="25" creationId="{F5AC38A2-A829-4D30-A7E7-10A079C8D511}"/>
          </ac:spMkLst>
        </pc:spChg>
        <pc:spChg chg="add del mod">
          <ac:chgData name="Dan Dures" userId="a4d20157-df88-481d-80b8-beb62bbedd3b" providerId="ADAL" clId="{8D095522-0637-45F4-974C-7F65BAF6B79C}" dt="2022-03-30T15:21:28.662" v="2586"/>
          <ac:spMkLst>
            <pc:docMk/>
            <pc:sldMk cId="417915211" sldId="2144868081"/>
            <ac:spMk id="26" creationId="{5C6BE4D5-E1FA-4933-952C-BD3E842078BA}"/>
          </ac:spMkLst>
        </pc:spChg>
        <pc:spChg chg="add mod">
          <ac:chgData name="Dan Dures" userId="a4d20157-df88-481d-80b8-beb62bbedd3b" providerId="ADAL" clId="{8D095522-0637-45F4-974C-7F65BAF6B79C}" dt="2022-04-01T12:04:22.353" v="11204" actId="1076"/>
          <ac:spMkLst>
            <pc:docMk/>
            <pc:sldMk cId="417915211" sldId="2144868081"/>
            <ac:spMk id="26" creationId="{B3E84774-B3CC-424A-A18B-AEAE65B80518}"/>
          </ac:spMkLst>
        </pc:spChg>
        <pc:spChg chg="add del mod">
          <ac:chgData name="Dan Dures" userId="a4d20157-df88-481d-80b8-beb62bbedd3b" providerId="ADAL" clId="{8D095522-0637-45F4-974C-7F65BAF6B79C}" dt="2022-04-01T10:15:47.410" v="7284" actId="478"/>
          <ac:spMkLst>
            <pc:docMk/>
            <pc:sldMk cId="417915211" sldId="2144868081"/>
            <ac:spMk id="27" creationId="{0E1BE556-A830-4F6C-B1CA-A351C6670FE0}"/>
          </ac:spMkLst>
        </pc:spChg>
        <pc:spChg chg="add mod">
          <ac:chgData name="Dan Dures" userId="a4d20157-df88-481d-80b8-beb62bbedd3b" providerId="ADAL" clId="{8D095522-0637-45F4-974C-7F65BAF6B79C}" dt="2022-04-01T12:04:22.353" v="11204" actId="1076"/>
          <ac:spMkLst>
            <pc:docMk/>
            <pc:sldMk cId="417915211" sldId="2144868081"/>
            <ac:spMk id="28" creationId="{80331A07-2D4C-48C6-8AEB-3C2115CCC9BD}"/>
          </ac:spMkLst>
        </pc:spChg>
        <pc:spChg chg="add del mod">
          <ac:chgData name="Dan Dures" userId="a4d20157-df88-481d-80b8-beb62bbedd3b" providerId="ADAL" clId="{8D095522-0637-45F4-974C-7F65BAF6B79C}" dt="2022-03-30T15:34:24.793" v="3250" actId="478"/>
          <ac:spMkLst>
            <pc:docMk/>
            <pc:sldMk cId="417915211" sldId="2144868081"/>
            <ac:spMk id="28" creationId="{D5038442-CCD5-4B93-B58C-F072041EE727}"/>
          </ac:spMkLst>
        </pc:spChg>
        <pc:spChg chg="add del mod">
          <ac:chgData name="Dan Dures" userId="a4d20157-df88-481d-80b8-beb62bbedd3b" providerId="ADAL" clId="{8D095522-0637-45F4-974C-7F65BAF6B79C}" dt="2022-04-12T14:28:53.336" v="15955" actId="478"/>
          <ac:spMkLst>
            <pc:docMk/>
            <pc:sldMk cId="417915211" sldId="2144868081"/>
            <ac:spMk id="29" creationId="{EBC33BB0-A7E3-458A-9222-6A0F5FBEF5CD}"/>
          </ac:spMkLst>
        </pc:spChg>
        <pc:spChg chg="add del mod">
          <ac:chgData name="Dan Dures" userId="a4d20157-df88-481d-80b8-beb62bbedd3b" providerId="ADAL" clId="{8D095522-0637-45F4-974C-7F65BAF6B79C}" dt="2022-04-01T10:22:52.612" v="7655" actId="478"/>
          <ac:spMkLst>
            <pc:docMk/>
            <pc:sldMk cId="417915211" sldId="2144868081"/>
            <ac:spMk id="30" creationId="{DB003887-7829-466D-8D85-639E0DD5F1F6}"/>
          </ac:spMkLst>
        </pc:spChg>
        <pc:spChg chg="add mod">
          <ac:chgData name="Dan Dures" userId="a4d20157-df88-481d-80b8-beb62bbedd3b" providerId="ADAL" clId="{8D095522-0637-45F4-974C-7F65BAF6B79C}" dt="2022-04-01T12:04:22.353" v="11204" actId="1076"/>
          <ac:spMkLst>
            <pc:docMk/>
            <pc:sldMk cId="417915211" sldId="2144868081"/>
            <ac:spMk id="31" creationId="{F00DF0AA-44F3-4379-84DD-674FD8B862EC}"/>
          </ac:spMkLst>
        </pc:spChg>
        <pc:spChg chg="add mod">
          <ac:chgData name="Dan Dures" userId="a4d20157-df88-481d-80b8-beb62bbedd3b" providerId="ADAL" clId="{8D095522-0637-45F4-974C-7F65BAF6B79C}" dt="2022-04-01T12:04:22.353" v="11204" actId="1076"/>
          <ac:spMkLst>
            <pc:docMk/>
            <pc:sldMk cId="417915211" sldId="2144868081"/>
            <ac:spMk id="32" creationId="{8D3B495E-0EDF-4EEB-BC5F-67B28FA27AFF}"/>
          </ac:spMkLst>
        </pc:spChg>
        <pc:spChg chg="add mod">
          <ac:chgData name="Dan Dures" userId="a4d20157-df88-481d-80b8-beb62bbedd3b" providerId="ADAL" clId="{8D095522-0637-45F4-974C-7F65BAF6B79C}" dt="2022-04-01T12:04:22.353" v="11204" actId="1076"/>
          <ac:spMkLst>
            <pc:docMk/>
            <pc:sldMk cId="417915211" sldId="2144868081"/>
            <ac:spMk id="33" creationId="{38C16750-7EF3-4E67-A4CA-C2FBB8DD2B03}"/>
          </ac:spMkLst>
        </pc:spChg>
        <pc:spChg chg="add del mod">
          <ac:chgData name="Dan Dures" userId="a4d20157-df88-481d-80b8-beb62bbedd3b" providerId="ADAL" clId="{8D095522-0637-45F4-974C-7F65BAF6B79C}" dt="2022-04-12T19:22:02.084" v="22237" actId="478"/>
          <ac:spMkLst>
            <pc:docMk/>
            <pc:sldMk cId="417915211" sldId="2144868081"/>
            <ac:spMk id="34" creationId="{16E001D5-DDA2-4405-9294-B4256E2AD839}"/>
          </ac:spMkLst>
        </pc:spChg>
        <pc:graphicFrameChg chg="add del mod modGraphic">
          <ac:chgData name="Dan Dures" userId="a4d20157-df88-481d-80b8-beb62bbedd3b" providerId="ADAL" clId="{8D095522-0637-45F4-974C-7F65BAF6B79C}" dt="2022-04-01T09:53:51.232" v="6508" actId="478"/>
          <ac:graphicFrameMkLst>
            <pc:docMk/>
            <pc:sldMk cId="417915211" sldId="2144868081"/>
            <ac:graphicFrameMk id="2" creationId="{08C875B7-2466-48E0-911B-1CE285D8E7DC}"/>
          </ac:graphicFrameMkLst>
        </pc:graphicFrameChg>
        <pc:graphicFrameChg chg="add mod modGraphic">
          <ac:chgData name="Dan Dures" userId="a4d20157-df88-481d-80b8-beb62bbedd3b" providerId="ADAL" clId="{8D095522-0637-45F4-974C-7F65BAF6B79C}" dt="2022-04-20T11:05:20.682" v="34572"/>
          <ac:graphicFrameMkLst>
            <pc:docMk/>
            <pc:sldMk cId="417915211" sldId="2144868081"/>
            <ac:graphicFrameMk id="5" creationId="{5412F5BE-D168-4C3E-8F0F-7B660BA5FA2E}"/>
          </ac:graphicFrameMkLst>
        </pc:graphicFrameChg>
        <pc:picChg chg="add mod">
          <ac:chgData name="Dan Dures" userId="a4d20157-df88-481d-80b8-beb62bbedd3b" providerId="ADAL" clId="{8D095522-0637-45F4-974C-7F65BAF6B79C}" dt="2022-03-30T15:35:39.865" v="3259" actId="1076"/>
          <ac:picMkLst>
            <pc:docMk/>
            <pc:sldMk cId="417915211" sldId="2144868081"/>
            <ac:picMk id="13" creationId="{4F807223-0C90-40A5-BEE5-E222DCB98992}"/>
          </ac:picMkLst>
        </pc:picChg>
        <pc:picChg chg="del">
          <ac:chgData name="Dan Dures" userId="a4d20157-df88-481d-80b8-beb62bbedd3b" providerId="ADAL" clId="{8D095522-0637-45F4-974C-7F65BAF6B79C}" dt="2022-03-30T14:57:48.138" v="1837" actId="478"/>
          <ac:picMkLst>
            <pc:docMk/>
            <pc:sldMk cId="417915211" sldId="2144868081"/>
            <ac:picMk id="19" creationId="{B44C1857-EB5D-4412-BFAF-C35A147E3AF1}"/>
          </ac:picMkLst>
        </pc:picChg>
        <pc:cxnChg chg="del">
          <ac:chgData name="Dan Dures" userId="a4d20157-df88-481d-80b8-beb62bbedd3b" providerId="ADAL" clId="{8D095522-0637-45F4-974C-7F65BAF6B79C}" dt="2022-03-30T15:00:21.530" v="2224" actId="478"/>
          <ac:cxnSpMkLst>
            <pc:docMk/>
            <pc:sldMk cId="417915211" sldId="2144868081"/>
            <ac:cxnSpMk id="7" creationId="{7A81E475-F0B2-412C-9623-A522F883B69C}"/>
          </ac:cxnSpMkLst>
        </pc:cxnChg>
        <pc:cxnChg chg="del">
          <ac:chgData name="Dan Dures" userId="a4d20157-df88-481d-80b8-beb62bbedd3b" providerId="ADAL" clId="{8D095522-0637-45F4-974C-7F65BAF6B79C}" dt="2022-03-30T15:00:21.530" v="2224" actId="478"/>
          <ac:cxnSpMkLst>
            <pc:docMk/>
            <pc:sldMk cId="417915211" sldId="2144868081"/>
            <ac:cxnSpMk id="8" creationId="{E0EF6FF6-E142-4DBE-86AE-AC203328DB8A}"/>
          </ac:cxnSpMkLst>
        </pc:cxnChg>
        <pc:cxnChg chg="add mod">
          <ac:chgData name="Dan Dures" userId="a4d20157-df88-481d-80b8-beb62bbedd3b" providerId="ADAL" clId="{8D095522-0637-45F4-974C-7F65BAF6B79C}" dt="2022-04-01T12:04:22.353" v="11204" actId="1076"/>
          <ac:cxnSpMkLst>
            <pc:docMk/>
            <pc:sldMk cId="417915211" sldId="2144868081"/>
            <ac:cxnSpMk id="14" creationId="{648F9949-0138-44E9-BC00-7607EB2A5BEA}"/>
          </ac:cxnSpMkLst>
        </pc:cxnChg>
        <pc:cxnChg chg="add mod">
          <ac:chgData name="Dan Dures" userId="a4d20157-df88-481d-80b8-beb62bbedd3b" providerId="ADAL" clId="{8D095522-0637-45F4-974C-7F65BAF6B79C}" dt="2022-04-01T12:04:22.353" v="11204" actId="1076"/>
          <ac:cxnSpMkLst>
            <pc:docMk/>
            <pc:sldMk cId="417915211" sldId="2144868081"/>
            <ac:cxnSpMk id="15" creationId="{BCC6B342-C6D5-4F59-BAD4-17477B04EF30}"/>
          </ac:cxnSpMkLst>
        </pc:cxnChg>
      </pc:sldChg>
      <pc:sldChg chg="addSp modSp new mod ord">
        <pc:chgData name="Dan Dures" userId="a4d20157-df88-481d-80b8-beb62bbedd3b" providerId="ADAL" clId="{8D095522-0637-45F4-974C-7F65BAF6B79C}" dt="2022-04-20T11:00:33.776" v="34502" actId="27636"/>
        <pc:sldMkLst>
          <pc:docMk/>
          <pc:sldMk cId="1928548790" sldId="2144868082"/>
        </pc:sldMkLst>
        <pc:spChg chg="mod">
          <ac:chgData name="Dan Dures" userId="a4d20157-df88-481d-80b8-beb62bbedd3b" providerId="ADAL" clId="{8D095522-0637-45F4-974C-7F65BAF6B79C}" dt="2022-04-14T11:40:51.830" v="32586" actId="113"/>
          <ac:spMkLst>
            <pc:docMk/>
            <pc:sldMk cId="1928548790" sldId="2144868082"/>
            <ac:spMk id="2" creationId="{EC140F71-44E5-4ED8-A0ED-780891517924}"/>
          </ac:spMkLst>
        </pc:spChg>
        <pc:spChg chg="mod">
          <ac:chgData name="Dan Dures" userId="a4d20157-df88-481d-80b8-beb62bbedd3b" providerId="ADAL" clId="{8D095522-0637-45F4-974C-7F65BAF6B79C}" dt="2022-04-20T11:00:33.776" v="34502" actId="27636"/>
          <ac:spMkLst>
            <pc:docMk/>
            <pc:sldMk cId="1928548790" sldId="2144868082"/>
            <ac:spMk id="3" creationId="{63E29D28-CCC4-4110-A346-B9A81E809058}"/>
          </ac:spMkLst>
        </pc:spChg>
        <pc:spChg chg="add mod">
          <ac:chgData name="Dan Dures" userId="a4d20157-df88-481d-80b8-beb62bbedd3b" providerId="ADAL" clId="{8D095522-0637-45F4-974C-7F65BAF6B79C}" dt="2022-04-01T09:53:25.943" v="6495" actId="5793"/>
          <ac:spMkLst>
            <pc:docMk/>
            <pc:sldMk cId="1928548790" sldId="2144868082"/>
            <ac:spMk id="4" creationId="{57A92CAA-F1FD-4D14-A4EA-74FE55BBD0A5}"/>
          </ac:spMkLst>
        </pc:spChg>
        <pc:spChg chg="add mod">
          <ac:chgData name="Dan Dures" userId="a4d20157-df88-481d-80b8-beb62bbedd3b" providerId="ADAL" clId="{8D095522-0637-45F4-974C-7F65BAF6B79C}" dt="2022-04-01T09:53:28.849" v="6499" actId="5793"/>
          <ac:spMkLst>
            <pc:docMk/>
            <pc:sldMk cId="1928548790" sldId="2144868082"/>
            <ac:spMk id="5" creationId="{8F3B88F7-6522-491D-BB23-E61B2240E58A}"/>
          </ac:spMkLst>
        </pc:spChg>
        <pc:spChg chg="add mod">
          <ac:chgData name="Dan Dures" userId="a4d20157-df88-481d-80b8-beb62bbedd3b" providerId="ADAL" clId="{8D095522-0637-45F4-974C-7F65BAF6B79C}" dt="2022-04-01T09:53:30.176" v="6503" actId="5793"/>
          <ac:spMkLst>
            <pc:docMk/>
            <pc:sldMk cId="1928548790" sldId="2144868082"/>
            <ac:spMk id="6" creationId="{5E2C12EC-6C3F-4465-92F8-ED20DC5EDF82}"/>
          </ac:spMkLst>
        </pc:spChg>
        <pc:spChg chg="add mod">
          <ac:chgData name="Dan Dures" userId="a4d20157-df88-481d-80b8-beb62bbedd3b" providerId="ADAL" clId="{8D095522-0637-45F4-974C-7F65BAF6B79C}" dt="2022-04-01T11:18:41.369" v="9374" actId="20577"/>
          <ac:spMkLst>
            <pc:docMk/>
            <pc:sldMk cId="1928548790" sldId="2144868082"/>
            <ac:spMk id="7" creationId="{B59A2E21-99AC-420A-A7A0-34C804A2D2A8}"/>
          </ac:spMkLst>
        </pc:spChg>
        <pc:spChg chg="add mod">
          <ac:chgData name="Dan Dures" userId="a4d20157-df88-481d-80b8-beb62bbedd3b" providerId="ADAL" clId="{8D095522-0637-45F4-974C-7F65BAF6B79C}" dt="2022-04-20T11:00:24.691" v="34500" actId="20577"/>
          <ac:spMkLst>
            <pc:docMk/>
            <pc:sldMk cId="1928548790" sldId="2144868082"/>
            <ac:spMk id="10" creationId="{7811EE6F-568A-4B2C-9ACD-653C5D8BAB39}"/>
          </ac:spMkLst>
        </pc:spChg>
        <pc:picChg chg="add mod">
          <ac:chgData name="Dan Dures" userId="a4d20157-df88-481d-80b8-beb62bbedd3b" providerId="ADAL" clId="{8D095522-0637-45F4-974C-7F65BAF6B79C}" dt="2022-04-20T10:57:14.828" v="34469" actId="1076"/>
          <ac:picMkLst>
            <pc:docMk/>
            <pc:sldMk cId="1928548790" sldId="2144868082"/>
            <ac:picMk id="9" creationId="{87FCF670-6E57-43B2-8264-3DCC97861A62}"/>
          </ac:picMkLst>
        </pc:picChg>
      </pc:sldChg>
      <pc:sldChg chg="new del">
        <pc:chgData name="Dan Dures" userId="a4d20157-df88-481d-80b8-beb62bbedd3b" providerId="ADAL" clId="{8D095522-0637-45F4-974C-7F65BAF6B79C}" dt="2022-03-30T18:58:06.988" v="5335" actId="47"/>
        <pc:sldMkLst>
          <pc:docMk/>
          <pc:sldMk cId="2917035022" sldId="2144868083"/>
        </pc:sldMkLst>
      </pc:sldChg>
      <pc:sldChg chg="addSp delSp modSp add mod ord">
        <pc:chgData name="Dan Dures" userId="a4d20157-df88-481d-80b8-beb62bbedd3b" providerId="ADAL" clId="{8D095522-0637-45F4-974C-7F65BAF6B79C}" dt="2022-04-20T13:28:45.930" v="37077" actId="1076"/>
        <pc:sldMkLst>
          <pc:docMk/>
          <pc:sldMk cId="213327332" sldId="2144868084"/>
        </pc:sldMkLst>
        <pc:spChg chg="del mod">
          <ac:chgData name="Dan Dures" userId="a4d20157-df88-481d-80b8-beb62bbedd3b" providerId="ADAL" clId="{8D095522-0637-45F4-974C-7F65BAF6B79C}" dt="2022-04-20T13:26:03.757" v="37066" actId="478"/>
          <ac:spMkLst>
            <pc:docMk/>
            <pc:sldMk cId="213327332" sldId="2144868084"/>
            <ac:spMk id="3" creationId="{39308156-FE98-44B5-ABB6-C9774C192C1D}"/>
          </ac:spMkLst>
        </pc:spChg>
        <pc:spChg chg="mod">
          <ac:chgData name="Dan Dures" userId="a4d20157-df88-481d-80b8-beb62bbedd3b" providerId="ADAL" clId="{8D095522-0637-45F4-974C-7F65BAF6B79C}" dt="2022-04-14T11:46:02.489" v="32702" actId="113"/>
          <ac:spMkLst>
            <pc:docMk/>
            <pc:sldMk cId="213327332" sldId="2144868084"/>
            <ac:spMk id="4" creationId="{7B94C1C0-8A18-4AAB-AEC9-8E4E36A84725}"/>
          </ac:spMkLst>
        </pc:spChg>
        <pc:spChg chg="mod">
          <ac:chgData name="Dan Dures" userId="a4d20157-df88-481d-80b8-beb62bbedd3b" providerId="ADAL" clId="{8D095522-0637-45F4-974C-7F65BAF6B79C}" dt="2022-04-20T13:25:50.543" v="37064" actId="20577"/>
          <ac:spMkLst>
            <pc:docMk/>
            <pc:sldMk cId="213327332" sldId="2144868084"/>
            <ac:spMk id="7" creationId="{B7374B35-744D-4643-AC1E-DBFFB008D268}"/>
          </ac:spMkLst>
        </pc:spChg>
        <pc:spChg chg="add mod">
          <ac:chgData name="Dan Dures" userId="a4d20157-df88-481d-80b8-beb62bbedd3b" providerId="ADAL" clId="{8D095522-0637-45F4-974C-7F65BAF6B79C}" dt="2022-04-20T13:28:41.378" v="37075" actId="1076"/>
          <ac:spMkLst>
            <pc:docMk/>
            <pc:sldMk cId="213327332" sldId="2144868084"/>
            <ac:spMk id="10" creationId="{0615E521-48EC-439C-9565-157D311F0B0D}"/>
          </ac:spMkLst>
        </pc:spChg>
        <pc:spChg chg="del">
          <ac:chgData name="Dan Dures" userId="a4d20157-df88-481d-80b8-beb62bbedd3b" providerId="ADAL" clId="{8D095522-0637-45F4-974C-7F65BAF6B79C}" dt="2022-03-30T18:39:42.296" v="4415" actId="478"/>
          <ac:spMkLst>
            <pc:docMk/>
            <pc:sldMk cId="213327332" sldId="2144868084"/>
            <ac:spMk id="10" creationId="{9668B864-969F-4432-8733-83EC044F1435}"/>
          </ac:spMkLst>
        </pc:spChg>
        <pc:spChg chg="add mod">
          <ac:chgData name="Dan Dures" userId="a4d20157-df88-481d-80b8-beb62bbedd3b" providerId="ADAL" clId="{8D095522-0637-45F4-974C-7F65BAF6B79C}" dt="2022-04-20T13:28:45.930" v="37077" actId="1076"/>
          <ac:spMkLst>
            <pc:docMk/>
            <pc:sldMk cId="213327332" sldId="2144868084"/>
            <ac:spMk id="13" creationId="{179F3F44-9B04-45A7-8775-B642184702EF}"/>
          </ac:spMkLst>
        </pc:spChg>
        <pc:spChg chg="del mod">
          <ac:chgData name="Dan Dures" userId="a4d20157-df88-481d-80b8-beb62bbedd3b" providerId="ADAL" clId="{8D095522-0637-45F4-974C-7F65BAF6B79C}" dt="2022-03-30T18:43:51.235" v="4454" actId="478"/>
          <ac:spMkLst>
            <pc:docMk/>
            <pc:sldMk cId="213327332" sldId="2144868084"/>
            <ac:spMk id="15" creationId="{986F9853-3F29-44F6-A3F3-FBF67D477841}"/>
          </ac:spMkLst>
        </pc:spChg>
        <pc:graphicFrameChg chg="del">
          <ac:chgData name="Dan Dures" userId="a4d20157-df88-481d-80b8-beb62bbedd3b" providerId="ADAL" clId="{8D095522-0637-45F4-974C-7F65BAF6B79C}" dt="2022-03-30T18:40:01.894" v="4427" actId="478"/>
          <ac:graphicFrameMkLst>
            <pc:docMk/>
            <pc:sldMk cId="213327332" sldId="2144868084"/>
            <ac:graphicFrameMk id="2" creationId="{97DCF569-EB80-4C22-90A8-0F8437117144}"/>
          </ac:graphicFrameMkLst>
        </pc:graphicFrameChg>
        <pc:graphicFrameChg chg="add del mod modGraphic">
          <ac:chgData name="Dan Dures" userId="a4d20157-df88-481d-80b8-beb62bbedd3b" providerId="ADAL" clId="{8D095522-0637-45F4-974C-7F65BAF6B79C}" dt="2022-04-20T13:26:02.344" v="37065" actId="478"/>
          <ac:graphicFrameMkLst>
            <pc:docMk/>
            <pc:sldMk cId="213327332" sldId="2144868084"/>
            <ac:graphicFrameMk id="2" creationId="{B4972B5E-0358-40CE-AFA5-E829B2A1A64E}"/>
          </ac:graphicFrameMkLst>
        </pc:graphicFrameChg>
        <pc:graphicFrameChg chg="del">
          <ac:chgData name="Dan Dures" userId="a4d20157-df88-481d-80b8-beb62bbedd3b" providerId="ADAL" clId="{8D095522-0637-45F4-974C-7F65BAF6B79C}" dt="2022-03-30T18:39:40.300" v="4414" actId="478"/>
          <ac:graphicFrameMkLst>
            <pc:docMk/>
            <pc:sldMk cId="213327332" sldId="2144868084"/>
            <ac:graphicFrameMk id="5" creationId="{49B1DC71-E1ED-4456-81F4-8D6D061F3B89}"/>
          </ac:graphicFrameMkLst>
        </pc:graphicFrameChg>
        <pc:graphicFrameChg chg="del">
          <ac:chgData name="Dan Dures" userId="a4d20157-df88-481d-80b8-beb62bbedd3b" providerId="ADAL" clId="{8D095522-0637-45F4-974C-7F65BAF6B79C}" dt="2022-03-30T18:39:37.482" v="4413" actId="478"/>
          <ac:graphicFrameMkLst>
            <pc:docMk/>
            <pc:sldMk cId="213327332" sldId="2144868084"/>
            <ac:graphicFrameMk id="8" creationId="{252C1443-5BF7-4582-8523-5CD998D0F550}"/>
          </ac:graphicFrameMkLst>
        </pc:graphicFrameChg>
        <pc:graphicFrameChg chg="add mod modGraphic">
          <ac:chgData name="Dan Dures" userId="a4d20157-df88-481d-80b8-beb62bbedd3b" providerId="ADAL" clId="{8D095522-0637-45F4-974C-7F65BAF6B79C}" dt="2022-04-20T13:28:39.577" v="37074" actId="1076"/>
          <ac:graphicFrameMkLst>
            <pc:docMk/>
            <pc:sldMk cId="213327332" sldId="2144868084"/>
            <ac:graphicFrameMk id="9" creationId="{5B7220F3-9EC6-4D14-B671-32FC3EC09506}"/>
          </ac:graphicFrameMkLst>
        </pc:graphicFrameChg>
        <pc:graphicFrameChg chg="add mod modGraphic">
          <ac:chgData name="Dan Dures" userId="a4d20157-df88-481d-80b8-beb62bbedd3b" providerId="ADAL" clId="{8D095522-0637-45F4-974C-7F65BAF6B79C}" dt="2022-04-20T13:28:24.554" v="37069" actId="1076"/>
          <ac:graphicFrameMkLst>
            <pc:docMk/>
            <pc:sldMk cId="213327332" sldId="2144868084"/>
            <ac:graphicFrameMk id="11" creationId="{FC399F94-E2D7-4260-B7AF-93E6DFF3C444}"/>
          </ac:graphicFrameMkLst>
        </pc:graphicFrameChg>
        <pc:picChg chg="mod">
          <ac:chgData name="Dan Dures" userId="a4d20157-df88-481d-80b8-beb62bbedd3b" providerId="ADAL" clId="{8D095522-0637-45F4-974C-7F65BAF6B79C}" dt="2022-04-12T19:33:44.298" v="22675" actId="1035"/>
          <ac:picMkLst>
            <pc:docMk/>
            <pc:sldMk cId="213327332" sldId="2144868084"/>
            <ac:picMk id="6" creationId="{2EB6984A-A637-410D-9EB6-D65DBD4A567C}"/>
          </ac:picMkLst>
        </pc:picChg>
      </pc:sldChg>
      <pc:sldChg chg="modSp new del mod">
        <pc:chgData name="Dan Dures" userId="a4d20157-df88-481d-80b8-beb62bbedd3b" providerId="ADAL" clId="{8D095522-0637-45F4-974C-7F65BAF6B79C}" dt="2022-04-01T10:26:09.523" v="7907" actId="2696"/>
        <pc:sldMkLst>
          <pc:docMk/>
          <pc:sldMk cId="458935655" sldId="2144868085"/>
        </pc:sldMkLst>
        <pc:spChg chg="mod">
          <ac:chgData name="Dan Dures" userId="a4d20157-df88-481d-80b8-beb62bbedd3b" providerId="ADAL" clId="{8D095522-0637-45F4-974C-7F65BAF6B79C}" dt="2022-04-01T10:26:01.470" v="7906" actId="20577"/>
          <ac:spMkLst>
            <pc:docMk/>
            <pc:sldMk cId="458935655" sldId="2144868085"/>
            <ac:spMk id="2" creationId="{DE8FD3D0-8C61-4FDE-9BF6-E976100DB19A}"/>
          </ac:spMkLst>
        </pc:spChg>
      </pc:sldChg>
      <pc:sldChg chg="addSp delSp modSp add mod ord modClrScheme chgLayout">
        <pc:chgData name="Dan Dures" userId="a4d20157-df88-481d-80b8-beb62bbedd3b" providerId="ADAL" clId="{8D095522-0637-45F4-974C-7F65BAF6B79C}" dt="2022-04-20T12:56:54.938" v="35822" actId="6549"/>
        <pc:sldMkLst>
          <pc:docMk/>
          <pc:sldMk cId="2579222243" sldId="2144868085"/>
        </pc:sldMkLst>
        <pc:spChg chg="del">
          <ac:chgData name="Dan Dures" userId="a4d20157-df88-481d-80b8-beb62bbedd3b" providerId="ADAL" clId="{8D095522-0637-45F4-974C-7F65BAF6B79C}" dt="2022-04-01T10:26:31.901" v="7909" actId="478"/>
          <ac:spMkLst>
            <pc:docMk/>
            <pc:sldMk cId="2579222243" sldId="2144868085"/>
            <ac:spMk id="2" creationId="{DE8FD3D0-8C61-4FDE-9BF6-E976100DB19A}"/>
          </ac:spMkLst>
        </pc:spChg>
        <pc:spChg chg="del mod">
          <ac:chgData name="Dan Dures" userId="a4d20157-df88-481d-80b8-beb62bbedd3b" providerId="ADAL" clId="{8D095522-0637-45F4-974C-7F65BAF6B79C}" dt="2022-04-12T18:26:16.514" v="21588" actId="478"/>
          <ac:spMkLst>
            <pc:docMk/>
            <pc:sldMk cId="2579222243" sldId="2144868085"/>
            <ac:spMk id="3" creationId="{6B01211B-723E-4C24-B7BB-2934E57FF109}"/>
          </ac:spMkLst>
        </pc:spChg>
        <pc:spChg chg="add del mod">
          <ac:chgData name="Dan Dures" userId="a4d20157-df88-481d-80b8-beb62bbedd3b" providerId="ADAL" clId="{8D095522-0637-45F4-974C-7F65BAF6B79C}" dt="2022-04-12T18:26:19.621" v="21589" actId="478"/>
          <ac:spMkLst>
            <pc:docMk/>
            <pc:sldMk cId="2579222243" sldId="2144868085"/>
            <ac:spMk id="4" creationId="{9ADF461A-F435-499E-9182-8BE52177398E}"/>
          </ac:spMkLst>
        </pc:spChg>
        <pc:spChg chg="add del mod ord">
          <ac:chgData name="Dan Dures" userId="a4d20157-df88-481d-80b8-beb62bbedd3b" providerId="ADAL" clId="{8D095522-0637-45F4-974C-7F65BAF6B79C}" dt="2022-04-12T18:26:24.760" v="21591" actId="478"/>
          <ac:spMkLst>
            <pc:docMk/>
            <pc:sldMk cId="2579222243" sldId="2144868085"/>
            <ac:spMk id="5" creationId="{A5CACB06-037F-44C1-B5DF-3C15030588ED}"/>
          </ac:spMkLst>
        </pc:spChg>
        <pc:spChg chg="add del mod">
          <ac:chgData name="Dan Dures" userId="a4d20157-df88-481d-80b8-beb62bbedd3b" providerId="ADAL" clId="{8D095522-0637-45F4-974C-7F65BAF6B79C}" dt="2022-04-01T10:26:35.306" v="7911" actId="478"/>
          <ac:spMkLst>
            <pc:docMk/>
            <pc:sldMk cId="2579222243" sldId="2144868085"/>
            <ac:spMk id="5" creationId="{DBEC8077-21F4-4203-B754-8B70985AC88F}"/>
          </ac:spMkLst>
        </pc:spChg>
        <pc:spChg chg="add mod">
          <ac:chgData name="Dan Dures" userId="a4d20157-df88-481d-80b8-beb62bbedd3b" providerId="ADAL" clId="{8D095522-0637-45F4-974C-7F65BAF6B79C}" dt="2022-04-14T11:42:37.010" v="32631" actId="113"/>
          <ac:spMkLst>
            <pc:docMk/>
            <pc:sldMk cId="2579222243" sldId="2144868085"/>
            <ac:spMk id="6" creationId="{8A03E0B6-6E8A-48E9-8B7E-7BA62A648909}"/>
          </ac:spMkLst>
        </pc:spChg>
        <pc:spChg chg="add mod">
          <ac:chgData name="Dan Dures" userId="a4d20157-df88-481d-80b8-beb62bbedd3b" providerId="ADAL" clId="{8D095522-0637-45F4-974C-7F65BAF6B79C}" dt="2022-04-20T12:56:28.105" v="35821" actId="20577"/>
          <ac:spMkLst>
            <pc:docMk/>
            <pc:sldMk cId="2579222243" sldId="2144868085"/>
            <ac:spMk id="7" creationId="{0FB711DB-FE16-4FF7-AA54-9AED4B66B193}"/>
          </ac:spMkLst>
        </pc:spChg>
        <pc:spChg chg="add mod">
          <ac:chgData name="Dan Dures" userId="a4d20157-df88-481d-80b8-beb62bbedd3b" providerId="ADAL" clId="{8D095522-0637-45F4-974C-7F65BAF6B79C}" dt="2022-04-20T12:55:53.170" v="35803" actId="20577"/>
          <ac:spMkLst>
            <pc:docMk/>
            <pc:sldMk cId="2579222243" sldId="2144868085"/>
            <ac:spMk id="8" creationId="{309C6D07-F6FF-4E0A-8C91-EAADF9FCBDC3}"/>
          </ac:spMkLst>
        </pc:spChg>
        <pc:spChg chg="add mod">
          <ac:chgData name="Dan Dures" userId="a4d20157-df88-481d-80b8-beb62bbedd3b" providerId="ADAL" clId="{8D095522-0637-45F4-974C-7F65BAF6B79C}" dt="2022-04-20T12:55:56.683" v="35805" actId="20577"/>
          <ac:spMkLst>
            <pc:docMk/>
            <pc:sldMk cId="2579222243" sldId="2144868085"/>
            <ac:spMk id="9" creationId="{70DD12F0-E7BA-4014-A68A-C18EDC362BDC}"/>
          </ac:spMkLst>
        </pc:spChg>
        <pc:spChg chg="add mod">
          <ac:chgData name="Dan Dures" userId="a4d20157-df88-481d-80b8-beb62bbedd3b" providerId="ADAL" clId="{8D095522-0637-45F4-974C-7F65BAF6B79C}" dt="2022-04-12T18:28:44.559" v="21701" actId="1076"/>
          <ac:spMkLst>
            <pc:docMk/>
            <pc:sldMk cId="2579222243" sldId="2144868085"/>
            <ac:spMk id="10" creationId="{90491843-0685-42D8-B4B8-68E2DB492837}"/>
          </ac:spMkLst>
        </pc:spChg>
        <pc:spChg chg="add del mod">
          <ac:chgData name="Dan Dures" userId="a4d20157-df88-481d-80b8-beb62bbedd3b" providerId="ADAL" clId="{8D095522-0637-45F4-974C-7F65BAF6B79C}" dt="2022-04-01T11:05:44.209" v="8188" actId="478"/>
          <ac:spMkLst>
            <pc:docMk/>
            <pc:sldMk cId="2579222243" sldId="2144868085"/>
            <ac:spMk id="11" creationId="{D2627812-DC4F-4919-B6E7-1ADC059F3EFF}"/>
          </ac:spMkLst>
        </pc:spChg>
        <pc:spChg chg="add del mod">
          <ac:chgData name="Dan Dures" userId="a4d20157-df88-481d-80b8-beb62bbedd3b" providerId="ADAL" clId="{8D095522-0637-45F4-974C-7F65BAF6B79C}" dt="2022-04-01T11:05:44.209" v="8188" actId="478"/>
          <ac:spMkLst>
            <pc:docMk/>
            <pc:sldMk cId="2579222243" sldId="2144868085"/>
            <ac:spMk id="12" creationId="{410A2543-EEB9-4006-B277-8C1377A9C025}"/>
          </ac:spMkLst>
        </pc:spChg>
        <pc:spChg chg="add del mod">
          <ac:chgData name="Dan Dures" userId="a4d20157-df88-481d-80b8-beb62bbedd3b" providerId="ADAL" clId="{8D095522-0637-45F4-974C-7F65BAF6B79C}" dt="2022-04-01T11:06:08.381" v="8204" actId="478"/>
          <ac:spMkLst>
            <pc:docMk/>
            <pc:sldMk cId="2579222243" sldId="2144868085"/>
            <ac:spMk id="13" creationId="{DBC241D2-4955-4258-B340-174B19040754}"/>
          </ac:spMkLst>
        </pc:spChg>
        <pc:spChg chg="add mod">
          <ac:chgData name="Dan Dures" userId="a4d20157-df88-481d-80b8-beb62bbedd3b" providerId="ADAL" clId="{8D095522-0637-45F4-974C-7F65BAF6B79C}" dt="2022-04-12T18:28:44.559" v="21701" actId="1076"/>
          <ac:spMkLst>
            <pc:docMk/>
            <pc:sldMk cId="2579222243" sldId="2144868085"/>
            <ac:spMk id="14" creationId="{D836DEFD-44FD-4422-9F1F-0CD3DB28A967}"/>
          </ac:spMkLst>
        </pc:spChg>
        <pc:spChg chg="add mod">
          <ac:chgData name="Dan Dures" userId="a4d20157-df88-481d-80b8-beb62bbedd3b" providerId="ADAL" clId="{8D095522-0637-45F4-974C-7F65BAF6B79C}" dt="2022-04-12T18:28:44.559" v="21701" actId="1076"/>
          <ac:spMkLst>
            <pc:docMk/>
            <pc:sldMk cId="2579222243" sldId="2144868085"/>
            <ac:spMk id="15" creationId="{56BB6DD2-4EAE-492C-93AD-34BD5ABAC021}"/>
          </ac:spMkLst>
        </pc:spChg>
        <pc:spChg chg="add del mod">
          <ac:chgData name="Dan Dures" userId="a4d20157-df88-481d-80b8-beb62bbedd3b" providerId="ADAL" clId="{8D095522-0637-45F4-974C-7F65BAF6B79C}" dt="2022-04-01T11:09:32.155" v="8485" actId="478"/>
          <ac:spMkLst>
            <pc:docMk/>
            <pc:sldMk cId="2579222243" sldId="2144868085"/>
            <ac:spMk id="16" creationId="{4D2381D0-67E8-4428-A54F-26EF54CE1A43}"/>
          </ac:spMkLst>
        </pc:spChg>
        <pc:spChg chg="add del mod">
          <ac:chgData name="Dan Dures" userId="a4d20157-df88-481d-80b8-beb62bbedd3b" providerId="ADAL" clId="{8D095522-0637-45F4-974C-7F65BAF6B79C}" dt="2022-04-01T11:08:09.311" v="8354" actId="478"/>
          <ac:spMkLst>
            <pc:docMk/>
            <pc:sldMk cId="2579222243" sldId="2144868085"/>
            <ac:spMk id="17" creationId="{020C61B6-ECF8-48E4-9374-4687BB756C82}"/>
          </ac:spMkLst>
        </pc:spChg>
        <pc:spChg chg="add mod">
          <ac:chgData name="Dan Dures" userId="a4d20157-df88-481d-80b8-beb62bbedd3b" providerId="ADAL" clId="{8D095522-0637-45F4-974C-7F65BAF6B79C}" dt="2022-04-12T18:28:44.559" v="21701" actId="1076"/>
          <ac:spMkLst>
            <pc:docMk/>
            <pc:sldMk cId="2579222243" sldId="2144868085"/>
            <ac:spMk id="18" creationId="{AC6D57AE-BB81-477B-A7DA-2735CDC5C8A2}"/>
          </ac:spMkLst>
        </pc:spChg>
        <pc:spChg chg="add mod">
          <ac:chgData name="Dan Dures" userId="a4d20157-df88-481d-80b8-beb62bbedd3b" providerId="ADAL" clId="{8D095522-0637-45F4-974C-7F65BAF6B79C}" dt="2022-04-12T18:28:44.559" v="21701" actId="1076"/>
          <ac:spMkLst>
            <pc:docMk/>
            <pc:sldMk cId="2579222243" sldId="2144868085"/>
            <ac:spMk id="19" creationId="{65A30098-4D02-44B7-A26C-21F1ADC5F4E1}"/>
          </ac:spMkLst>
        </pc:spChg>
        <pc:spChg chg="add mod">
          <ac:chgData name="Dan Dures" userId="a4d20157-df88-481d-80b8-beb62bbedd3b" providerId="ADAL" clId="{8D095522-0637-45F4-974C-7F65BAF6B79C}" dt="2022-04-12T18:28:44.559" v="21701" actId="1076"/>
          <ac:spMkLst>
            <pc:docMk/>
            <pc:sldMk cId="2579222243" sldId="2144868085"/>
            <ac:spMk id="22" creationId="{EEA36F95-47A0-4335-B6A8-9A4661F06CEF}"/>
          </ac:spMkLst>
        </pc:spChg>
        <pc:spChg chg="add mod">
          <ac:chgData name="Dan Dures" userId="a4d20157-df88-481d-80b8-beb62bbedd3b" providerId="ADAL" clId="{8D095522-0637-45F4-974C-7F65BAF6B79C}" dt="2022-04-12T18:28:44.559" v="21701" actId="1076"/>
          <ac:spMkLst>
            <pc:docMk/>
            <pc:sldMk cId="2579222243" sldId="2144868085"/>
            <ac:spMk id="23" creationId="{63FF09F0-40E2-4B16-B4FB-8F0418104948}"/>
          </ac:spMkLst>
        </pc:spChg>
        <pc:spChg chg="add mod">
          <ac:chgData name="Dan Dures" userId="a4d20157-df88-481d-80b8-beb62bbedd3b" providerId="ADAL" clId="{8D095522-0637-45F4-974C-7F65BAF6B79C}" dt="2022-04-12T18:28:44.559" v="21701" actId="1076"/>
          <ac:spMkLst>
            <pc:docMk/>
            <pc:sldMk cId="2579222243" sldId="2144868085"/>
            <ac:spMk id="24" creationId="{4DFF8BD2-806F-4983-8C16-3BF57F8D13F8}"/>
          </ac:spMkLst>
        </pc:spChg>
        <pc:spChg chg="add mod">
          <ac:chgData name="Dan Dures" userId="a4d20157-df88-481d-80b8-beb62bbedd3b" providerId="ADAL" clId="{8D095522-0637-45F4-974C-7F65BAF6B79C}" dt="2022-04-12T18:28:44.559" v="21701" actId="1076"/>
          <ac:spMkLst>
            <pc:docMk/>
            <pc:sldMk cId="2579222243" sldId="2144868085"/>
            <ac:spMk id="25" creationId="{32C9987F-C214-4692-A4BB-DD38031A1FDD}"/>
          </ac:spMkLst>
        </pc:spChg>
        <pc:spChg chg="add mod">
          <ac:chgData name="Dan Dures" userId="a4d20157-df88-481d-80b8-beb62bbedd3b" providerId="ADAL" clId="{8D095522-0637-45F4-974C-7F65BAF6B79C}" dt="2022-04-12T18:28:44.559" v="21701" actId="1076"/>
          <ac:spMkLst>
            <pc:docMk/>
            <pc:sldMk cId="2579222243" sldId="2144868085"/>
            <ac:spMk id="26" creationId="{C6D022BD-F4EC-4B35-8620-8BA977F76C20}"/>
          </ac:spMkLst>
        </pc:spChg>
        <pc:spChg chg="add del mod">
          <ac:chgData name="Dan Dures" userId="a4d20157-df88-481d-80b8-beb62bbedd3b" providerId="ADAL" clId="{8D095522-0637-45F4-974C-7F65BAF6B79C}" dt="2022-04-12T18:28:19.453" v="21683" actId="478"/>
          <ac:spMkLst>
            <pc:docMk/>
            <pc:sldMk cId="2579222243" sldId="2144868085"/>
            <ac:spMk id="27" creationId="{C0698CDB-76C2-4086-A23D-1131752D5438}"/>
          </ac:spMkLst>
        </pc:spChg>
        <pc:spChg chg="add del mod">
          <ac:chgData name="Dan Dures" userId="a4d20157-df88-481d-80b8-beb62bbedd3b" providerId="ADAL" clId="{8D095522-0637-45F4-974C-7F65BAF6B79C}" dt="2022-04-12T18:28:02.118" v="21682" actId="478"/>
          <ac:spMkLst>
            <pc:docMk/>
            <pc:sldMk cId="2579222243" sldId="2144868085"/>
            <ac:spMk id="28" creationId="{A5D201E0-AD7E-44E8-89E9-E0D4ECD93D96}"/>
          </ac:spMkLst>
        </pc:spChg>
        <pc:spChg chg="add mod">
          <ac:chgData name="Dan Dures" userId="a4d20157-df88-481d-80b8-beb62bbedd3b" providerId="ADAL" clId="{8D095522-0637-45F4-974C-7F65BAF6B79C}" dt="2022-04-20T12:56:54.938" v="35822" actId="6549"/>
          <ac:spMkLst>
            <pc:docMk/>
            <pc:sldMk cId="2579222243" sldId="2144868085"/>
            <ac:spMk id="30" creationId="{06A26F4D-38C1-4F78-930B-667146D6476A}"/>
          </ac:spMkLst>
        </pc:spChg>
        <pc:picChg chg="add del mod">
          <ac:chgData name="Dan Dures" userId="a4d20157-df88-481d-80b8-beb62bbedd3b" providerId="ADAL" clId="{8D095522-0637-45F4-974C-7F65BAF6B79C}" dt="2022-04-12T18:25:55.440" v="21587" actId="478"/>
          <ac:picMkLst>
            <pc:docMk/>
            <pc:sldMk cId="2579222243" sldId="2144868085"/>
            <ac:picMk id="29" creationId="{FC104DC4-BC56-44DB-8E4A-AC33ED2DFEE7}"/>
          </ac:picMkLst>
        </pc:picChg>
        <pc:cxnChg chg="add mod">
          <ac:chgData name="Dan Dures" userId="a4d20157-df88-481d-80b8-beb62bbedd3b" providerId="ADAL" clId="{8D095522-0637-45F4-974C-7F65BAF6B79C}" dt="2022-04-12T18:28:44.559" v="21701" actId="1076"/>
          <ac:cxnSpMkLst>
            <pc:docMk/>
            <pc:sldMk cId="2579222243" sldId="2144868085"/>
            <ac:cxnSpMk id="21" creationId="{2A72F917-CD87-43F8-A789-7E976E46543C}"/>
          </ac:cxnSpMkLst>
        </pc:cxnChg>
      </pc:sldChg>
      <pc:sldChg chg="addSp delSp modSp new mod ord">
        <pc:chgData name="Dan Dures" userId="a4d20157-df88-481d-80b8-beb62bbedd3b" providerId="ADAL" clId="{8D095522-0637-45F4-974C-7F65BAF6B79C}" dt="2022-04-20T11:00:47.813" v="34507" actId="1076"/>
        <pc:sldMkLst>
          <pc:docMk/>
          <pc:sldMk cId="2348943894" sldId="2144868086"/>
        </pc:sldMkLst>
        <pc:spChg chg="del mod">
          <ac:chgData name="Dan Dures" userId="a4d20157-df88-481d-80b8-beb62bbedd3b" providerId="ADAL" clId="{8D095522-0637-45F4-974C-7F65BAF6B79C}" dt="2022-04-01T11:37:30.787" v="9710" actId="478"/>
          <ac:spMkLst>
            <pc:docMk/>
            <pc:sldMk cId="2348943894" sldId="2144868086"/>
            <ac:spMk id="2" creationId="{89D063D0-2546-493F-8E19-C78B1D0B796E}"/>
          </ac:spMkLst>
        </pc:spChg>
        <pc:spChg chg="mod">
          <ac:chgData name="Dan Dures" userId="a4d20157-df88-481d-80b8-beb62bbedd3b" providerId="ADAL" clId="{8D095522-0637-45F4-974C-7F65BAF6B79C}" dt="2022-04-20T11:00:47.813" v="34507" actId="1076"/>
          <ac:spMkLst>
            <pc:docMk/>
            <pc:sldMk cId="2348943894" sldId="2144868086"/>
            <ac:spMk id="3" creationId="{F3850ED3-BCB6-4A27-9AB1-DE8824476A4F}"/>
          </ac:spMkLst>
        </pc:spChg>
        <pc:spChg chg="add mod">
          <ac:chgData name="Dan Dures" userId="a4d20157-df88-481d-80b8-beb62bbedd3b" providerId="ADAL" clId="{8D095522-0637-45F4-974C-7F65BAF6B79C}" dt="2022-04-14T11:40:42.281" v="32583" actId="113"/>
          <ac:spMkLst>
            <pc:docMk/>
            <pc:sldMk cId="2348943894" sldId="2144868086"/>
            <ac:spMk id="4" creationId="{2FEE04B0-1334-4A61-A004-6232BB700023}"/>
          </ac:spMkLst>
        </pc:spChg>
        <pc:spChg chg="add del mod">
          <ac:chgData name="Dan Dures" userId="a4d20157-df88-481d-80b8-beb62bbedd3b" providerId="ADAL" clId="{8D095522-0637-45F4-974C-7F65BAF6B79C}" dt="2022-04-01T11:37:32.600" v="9711" actId="478"/>
          <ac:spMkLst>
            <pc:docMk/>
            <pc:sldMk cId="2348943894" sldId="2144868086"/>
            <ac:spMk id="6" creationId="{CB91BA27-F95A-4219-96F7-FAAFBF9F84AC}"/>
          </ac:spMkLst>
        </pc:spChg>
        <pc:spChg chg="add mod">
          <ac:chgData name="Dan Dures" userId="a4d20157-df88-481d-80b8-beb62bbedd3b" providerId="ADAL" clId="{8D095522-0637-45F4-974C-7F65BAF6B79C}" dt="2022-04-12T16:18:40.999" v="17432" actId="1076"/>
          <ac:spMkLst>
            <pc:docMk/>
            <pc:sldMk cId="2348943894" sldId="2144868086"/>
            <ac:spMk id="8" creationId="{93FADF7D-AECA-4DF7-B217-C5FF2C06068C}"/>
          </ac:spMkLst>
        </pc:spChg>
        <pc:spChg chg="add mod">
          <ac:chgData name="Dan Dures" userId="a4d20157-df88-481d-80b8-beb62bbedd3b" providerId="ADAL" clId="{8D095522-0637-45F4-974C-7F65BAF6B79C}" dt="2022-04-12T17:10:11.873" v="20882" actId="1076"/>
          <ac:spMkLst>
            <pc:docMk/>
            <pc:sldMk cId="2348943894" sldId="2144868086"/>
            <ac:spMk id="10" creationId="{59CB77A9-0005-466E-B5CB-D5384DDE2534}"/>
          </ac:spMkLst>
        </pc:spChg>
        <pc:picChg chg="add mod">
          <ac:chgData name="Dan Dures" userId="a4d20157-df88-481d-80b8-beb62bbedd3b" providerId="ADAL" clId="{8D095522-0637-45F4-974C-7F65BAF6B79C}" dt="2022-04-20T10:54:20.905" v="34296" actId="14100"/>
          <ac:picMkLst>
            <pc:docMk/>
            <pc:sldMk cId="2348943894" sldId="2144868086"/>
            <ac:picMk id="7" creationId="{26C0FE0C-943D-4373-85D6-7C3836442D04}"/>
          </ac:picMkLst>
        </pc:picChg>
        <pc:picChg chg="add mod">
          <ac:chgData name="Dan Dures" userId="a4d20157-df88-481d-80b8-beb62bbedd3b" providerId="ADAL" clId="{8D095522-0637-45F4-974C-7F65BAF6B79C}" dt="2022-04-20T10:57:03.276" v="34466" actId="1076"/>
          <ac:picMkLst>
            <pc:docMk/>
            <pc:sldMk cId="2348943894" sldId="2144868086"/>
            <ac:picMk id="9" creationId="{1EE3A726-687A-43C3-9A2D-BEECCD233AE2}"/>
          </ac:picMkLst>
        </pc:picChg>
        <pc:picChg chg="add mod modCrop">
          <ac:chgData name="Dan Dures" userId="a4d20157-df88-481d-80b8-beb62bbedd3b" providerId="ADAL" clId="{8D095522-0637-45F4-974C-7F65BAF6B79C}" dt="2022-04-12T14:53:02.751" v="17097" actId="1076"/>
          <ac:picMkLst>
            <pc:docMk/>
            <pc:sldMk cId="2348943894" sldId="2144868086"/>
            <ac:picMk id="12" creationId="{5F78819E-2573-46D2-BEC5-31218D2E6139}"/>
          </ac:picMkLst>
        </pc:picChg>
      </pc:sldChg>
      <pc:sldChg chg="addSp delSp modSp new del mod ord">
        <pc:chgData name="Dan Dures" userId="a4d20157-df88-481d-80b8-beb62bbedd3b" providerId="ADAL" clId="{8D095522-0637-45F4-974C-7F65BAF6B79C}" dt="2022-04-14T10:35:47.136" v="31151" actId="47"/>
        <pc:sldMkLst>
          <pc:docMk/>
          <pc:sldMk cId="3549574966" sldId="2144868087"/>
        </pc:sldMkLst>
        <pc:spChg chg="mod">
          <ac:chgData name="Dan Dures" userId="a4d20157-df88-481d-80b8-beb62bbedd3b" providerId="ADAL" clId="{8D095522-0637-45F4-974C-7F65BAF6B79C}" dt="2022-04-01T13:19:10.412" v="11389" actId="1076"/>
          <ac:spMkLst>
            <pc:docMk/>
            <pc:sldMk cId="3549574966" sldId="2144868087"/>
            <ac:spMk id="2" creationId="{774CAE1A-B137-4717-AAFC-E48C4D3F958F}"/>
          </ac:spMkLst>
        </pc:spChg>
        <pc:spChg chg="add mod">
          <ac:chgData name="Dan Dures" userId="a4d20157-df88-481d-80b8-beb62bbedd3b" providerId="ADAL" clId="{8D095522-0637-45F4-974C-7F65BAF6B79C}" dt="2022-04-01T13:09:46.394" v="11377" actId="403"/>
          <ac:spMkLst>
            <pc:docMk/>
            <pc:sldMk cId="3549574966" sldId="2144868087"/>
            <ac:spMk id="3" creationId="{6191B168-5498-4A4A-B04A-D61DF3CAC2AE}"/>
          </ac:spMkLst>
        </pc:spChg>
        <pc:picChg chg="add del mod">
          <ac:chgData name="Dan Dures" userId="a4d20157-df88-481d-80b8-beb62bbedd3b" providerId="ADAL" clId="{8D095522-0637-45F4-974C-7F65BAF6B79C}" dt="2022-04-01T13:19:20.331" v="11390" actId="21"/>
          <ac:picMkLst>
            <pc:docMk/>
            <pc:sldMk cId="3549574966" sldId="2144868087"/>
            <ac:picMk id="5" creationId="{0BEADD7F-D102-4DAC-9097-B46898A7DE2B}"/>
          </ac:picMkLst>
        </pc:picChg>
      </pc:sldChg>
      <pc:sldChg chg="addSp delSp modSp add mod ord modClrScheme chgLayout">
        <pc:chgData name="Dan Dures" userId="a4d20157-df88-481d-80b8-beb62bbedd3b" providerId="ADAL" clId="{8D095522-0637-45F4-974C-7F65BAF6B79C}" dt="2022-04-20T13:33:25.105" v="37172" actId="1076"/>
        <pc:sldMkLst>
          <pc:docMk/>
          <pc:sldMk cId="2184914463" sldId="2144868088"/>
        </pc:sldMkLst>
        <pc:spChg chg="mod ord">
          <ac:chgData name="Dan Dures" userId="a4d20157-df88-481d-80b8-beb62bbedd3b" providerId="ADAL" clId="{8D095522-0637-45F4-974C-7F65BAF6B79C}" dt="2022-04-20T13:33:25.105" v="37172" actId="1076"/>
          <ac:spMkLst>
            <pc:docMk/>
            <pc:sldMk cId="2184914463" sldId="2144868088"/>
            <ac:spMk id="2" creationId="{90707BCA-2E50-4333-B92D-A3DD226C83BB}"/>
          </ac:spMkLst>
        </pc:spChg>
        <pc:spChg chg="del mod">
          <ac:chgData name="Dan Dures" userId="a4d20157-df88-481d-80b8-beb62bbedd3b" providerId="ADAL" clId="{8D095522-0637-45F4-974C-7F65BAF6B79C}" dt="2022-04-01T13:20:52.568" v="11406" actId="478"/>
          <ac:spMkLst>
            <pc:docMk/>
            <pc:sldMk cId="2184914463" sldId="2144868088"/>
            <ac:spMk id="11" creationId="{B6C97EC9-88BA-4FEC-B18B-9BDD378869DD}"/>
          </ac:spMkLst>
        </pc:spChg>
        <pc:spChg chg="mod">
          <ac:chgData name="Dan Dures" userId="a4d20157-df88-481d-80b8-beb62bbedd3b" providerId="ADAL" clId="{8D095522-0637-45F4-974C-7F65BAF6B79C}" dt="2022-04-13T09:28:45.112" v="23122" actId="1076"/>
          <ac:spMkLst>
            <pc:docMk/>
            <pc:sldMk cId="2184914463" sldId="2144868088"/>
            <ac:spMk id="12" creationId="{DE096C8C-85A3-4EF2-AAC5-7EF46A65A9CF}"/>
          </ac:spMkLst>
        </pc:spChg>
        <pc:spChg chg="del">
          <ac:chgData name="Dan Dures" userId="a4d20157-df88-481d-80b8-beb62bbedd3b" providerId="ADAL" clId="{8D095522-0637-45F4-974C-7F65BAF6B79C}" dt="2022-04-01T13:19:54.468" v="11395" actId="478"/>
          <ac:spMkLst>
            <pc:docMk/>
            <pc:sldMk cId="2184914463" sldId="2144868088"/>
            <ac:spMk id="13" creationId="{123B8D84-39A8-4293-BCD5-682606B50DAB}"/>
          </ac:spMkLst>
        </pc:spChg>
        <pc:spChg chg="add mod">
          <ac:chgData name="Dan Dures" userId="a4d20157-df88-481d-80b8-beb62bbedd3b" providerId="ADAL" clId="{8D095522-0637-45F4-974C-7F65BAF6B79C}" dt="2022-04-14T10:42:22.767" v="31312" actId="14100"/>
          <ac:spMkLst>
            <pc:docMk/>
            <pc:sldMk cId="2184914463" sldId="2144868088"/>
            <ac:spMk id="13" creationId="{4BD30DD5-8668-40B1-A516-0B5B2258A4C7}"/>
          </ac:spMkLst>
        </pc:spChg>
        <pc:spChg chg="del">
          <ac:chgData name="Dan Dures" userId="a4d20157-df88-481d-80b8-beb62bbedd3b" providerId="ADAL" clId="{8D095522-0637-45F4-974C-7F65BAF6B79C}" dt="2022-04-01T13:19:54.468" v="11395" actId="478"/>
          <ac:spMkLst>
            <pc:docMk/>
            <pc:sldMk cId="2184914463" sldId="2144868088"/>
            <ac:spMk id="14" creationId="{F23DB2EE-53E7-4FB2-B2AC-6B963BE41077}"/>
          </ac:spMkLst>
        </pc:spChg>
        <pc:spChg chg="del">
          <ac:chgData name="Dan Dures" userId="a4d20157-df88-481d-80b8-beb62bbedd3b" providerId="ADAL" clId="{8D095522-0637-45F4-974C-7F65BAF6B79C}" dt="2022-04-01T13:19:54.468" v="11395" actId="478"/>
          <ac:spMkLst>
            <pc:docMk/>
            <pc:sldMk cId="2184914463" sldId="2144868088"/>
            <ac:spMk id="15" creationId="{AE3802C6-8BCD-4A9C-B453-D1D3BDC7FDCB}"/>
          </ac:spMkLst>
        </pc:spChg>
        <pc:spChg chg="mod">
          <ac:chgData name="Dan Dures" userId="a4d20157-df88-481d-80b8-beb62bbedd3b" providerId="ADAL" clId="{8D095522-0637-45F4-974C-7F65BAF6B79C}" dt="2022-04-14T10:42:45.963" v="31341" actId="1038"/>
          <ac:spMkLst>
            <pc:docMk/>
            <pc:sldMk cId="2184914463" sldId="2144868088"/>
            <ac:spMk id="17" creationId="{693F5DAF-1D4A-4F2C-A87A-A59C20B434CF}"/>
          </ac:spMkLst>
        </pc:spChg>
        <pc:spChg chg="mod">
          <ac:chgData name="Dan Dures" userId="a4d20157-df88-481d-80b8-beb62bbedd3b" providerId="ADAL" clId="{8D095522-0637-45F4-974C-7F65BAF6B79C}" dt="2022-04-13T09:28:42.491" v="23121" actId="1076"/>
          <ac:spMkLst>
            <pc:docMk/>
            <pc:sldMk cId="2184914463" sldId="2144868088"/>
            <ac:spMk id="18" creationId="{C7AF9A31-3CA0-4746-9C11-B45203339842}"/>
          </ac:spMkLst>
        </pc:spChg>
        <pc:picChg chg="add mod">
          <ac:chgData name="Dan Dures" userId="a4d20157-df88-481d-80b8-beb62bbedd3b" providerId="ADAL" clId="{8D095522-0637-45F4-974C-7F65BAF6B79C}" dt="2022-04-13T09:29:00.394" v="23126" actId="1076"/>
          <ac:picMkLst>
            <pc:docMk/>
            <pc:sldMk cId="2184914463" sldId="2144868088"/>
            <ac:picMk id="4" creationId="{0345BBFD-BC5D-4157-9FB8-E6E857366A3A}"/>
          </ac:picMkLst>
        </pc:picChg>
        <pc:picChg chg="add del mod">
          <ac:chgData name="Dan Dures" userId="a4d20157-df88-481d-80b8-beb62bbedd3b" providerId="ADAL" clId="{8D095522-0637-45F4-974C-7F65BAF6B79C}" dt="2022-04-13T09:28:26.139" v="23119" actId="478"/>
          <ac:picMkLst>
            <pc:docMk/>
            <pc:sldMk cId="2184914463" sldId="2144868088"/>
            <ac:picMk id="5" creationId="{0CFEB83A-685E-4D86-B07F-8D5BABC812D2}"/>
          </ac:picMkLst>
        </pc:picChg>
        <pc:picChg chg="mod">
          <ac:chgData name="Dan Dures" userId="a4d20157-df88-481d-80b8-beb62bbedd3b" providerId="ADAL" clId="{8D095522-0637-45F4-974C-7F65BAF6B79C}" dt="2022-04-13T09:28:34.089" v="23120" actId="1076"/>
          <ac:picMkLst>
            <pc:docMk/>
            <pc:sldMk cId="2184914463" sldId="2144868088"/>
            <ac:picMk id="6" creationId="{8DE6A9DB-03AE-49F8-B779-14483B616DAB}"/>
          </ac:picMkLst>
        </pc:picChg>
        <pc:picChg chg="mod">
          <ac:chgData name="Dan Dures" userId="a4d20157-df88-481d-80b8-beb62bbedd3b" providerId="ADAL" clId="{8D095522-0637-45F4-974C-7F65BAF6B79C}" dt="2022-04-13T09:28:42.491" v="23121" actId="1076"/>
          <ac:picMkLst>
            <pc:docMk/>
            <pc:sldMk cId="2184914463" sldId="2144868088"/>
            <ac:picMk id="8" creationId="{FA389D40-EA3D-4902-8158-308597656E01}"/>
          </ac:picMkLst>
        </pc:picChg>
        <pc:picChg chg="add mod">
          <ac:chgData name="Dan Dures" userId="a4d20157-df88-481d-80b8-beb62bbedd3b" providerId="ADAL" clId="{8D095522-0637-45F4-974C-7F65BAF6B79C}" dt="2022-04-13T09:28:58.737" v="23125" actId="1076"/>
          <ac:picMkLst>
            <pc:docMk/>
            <pc:sldMk cId="2184914463" sldId="2144868088"/>
            <ac:picMk id="9" creationId="{A33EAFFD-BFA5-48DE-BDC7-841C54C16784}"/>
          </ac:picMkLst>
        </pc:picChg>
        <pc:picChg chg="del">
          <ac:chgData name="Dan Dures" userId="a4d20157-df88-481d-80b8-beb62bbedd3b" providerId="ADAL" clId="{8D095522-0637-45F4-974C-7F65BAF6B79C}" dt="2022-04-01T13:19:54.468" v="11395" actId="478"/>
          <ac:picMkLst>
            <pc:docMk/>
            <pc:sldMk cId="2184914463" sldId="2144868088"/>
            <ac:picMk id="10" creationId="{A83EE0EE-7B97-428C-B3C3-BB46FE992FC5}"/>
          </ac:picMkLst>
        </pc:picChg>
      </pc:sldChg>
      <pc:sldChg chg="addSp delSp modSp new mod modClrScheme chgLayout">
        <pc:chgData name="Dan Dures" userId="a4d20157-df88-481d-80b8-beb62bbedd3b" providerId="ADAL" clId="{8D095522-0637-45F4-974C-7F65BAF6B79C}" dt="2022-04-20T13:37:27.395" v="37181" actId="1076"/>
        <pc:sldMkLst>
          <pc:docMk/>
          <pc:sldMk cId="2561347178" sldId="2144868089"/>
        </pc:sldMkLst>
        <pc:spChg chg="del">
          <ac:chgData name="Dan Dures" userId="a4d20157-df88-481d-80b8-beb62bbedd3b" providerId="ADAL" clId="{8D095522-0637-45F4-974C-7F65BAF6B79C}" dt="2022-04-01T13:29:10.601" v="11995"/>
          <ac:spMkLst>
            <pc:docMk/>
            <pc:sldMk cId="2561347178" sldId="2144868089"/>
            <ac:spMk id="2" creationId="{D16E7D0B-10C6-4824-968D-DEF6AAEB7B0A}"/>
          </ac:spMkLst>
        </pc:spChg>
        <pc:spChg chg="add mod ord">
          <ac:chgData name="Dan Dures" userId="a4d20157-df88-481d-80b8-beb62bbedd3b" providerId="ADAL" clId="{8D095522-0637-45F4-974C-7F65BAF6B79C}" dt="2022-04-20T13:36:50.722" v="37178" actId="1076"/>
          <ac:spMkLst>
            <pc:docMk/>
            <pc:sldMk cId="2561347178" sldId="2144868089"/>
            <ac:spMk id="3" creationId="{C6070AE6-35DC-4F64-99F2-F813986FCEDD}"/>
          </ac:spMkLst>
        </pc:spChg>
        <pc:spChg chg="add mod">
          <ac:chgData name="Dan Dures" userId="a4d20157-df88-481d-80b8-beb62bbedd3b" providerId="ADAL" clId="{8D095522-0637-45F4-974C-7F65BAF6B79C}" dt="2022-04-20T13:37:27.395" v="37181" actId="1076"/>
          <ac:spMkLst>
            <pc:docMk/>
            <pc:sldMk cId="2561347178" sldId="2144868089"/>
            <ac:spMk id="5" creationId="{B656BDE1-C08D-42BD-A8CB-FAC9A6551DAB}"/>
          </ac:spMkLst>
        </pc:spChg>
        <pc:spChg chg="add mod">
          <ac:chgData name="Dan Dures" userId="a4d20157-df88-481d-80b8-beb62bbedd3b" providerId="ADAL" clId="{8D095522-0637-45F4-974C-7F65BAF6B79C}" dt="2022-04-20T13:37:27.395" v="37181" actId="1076"/>
          <ac:spMkLst>
            <pc:docMk/>
            <pc:sldMk cId="2561347178" sldId="2144868089"/>
            <ac:spMk id="6" creationId="{D74EFBF8-F5C7-45A9-8FBC-A6ED60181AC9}"/>
          </ac:spMkLst>
        </pc:spChg>
        <pc:spChg chg="add del mod">
          <ac:chgData name="Dan Dures" userId="a4d20157-df88-481d-80b8-beb62bbedd3b" providerId="ADAL" clId="{8D095522-0637-45F4-974C-7F65BAF6B79C}" dt="2022-04-13T12:27:29.620" v="25621" actId="478"/>
          <ac:spMkLst>
            <pc:docMk/>
            <pc:sldMk cId="2561347178" sldId="2144868089"/>
            <ac:spMk id="7" creationId="{A29D3DB4-ED40-4203-8826-0E9D96675532}"/>
          </ac:spMkLst>
        </pc:spChg>
        <pc:spChg chg="add mod">
          <ac:chgData name="Dan Dures" userId="a4d20157-df88-481d-80b8-beb62bbedd3b" providerId="ADAL" clId="{8D095522-0637-45F4-974C-7F65BAF6B79C}" dt="2022-04-20T13:37:27.395" v="37181" actId="1076"/>
          <ac:spMkLst>
            <pc:docMk/>
            <pc:sldMk cId="2561347178" sldId="2144868089"/>
            <ac:spMk id="8" creationId="{5FB246AE-DE05-45A6-96CB-3AC1CDD12EC6}"/>
          </ac:spMkLst>
        </pc:spChg>
        <pc:spChg chg="add mod">
          <ac:chgData name="Dan Dures" userId="a4d20157-df88-481d-80b8-beb62bbedd3b" providerId="ADAL" clId="{8D095522-0637-45F4-974C-7F65BAF6B79C}" dt="2022-04-20T13:37:27.395" v="37181" actId="1076"/>
          <ac:spMkLst>
            <pc:docMk/>
            <pc:sldMk cId="2561347178" sldId="2144868089"/>
            <ac:spMk id="9" creationId="{1819947D-3EE2-4B0D-B448-87C874687244}"/>
          </ac:spMkLst>
        </pc:spChg>
        <pc:spChg chg="add mod">
          <ac:chgData name="Dan Dures" userId="a4d20157-df88-481d-80b8-beb62bbedd3b" providerId="ADAL" clId="{8D095522-0637-45F4-974C-7F65BAF6B79C}" dt="2022-04-20T13:37:27.395" v="37181" actId="1076"/>
          <ac:spMkLst>
            <pc:docMk/>
            <pc:sldMk cId="2561347178" sldId="2144868089"/>
            <ac:spMk id="10" creationId="{7712CC9B-E0CC-4F8E-809D-C347C293B6BE}"/>
          </ac:spMkLst>
        </pc:spChg>
        <pc:spChg chg="add mod">
          <ac:chgData name="Dan Dures" userId="a4d20157-df88-481d-80b8-beb62bbedd3b" providerId="ADAL" clId="{8D095522-0637-45F4-974C-7F65BAF6B79C}" dt="2022-04-20T13:37:27.395" v="37181" actId="1076"/>
          <ac:spMkLst>
            <pc:docMk/>
            <pc:sldMk cId="2561347178" sldId="2144868089"/>
            <ac:spMk id="11" creationId="{501CE33E-FDBC-4A2D-8BC5-92553322403D}"/>
          </ac:spMkLst>
        </pc:spChg>
        <pc:spChg chg="add mod">
          <ac:chgData name="Dan Dures" userId="a4d20157-df88-481d-80b8-beb62bbedd3b" providerId="ADAL" clId="{8D095522-0637-45F4-974C-7F65BAF6B79C}" dt="2022-04-20T13:37:27.395" v="37181" actId="1076"/>
          <ac:spMkLst>
            <pc:docMk/>
            <pc:sldMk cId="2561347178" sldId="2144868089"/>
            <ac:spMk id="12" creationId="{4887CC31-A9C2-43B0-A21B-DE345BD4D1CB}"/>
          </ac:spMkLst>
        </pc:spChg>
        <pc:spChg chg="add del mod">
          <ac:chgData name="Dan Dures" userId="a4d20157-df88-481d-80b8-beb62bbedd3b" providerId="ADAL" clId="{8D095522-0637-45F4-974C-7F65BAF6B79C}" dt="2022-04-20T13:37:27.395" v="37181" actId="1076"/>
          <ac:spMkLst>
            <pc:docMk/>
            <pc:sldMk cId="2561347178" sldId="2144868089"/>
            <ac:spMk id="15" creationId="{F961AD7B-19F2-4F0B-9D78-E2C3C9E70324}"/>
          </ac:spMkLst>
        </pc:spChg>
        <pc:spChg chg="add mod">
          <ac:chgData name="Dan Dures" userId="a4d20157-df88-481d-80b8-beb62bbedd3b" providerId="ADAL" clId="{8D095522-0637-45F4-974C-7F65BAF6B79C}" dt="2022-04-20T13:37:27.395" v="37181" actId="1076"/>
          <ac:spMkLst>
            <pc:docMk/>
            <pc:sldMk cId="2561347178" sldId="2144868089"/>
            <ac:spMk id="16" creationId="{7400C78F-2D61-4D36-B0B7-E4FDB18A7A6D}"/>
          </ac:spMkLst>
        </pc:spChg>
        <pc:spChg chg="add mod">
          <ac:chgData name="Dan Dures" userId="a4d20157-df88-481d-80b8-beb62bbedd3b" providerId="ADAL" clId="{8D095522-0637-45F4-974C-7F65BAF6B79C}" dt="2022-04-20T13:37:27.395" v="37181" actId="1076"/>
          <ac:spMkLst>
            <pc:docMk/>
            <pc:sldMk cId="2561347178" sldId="2144868089"/>
            <ac:spMk id="21" creationId="{E6069E0E-DB6B-4973-8B57-D2E88F3AA780}"/>
          </ac:spMkLst>
        </pc:spChg>
        <pc:spChg chg="add mod">
          <ac:chgData name="Dan Dures" userId="a4d20157-df88-481d-80b8-beb62bbedd3b" providerId="ADAL" clId="{8D095522-0637-45F4-974C-7F65BAF6B79C}" dt="2022-04-20T13:37:27.395" v="37181" actId="1076"/>
          <ac:spMkLst>
            <pc:docMk/>
            <pc:sldMk cId="2561347178" sldId="2144868089"/>
            <ac:spMk id="22" creationId="{8755BC25-D885-42A8-8F93-70A8DEFA4059}"/>
          </ac:spMkLst>
        </pc:spChg>
        <pc:spChg chg="add mod">
          <ac:chgData name="Dan Dures" userId="a4d20157-df88-481d-80b8-beb62bbedd3b" providerId="ADAL" clId="{8D095522-0637-45F4-974C-7F65BAF6B79C}" dt="2022-04-20T13:37:27.395" v="37181" actId="1076"/>
          <ac:spMkLst>
            <pc:docMk/>
            <pc:sldMk cId="2561347178" sldId="2144868089"/>
            <ac:spMk id="23" creationId="{4688B2D1-4B74-4FB3-9643-8C0C1FF12850}"/>
          </ac:spMkLst>
        </pc:spChg>
        <pc:spChg chg="add mod">
          <ac:chgData name="Dan Dures" userId="a4d20157-df88-481d-80b8-beb62bbedd3b" providerId="ADAL" clId="{8D095522-0637-45F4-974C-7F65BAF6B79C}" dt="2022-04-20T13:37:27.395" v="37181" actId="1076"/>
          <ac:spMkLst>
            <pc:docMk/>
            <pc:sldMk cId="2561347178" sldId="2144868089"/>
            <ac:spMk id="24" creationId="{C7F4497A-CDA4-45B5-8F31-A6A6A36B1A2C}"/>
          </ac:spMkLst>
        </pc:spChg>
        <pc:picChg chg="add mod modCrop">
          <ac:chgData name="Dan Dures" userId="a4d20157-df88-481d-80b8-beb62bbedd3b" providerId="ADAL" clId="{8D095522-0637-45F4-974C-7F65BAF6B79C}" dt="2022-04-20T13:37:27.395" v="37181" actId="1076"/>
          <ac:picMkLst>
            <pc:docMk/>
            <pc:sldMk cId="2561347178" sldId="2144868089"/>
            <ac:picMk id="4" creationId="{0D6C7606-4DED-44DB-ADAC-F3B2F5CB1D64}"/>
          </ac:picMkLst>
        </pc:picChg>
        <pc:picChg chg="add mod modCrop">
          <ac:chgData name="Dan Dures" userId="a4d20157-df88-481d-80b8-beb62bbedd3b" providerId="ADAL" clId="{8D095522-0637-45F4-974C-7F65BAF6B79C}" dt="2022-04-20T13:37:27.395" v="37181" actId="1076"/>
          <ac:picMkLst>
            <pc:docMk/>
            <pc:sldMk cId="2561347178" sldId="2144868089"/>
            <ac:picMk id="14" creationId="{D3C27EBD-13CE-4C3D-B339-D85382591B5E}"/>
          </ac:picMkLst>
        </pc:picChg>
        <pc:cxnChg chg="add del mod">
          <ac:chgData name="Dan Dures" userId="a4d20157-df88-481d-80b8-beb62bbedd3b" providerId="ADAL" clId="{8D095522-0637-45F4-974C-7F65BAF6B79C}" dt="2022-04-13T15:54:39.245" v="27051" actId="478"/>
          <ac:cxnSpMkLst>
            <pc:docMk/>
            <pc:sldMk cId="2561347178" sldId="2144868089"/>
            <ac:cxnSpMk id="18" creationId="{9A33B014-5186-4625-BAAB-14D60D7E60B9}"/>
          </ac:cxnSpMkLst>
        </pc:cxnChg>
      </pc:sldChg>
      <pc:sldChg chg="add del">
        <pc:chgData name="Dan Dures" userId="a4d20157-df88-481d-80b8-beb62bbedd3b" providerId="ADAL" clId="{8D095522-0637-45F4-974C-7F65BAF6B79C}" dt="2022-04-01T13:20:07.463" v="11397"/>
        <pc:sldMkLst>
          <pc:docMk/>
          <pc:sldMk cId="2903088722" sldId="2144868089"/>
        </pc:sldMkLst>
      </pc:sldChg>
      <pc:sldChg chg="addSp delSp modSp add mod">
        <pc:chgData name="Dan Dures" userId="a4d20157-df88-481d-80b8-beb62bbedd3b" providerId="ADAL" clId="{8D095522-0637-45F4-974C-7F65BAF6B79C}" dt="2022-04-14T11:45:36.415" v="32686" actId="113"/>
        <pc:sldMkLst>
          <pc:docMk/>
          <pc:sldMk cId="1481431253" sldId="2144868090"/>
        </pc:sldMkLst>
        <pc:spChg chg="del">
          <ac:chgData name="Dan Dures" userId="a4d20157-df88-481d-80b8-beb62bbedd3b" providerId="ADAL" clId="{8D095522-0637-45F4-974C-7F65BAF6B79C}" dt="2022-04-11T14:48:28.787" v="12595" actId="478"/>
          <ac:spMkLst>
            <pc:docMk/>
            <pc:sldMk cId="1481431253" sldId="2144868090"/>
            <ac:spMk id="3" creationId="{39308156-FE98-44B5-ABB6-C9774C192C1D}"/>
          </ac:spMkLst>
        </pc:spChg>
        <pc:spChg chg="mod">
          <ac:chgData name="Dan Dures" userId="a4d20157-df88-481d-80b8-beb62bbedd3b" providerId="ADAL" clId="{8D095522-0637-45F4-974C-7F65BAF6B79C}" dt="2022-04-14T11:45:36.415" v="32686" actId="113"/>
          <ac:spMkLst>
            <pc:docMk/>
            <pc:sldMk cId="1481431253" sldId="2144868090"/>
            <ac:spMk id="4" creationId="{7B94C1C0-8A18-4AAB-AEC9-8E4E36A84725}"/>
          </ac:spMkLst>
        </pc:spChg>
        <pc:spChg chg="mod">
          <ac:chgData name="Dan Dures" userId="a4d20157-df88-481d-80b8-beb62bbedd3b" providerId="ADAL" clId="{8D095522-0637-45F4-974C-7F65BAF6B79C}" dt="2022-04-12T19:32:21.337" v="22581" actId="1038"/>
          <ac:spMkLst>
            <pc:docMk/>
            <pc:sldMk cId="1481431253" sldId="2144868090"/>
            <ac:spMk id="7" creationId="{B7374B35-744D-4643-AC1E-DBFFB008D268}"/>
          </ac:spMkLst>
        </pc:spChg>
        <pc:spChg chg="mod">
          <ac:chgData name="Dan Dures" userId="a4d20157-df88-481d-80b8-beb62bbedd3b" providerId="ADAL" clId="{8D095522-0637-45F4-974C-7F65BAF6B79C}" dt="2022-04-12T19:32:33.836" v="22619" actId="1038"/>
          <ac:spMkLst>
            <pc:docMk/>
            <pc:sldMk cId="1481431253" sldId="2144868090"/>
            <ac:spMk id="10" creationId="{9668B864-969F-4432-8733-83EC044F1435}"/>
          </ac:spMkLst>
        </pc:spChg>
        <pc:spChg chg="add mod">
          <ac:chgData name="Dan Dures" userId="a4d20157-df88-481d-80b8-beb62bbedd3b" providerId="ADAL" clId="{8D095522-0637-45F4-974C-7F65BAF6B79C}" dt="2022-04-12T19:32:33.836" v="22619" actId="1038"/>
          <ac:spMkLst>
            <pc:docMk/>
            <pc:sldMk cId="1481431253" sldId="2144868090"/>
            <ac:spMk id="11" creationId="{F9022C90-7932-4EBF-B620-488447281B7C}"/>
          </ac:spMkLst>
        </pc:spChg>
        <pc:spChg chg="del">
          <ac:chgData name="Dan Dures" userId="a4d20157-df88-481d-80b8-beb62bbedd3b" providerId="ADAL" clId="{8D095522-0637-45F4-974C-7F65BAF6B79C}" dt="2022-04-11T14:48:28.787" v="12595" actId="478"/>
          <ac:spMkLst>
            <pc:docMk/>
            <pc:sldMk cId="1481431253" sldId="2144868090"/>
            <ac:spMk id="15" creationId="{986F9853-3F29-44F6-A3F3-FBF67D477841}"/>
          </ac:spMkLst>
        </pc:spChg>
        <pc:graphicFrameChg chg="del">
          <ac:chgData name="Dan Dures" userId="a4d20157-df88-481d-80b8-beb62bbedd3b" providerId="ADAL" clId="{8D095522-0637-45F4-974C-7F65BAF6B79C}" dt="2022-04-11T14:48:28.787" v="12595" actId="478"/>
          <ac:graphicFrameMkLst>
            <pc:docMk/>
            <pc:sldMk cId="1481431253" sldId="2144868090"/>
            <ac:graphicFrameMk id="2" creationId="{97DCF569-EB80-4C22-90A8-0F8437117144}"/>
          </ac:graphicFrameMkLst>
        </pc:graphicFrameChg>
        <pc:graphicFrameChg chg="del">
          <ac:chgData name="Dan Dures" userId="a4d20157-df88-481d-80b8-beb62bbedd3b" providerId="ADAL" clId="{8D095522-0637-45F4-974C-7F65BAF6B79C}" dt="2022-04-11T14:48:28.787" v="12595" actId="478"/>
          <ac:graphicFrameMkLst>
            <pc:docMk/>
            <pc:sldMk cId="1481431253" sldId="2144868090"/>
            <ac:graphicFrameMk id="5" creationId="{49B1DC71-E1ED-4456-81F4-8D6D061F3B89}"/>
          </ac:graphicFrameMkLst>
        </pc:graphicFrameChg>
        <pc:graphicFrameChg chg="mod modGraphic">
          <ac:chgData name="Dan Dures" userId="a4d20157-df88-481d-80b8-beb62bbedd3b" providerId="ADAL" clId="{8D095522-0637-45F4-974C-7F65BAF6B79C}" dt="2022-04-12T19:32:33.836" v="22619" actId="1038"/>
          <ac:graphicFrameMkLst>
            <pc:docMk/>
            <pc:sldMk cId="1481431253" sldId="2144868090"/>
            <ac:graphicFrameMk id="8" creationId="{252C1443-5BF7-4582-8523-5CD998D0F550}"/>
          </ac:graphicFrameMkLst>
        </pc:graphicFrameChg>
        <pc:graphicFrameChg chg="add mod">
          <ac:chgData name="Dan Dures" userId="a4d20157-df88-481d-80b8-beb62bbedd3b" providerId="ADAL" clId="{8D095522-0637-45F4-974C-7F65BAF6B79C}" dt="2022-04-12T19:32:33.836" v="22619" actId="1038"/>
          <ac:graphicFrameMkLst>
            <pc:docMk/>
            <pc:sldMk cId="1481431253" sldId="2144868090"/>
            <ac:graphicFrameMk id="12" creationId="{537A2B8F-D986-438C-A033-E4A3936F15AF}"/>
          </ac:graphicFrameMkLst>
        </pc:graphicFrameChg>
        <pc:picChg chg="mod">
          <ac:chgData name="Dan Dures" userId="a4d20157-df88-481d-80b8-beb62bbedd3b" providerId="ADAL" clId="{8D095522-0637-45F4-974C-7F65BAF6B79C}" dt="2022-04-12T19:28:32.522" v="22513" actId="1037"/>
          <ac:picMkLst>
            <pc:docMk/>
            <pc:sldMk cId="1481431253" sldId="2144868090"/>
            <ac:picMk id="6" creationId="{2EB6984A-A637-410D-9EB6-D65DBD4A567C}"/>
          </ac:picMkLst>
        </pc:picChg>
      </pc:sldChg>
      <pc:sldChg chg="addSp delSp modSp new mod modClrScheme chgLayout">
        <pc:chgData name="Dan Dures" userId="a4d20157-df88-481d-80b8-beb62bbedd3b" providerId="ADAL" clId="{8D095522-0637-45F4-974C-7F65BAF6B79C}" dt="2022-04-20T10:54:06.285" v="34294" actId="1076"/>
        <pc:sldMkLst>
          <pc:docMk/>
          <pc:sldMk cId="1123048931" sldId="2144868091"/>
        </pc:sldMkLst>
        <pc:spChg chg="del mod ord">
          <ac:chgData name="Dan Dures" userId="a4d20157-df88-481d-80b8-beb62bbedd3b" providerId="ADAL" clId="{8D095522-0637-45F4-974C-7F65BAF6B79C}" dt="2022-04-12T16:41:53" v="18470" actId="700"/>
          <ac:spMkLst>
            <pc:docMk/>
            <pc:sldMk cId="1123048931" sldId="2144868091"/>
            <ac:spMk id="2" creationId="{3499A4D6-73A8-438A-B46C-92CBC0159185}"/>
          </ac:spMkLst>
        </pc:spChg>
        <pc:spChg chg="del">
          <ac:chgData name="Dan Dures" userId="a4d20157-df88-481d-80b8-beb62bbedd3b" providerId="ADAL" clId="{8D095522-0637-45F4-974C-7F65BAF6B79C}" dt="2022-04-12T16:41:53" v="18470" actId="700"/>
          <ac:spMkLst>
            <pc:docMk/>
            <pc:sldMk cId="1123048931" sldId="2144868091"/>
            <ac:spMk id="3" creationId="{569C60E4-2006-4CC0-8AFF-D40083CD8001}"/>
          </ac:spMkLst>
        </pc:spChg>
        <pc:spChg chg="add del mod ord">
          <ac:chgData name="Dan Dures" userId="a4d20157-df88-481d-80b8-beb62bbedd3b" providerId="ADAL" clId="{8D095522-0637-45F4-974C-7F65BAF6B79C}" dt="2022-04-12T16:42:45.374" v="18527" actId="478"/>
          <ac:spMkLst>
            <pc:docMk/>
            <pc:sldMk cId="1123048931" sldId="2144868091"/>
            <ac:spMk id="4" creationId="{FFA14CAD-52DD-4C58-960A-02975FFDF6AA}"/>
          </ac:spMkLst>
        </pc:spChg>
        <pc:spChg chg="add mod">
          <ac:chgData name="Dan Dures" userId="a4d20157-df88-481d-80b8-beb62bbedd3b" providerId="ADAL" clId="{8D095522-0637-45F4-974C-7F65BAF6B79C}" dt="2022-04-14T11:36:20.647" v="32458" actId="20577"/>
          <ac:spMkLst>
            <pc:docMk/>
            <pc:sldMk cId="1123048931" sldId="2144868091"/>
            <ac:spMk id="7" creationId="{CBE043A3-96D8-4342-9AF6-95AC5664C240}"/>
          </ac:spMkLst>
        </pc:spChg>
        <pc:spChg chg="add mod">
          <ac:chgData name="Dan Dures" userId="a4d20157-df88-481d-80b8-beb62bbedd3b" providerId="ADAL" clId="{8D095522-0637-45F4-974C-7F65BAF6B79C}" dt="2022-04-14T11:40:33.765" v="32580" actId="113"/>
          <ac:spMkLst>
            <pc:docMk/>
            <pc:sldMk cId="1123048931" sldId="2144868091"/>
            <ac:spMk id="8" creationId="{D43845EF-1DD3-4E56-9294-3F043FCC73AD}"/>
          </ac:spMkLst>
        </pc:spChg>
        <pc:spChg chg="add mod">
          <ac:chgData name="Dan Dures" userId="a4d20157-df88-481d-80b8-beb62bbedd3b" providerId="ADAL" clId="{8D095522-0637-45F4-974C-7F65BAF6B79C}" dt="2022-04-20T10:54:04.815" v="34293" actId="1076"/>
          <ac:spMkLst>
            <pc:docMk/>
            <pc:sldMk cId="1123048931" sldId="2144868091"/>
            <ac:spMk id="9" creationId="{AD8E58EA-AD3F-45D7-A45C-25A350FCD7EC}"/>
          </ac:spMkLst>
        </pc:spChg>
        <pc:spChg chg="add mod">
          <ac:chgData name="Dan Dures" userId="a4d20157-df88-481d-80b8-beb62bbedd3b" providerId="ADAL" clId="{8D095522-0637-45F4-974C-7F65BAF6B79C}" dt="2022-04-20T10:53:10.134" v="34282" actId="1076"/>
          <ac:spMkLst>
            <pc:docMk/>
            <pc:sldMk cId="1123048931" sldId="2144868091"/>
            <ac:spMk id="10" creationId="{801E1302-5489-4207-A380-4F53D6C68F1D}"/>
          </ac:spMkLst>
        </pc:spChg>
        <pc:spChg chg="add mod">
          <ac:chgData name="Dan Dures" userId="a4d20157-df88-481d-80b8-beb62bbedd3b" providerId="ADAL" clId="{8D095522-0637-45F4-974C-7F65BAF6B79C}" dt="2022-04-20T10:53:47.515" v="34291" actId="20577"/>
          <ac:spMkLst>
            <pc:docMk/>
            <pc:sldMk cId="1123048931" sldId="2144868091"/>
            <ac:spMk id="11" creationId="{DBBFA912-B142-4309-85ED-7DA94251D2F6}"/>
          </ac:spMkLst>
        </pc:spChg>
        <pc:picChg chg="add mod">
          <ac:chgData name="Dan Dures" userId="a4d20157-df88-481d-80b8-beb62bbedd3b" providerId="ADAL" clId="{8D095522-0637-45F4-974C-7F65BAF6B79C}" dt="2022-04-20T10:54:06.285" v="34294" actId="1076"/>
          <ac:picMkLst>
            <pc:docMk/>
            <pc:sldMk cId="1123048931" sldId="2144868091"/>
            <ac:picMk id="3" creationId="{2A8EB438-1D9B-477D-AF4F-1F8DA91D4038}"/>
          </ac:picMkLst>
        </pc:picChg>
        <pc:picChg chg="add del mod">
          <ac:chgData name="Dan Dures" userId="a4d20157-df88-481d-80b8-beb62bbedd3b" providerId="ADAL" clId="{8D095522-0637-45F4-974C-7F65BAF6B79C}" dt="2022-04-20T10:52:56.954" v="34275" actId="478"/>
          <ac:picMkLst>
            <pc:docMk/>
            <pc:sldMk cId="1123048931" sldId="2144868091"/>
            <ac:picMk id="6" creationId="{18BCF9A9-5CD7-4B6B-B3DC-3CE0D4587270}"/>
          </ac:picMkLst>
        </pc:picChg>
      </pc:sldChg>
      <pc:sldChg chg="addSp delSp modSp new mod modClrScheme chgLayout">
        <pc:chgData name="Dan Dures" userId="a4d20157-df88-481d-80b8-beb62bbedd3b" providerId="ADAL" clId="{8D095522-0637-45F4-974C-7F65BAF6B79C}" dt="2022-04-14T12:37:01.700" v="32972" actId="20577"/>
        <pc:sldMkLst>
          <pc:docMk/>
          <pc:sldMk cId="364660933" sldId="2144868092"/>
        </pc:sldMkLst>
        <pc:spChg chg="del mod ord">
          <ac:chgData name="Dan Dures" userId="a4d20157-df88-481d-80b8-beb62bbedd3b" providerId="ADAL" clId="{8D095522-0637-45F4-974C-7F65BAF6B79C}" dt="2022-04-12T17:19:37.557" v="21006" actId="700"/>
          <ac:spMkLst>
            <pc:docMk/>
            <pc:sldMk cId="364660933" sldId="2144868092"/>
            <ac:spMk id="2" creationId="{E247F2FF-5DDC-4AF3-A1BB-55D8CDD63B7A}"/>
          </ac:spMkLst>
        </pc:spChg>
        <pc:spChg chg="del">
          <ac:chgData name="Dan Dures" userId="a4d20157-df88-481d-80b8-beb62bbedd3b" providerId="ADAL" clId="{8D095522-0637-45F4-974C-7F65BAF6B79C}" dt="2022-04-12T17:19:37.557" v="21006" actId="700"/>
          <ac:spMkLst>
            <pc:docMk/>
            <pc:sldMk cId="364660933" sldId="2144868092"/>
            <ac:spMk id="3" creationId="{7F2ABA61-E362-4DEB-BE9F-DF06BBE45D89}"/>
          </ac:spMkLst>
        </pc:spChg>
        <pc:spChg chg="add mod ord">
          <ac:chgData name="Dan Dures" userId="a4d20157-df88-481d-80b8-beb62bbedd3b" providerId="ADAL" clId="{8D095522-0637-45F4-974C-7F65BAF6B79C}" dt="2022-04-14T12:37:01.700" v="32972" actId="20577"/>
          <ac:spMkLst>
            <pc:docMk/>
            <pc:sldMk cId="364660933" sldId="2144868092"/>
            <ac:spMk id="4" creationId="{BB078831-0330-4068-889D-DF57A4A8B5CD}"/>
          </ac:spMkLst>
        </pc:spChg>
      </pc:sldChg>
      <pc:sldChg chg="modSp add mod">
        <pc:chgData name="Dan Dures" userId="a4d20157-df88-481d-80b8-beb62bbedd3b" providerId="ADAL" clId="{8D095522-0637-45F4-974C-7F65BAF6B79C}" dt="2022-04-14T11:42:20" v="32626" actId="20577"/>
        <pc:sldMkLst>
          <pc:docMk/>
          <pc:sldMk cId="324316966" sldId="2144868093"/>
        </pc:sldMkLst>
        <pc:spChg chg="mod">
          <ac:chgData name="Dan Dures" userId="a4d20157-df88-481d-80b8-beb62bbedd3b" providerId="ADAL" clId="{8D095522-0637-45F4-974C-7F65BAF6B79C}" dt="2022-04-14T11:42:20" v="32626" actId="20577"/>
          <ac:spMkLst>
            <pc:docMk/>
            <pc:sldMk cId="324316966" sldId="2144868093"/>
            <ac:spMk id="4" creationId="{BB078831-0330-4068-889D-DF57A4A8B5CD}"/>
          </ac:spMkLst>
        </pc:spChg>
      </pc:sldChg>
      <pc:sldChg chg="modSp add del mod">
        <pc:chgData name="Dan Dures" userId="a4d20157-df88-481d-80b8-beb62bbedd3b" providerId="ADAL" clId="{8D095522-0637-45F4-974C-7F65BAF6B79C}" dt="2022-04-12T17:22:02.576" v="21248" actId="47"/>
        <pc:sldMkLst>
          <pc:docMk/>
          <pc:sldMk cId="1381792178" sldId="2144868094"/>
        </pc:sldMkLst>
        <pc:spChg chg="mod">
          <ac:chgData name="Dan Dures" userId="a4d20157-df88-481d-80b8-beb62bbedd3b" providerId="ADAL" clId="{8D095522-0637-45F4-974C-7F65BAF6B79C}" dt="2022-04-12T17:21:59.291" v="21247" actId="20577"/>
          <ac:spMkLst>
            <pc:docMk/>
            <pc:sldMk cId="1381792178" sldId="2144868094"/>
            <ac:spMk id="4" creationId="{BB078831-0330-4068-889D-DF57A4A8B5CD}"/>
          </ac:spMkLst>
        </pc:spChg>
      </pc:sldChg>
      <pc:sldChg chg="modSp add mod">
        <pc:chgData name="Dan Dures" userId="a4d20157-df88-481d-80b8-beb62bbedd3b" providerId="ADAL" clId="{8D095522-0637-45F4-974C-7F65BAF6B79C}" dt="2022-04-12T17:23:06.618" v="21320" actId="20577"/>
        <pc:sldMkLst>
          <pc:docMk/>
          <pc:sldMk cId="1820929112" sldId="2144868094"/>
        </pc:sldMkLst>
        <pc:spChg chg="mod">
          <ac:chgData name="Dan Dures" userId="a4d20157-df88-481d-80b8-beb62bbedd3b" providerId="ADAL" clId="{8D095522-0637-45F4-974C-7F65BAF6B79C}" dt="2022-04-12T17:23:06.618" v="21320" actId="20577"/>
          <ac:spMkLst>
            <pc:docMk/>
            <pc:sldMk cId="1820929112" sldId="2144868094"/>
            <ac:spMk id="4" creationId="{BB078831-0330-4068-889D-DF57A4A8B5CD}"/>
          </ac:spMkLst>
        </pc:spChg>
      </pc:sldChg>
      <pc:sldChg chg="modSp add mod">
        <pc:chgData name="Dan Dures" userId="a4d20157-df88-481d-80b8-beb62bbedd3b" providerId="ADAL" clId="{8D095522-0637-45F4-974C-7F65BAF6B79C}" dt="2022-04-14T12:56:14.559" v="34058" actId="313"/>
        <pc:sldMkLst>
          <pc:docMk/>
          <pc:sldMk cId="2977461095" sldId="2144868095"/>
        </pc:sldMkLst>
        <pc:spChg chg="mod">
          <ac:chgData name="Dan Dures" userId="a4d20157-df88-481d-80b8-beb62bbedd3b" providerId="ADAL" clId="{8D095522-0637-45F4-974C-7F65BAF6B79C}" dt="2022-04-14T12:56:14.559" v="34058" actId="313"/>
          <ac:spMkLst>
            <pc:docMk/>
            <pc:sldMk cId="2977461095" sldId="2144868095"/>
            <ac:spMk id="4" creationId="{BB078831-0330-4068-889D-DF57A4A8B5CD}"/>
          </ac:spMkLst>
        </pc:spChg>
      </pc:sldChg>
      <pc:sldChg chg="addSp delSp modSp new mod modClrScheme chgLayout">
        <pc:chgData name="Dan Dures" userId="a4d20157-df88-481d-80b8-beb62bbedd3b" providerId="ADAL" clId="{8D095522-0637-45F4-974C-7F65BAF6B79C}" dt="2022-04-14T10:49:43.836" v="31443" actId="6549"/>
        <pc:sldMkLst>
          <pc:docMk/>
          <pc:sldMk cId="2922231816" sldId="2144868096"/>
        </pc:sldMkLst>
        <pc:spChg chg="del mod ord">
          <ac:chgData name="Dan Dures" userId="a4d20157-df88-481d-80b8-beb62bbedd3b" providerId="ADAL" clId="{8D095522-0637-45F4-974C-7F65BAF6B79C}" dt="2022-04-13T09:35:39.368" v="23291" actId="700"/>
          <ac:spMkLst>
            <pc:docMk/>
            <pc:sldMk cId="2922231816" sldId="2144868096"/>
            <ac:spMk id="2" creationId="{1B5F1B27-D78C-4CC0-91E9-73E0DB7E3CF1}"/>
          </ac:spMkLst>
        </pc:spChg>
        <pc:spChg chg="add mod ord">
          <ac:chgData name="Dan Dures" userId="a4d20157-df88-481d-80b8-beb62bbedd3b" providerId="ADAL" clId="{8D095522-0637-45F4-974C-7F65BAF6B79C}" dt="2022-04-14T10:46:35.424" v="31400"/>
          <ac:spMkLst>
            <pc:docMk/>
            <pc:sldMk cId="2922231816" sldId="2144868096"/>
            <ac:spMk id="3" creationId="{54C8A341-DD39-45D8-A25E-525421CB8747}"/>
          </ac:spMkLst>
        </pc:spChg>
        <pc:spChg chg="add del mod">
          <ac:chgData name="Dan Dures" userId="a4d20157-df88-481d-80b8-beb62bbedd3b" providerId="ADAL" clId="{8D095522-0637-45F4-974C-7F65BAF6B79C}" dt="2022-04-13T09:36:54.890" v="23359" actId="478"/>
          <ac:spMkLst>
            <pc:docMk/>
            <pc:sldMk cId="2922231816" sldId="2144868096"/>
            <ac:spMk id="5" creationId="{74A696F6-56A9-45A1-ADEF-ABEF000A31DD}"/>
          </ac:spMkLst>
        </pc:spChg>
        <pc:spChg chg="add del mod">
          <ac:chgData name="Dan Dures" userId="a4d20157-df88-481d-80b8-beb62bbedd3b" providerId="ADAL" clId="{8D095522-0637-45F4-974C-7F65BAF6B79C}" dt="2022-04-13T09:36:54.890" v="23359" actId="478"/>
          <ac:spMkLst>
            <pc:docMk/>
            <pc:sldMk cId="2922231816" sldId="2144868096"/>
            <ac:spMk id="6" creationId="{C3A09F76-F639-4E9B-959B-AC1D3CDC7758}"/>
          </ac:spMkLst>
        </pc:spChg>
        <pc:spChg chg="add del mod">
          <ac:chgData name="Dan Dures" userId="a4d20157-df88-481d-80b8-beb62bbedd3b" providerId="ADAL" clId="{8D095522-0637-45F4-974C-7F65BAF6B79C}" dt="2022-04-13T09:36:54.890" v="23359" actId="478"/>
          <ac:spMkLst>
            <pc:docMk/>
            <pc:sldMk cId="2922231816" sldId="2144868096"/>
            <ac:spMk id="7" creationId="{11E51162-811D-4A49-9221-16147B3B9B47}"/>
          </ac:spMkLst>
        </pc:spChg>
        <pc:spChg chg="add mod">
          <ac:chgData name="Dan Dures" userId="a4d20157-df88-481d-80b8-beb62bbedd3b" providerId="ADAL" clId="{8D095522-0637-45F4-974C-7F65BAF6B79C}" dt="2022-04-13T09:46:43.660" v="24220" actId="1076"/>
          <ac:spMkLst>
            <pc:docMk/>
            <pc:sldMk cId="2922231816" sldId="2144868096"/>
            <ac:spMk id="9" creationId="{F7DECF15-25EC-48D0-A096-3679B8897BCA}"/>
          </ac:spMkLst>
        </pc:spChg>
        <pc:spChg chg="add mod">
          <ac:chgData name="Dan Dures" userId="a4d20157-df88-481d-80b8-beb62bbedd3b" providerId="ADAL" clId="{8D095522-0637-45F4-974C-7F65BAF6B79C}" dt="2022-04-13T09:46:43.660" v="24220" actId="1076"/>
          <ac:spMkLst>
            <pc:docMk/>
            <pc:sldMk cId="2922231816" sldId="2144868096"/>
            <ac:spMk id="10" creationId="{FA79706D-ED06-44B5-B311-DEA737555854}"/>
          </ac:spMkLst>
        </pc:spChg>
        <pc:spChg chg="add mod">
          <ac:chgData name="Dan Dures" userId="a4d20157-df88-481d-80b8-beb62bbedd3b" providerId="ADAL" clId="{8D095522-0637-45F4-974C-7F65BAF6B79C}" dt="2022-04-13T09:46:43.660" v="24220" actId="1076"/>
          <ac:spMkLst>
            <pc:docMk/>
            <pc:sldMk cId="2922231816" sldId="2144868096"/>
            <ac:spMk id="11" creationId="{7F6156FE-3F69-4140-B1BF-7DFBB1B9E621}"/>
          </ac:spMkLst>
        </pc:spChg>
        <pc:spChg chg="add mod">
          <ac:chgData name="Dan Dures" userId="a4d20157-df88-481d-80b8-beb62bbedd3b" providerId="ADAL" clId="{8D095522-0637-45F4-974C-7F65BAF6B79C}" dt="2022-04-13T09:46:43.660" v="24220" actId="1076"/>
          <ac:spMkLst>
            <pc:docMk/>
            <pc:sldMk cId="2922231816" sldId="2144868096"/>
            <ac:spMk id="12" creationId="{59270569-D13D-4EF3-8F8A-8486D43A9E8B}"/>
          </ac:spMkLst>
        </pc:spChg>
        <pc:spChg chg="add mod">
          <ac:chgData name="Dan Dures" userId="a4d20157-df88-481d-80b8-beb62bbedd3b" providerId="ADAL" clId="{8D095522-0637-45F4-974C-7F65BAF6B79C}" dt="2022-04-13T09:46:43.660" v="24220" actId="1076"/>
          <ac:spMkLst>
            <pc:docMk/>
            <pc:sldMk cId="2922231816" sldId="2144868096"/>
            <ac:spMk id="13" creationId="{B76C1AEE-6F61-463B-A5CC-EF77AE4FA3C3}"/>
          </ac:spMkLst>
        </pc:spChg>
        <pc:spChg chg="add mod">
          <ac:chgData name="Dan Dures" userId="a4d20157-df88-481d-80b8-beb62bbedd3b" providerId="ADAL" clId="{8D095522-0637-45F4-974C-7F65BAF6B79C}" dt="2022-04-13T09:46:43.660" v="24220" actId="1076"/>
          <ac:spMkLst>
            <pc:docMk/>
            <pc:sldMk cId="2922231816" sldId="2144868096"/>
            <ac:spMk id="14" creationId="{8014D549-3232-45A2-BC43-5494CBD52388}"/>
          </ac:spMkLst>
        </pc:spChg>
        <pc:spChg chg="add mod">
          <ac:chgData name="Dan Dures" userId="a4d20157-df88-481d-80b8-beb62bbedd3b" providerId="ADAL" clId="{8D095522-0637-45F4-974C-7F65BAF6B79C}" dt="2022-04-13T09:46:43.968" v="24222" actId="404"/>
          <ac:spMkLst>
            <pc:docMk/>
            <pc:sldMk cId="2922231816" sldId="2144868096"/>
            <ac:spMk id="15" creationId="{24F3DF2D-F303-4201-9CD6-8A07A23BDA43}"/>
          </ac:spMkLst>
        </pc:spChg>
        <pc:spChg chg="add mod">
          <ac:chgData name="Dan Dures" userId="a4d20157-df88-481d-80b8-beb62bbedd3b" providerId="ADAL" clId="{8D095522-0637-45F4-974C-7F65BAF6B79C}" dt="2022-04-14T10:48:08.326" v="31438" actId="1036"/>
          <ac:spMkLst>
            <pc:docMk/>
            <pc:sldMk cId="2922231816" sldId="2144868096"/>
            <ac:spMk id="16" creationId="{A8D61FCD-B936-41A7-A218-F7C644099788}"/>
          </ac:spMkLst>
        </pc:spChg>
        <pc:spChg chg="add mod">
          <ac:chgData name="Dan Dures" userId="a4d20157-df88-481d-80b8-beb62bbedd3b" providerId="ADAL" clId="{8D095522-0637-45F4-974C-7F65BAF6B79C}" dt="2022-04-13T09:46:43.968" v="24222" actId="404"/>
          <ac:spMkLst>
            <pc:docMk/>
            <pc:sldMk cId="2922231816" sldId="2144868096"/>
            <ac:spMk id="17" creationId="{CFA05303-3909-4A6B-AF3E-91D2B6DE17CB}"/>
          </ac:spMkLst>
        </pc:spChg>
        <pc:spChg chg="add mod">
          <ac:chgData name="Dan Dures" userId="a4d20157-df88-481d-80b8-beb62bbedd3b" providerId="ADAL" clId="{8D095522-0637-45F4-974C-7F65BAF6B79C}" dt="2022-04-14T10:47:15.650" v="31417" actId="20577"/>
          <ac:spMkLst>
            <pc:docMk/>
            <pc:sldMk cId="2922231816" sldId="2144868096"/>
            <ac:spMk id="18" creationId="{270828DC-D308-47EE-A272-24DEC7E32BB7}"/>
          </ac:spMkLst>
        </pc:spChg>
        <pc:spChg chg="add mod">
          <ac:chgData name="Dan Dures" userId="a4d20157-df88-481d-80b8-beb62bbedd3b" providerId="ADAL" clId="{8D095522-0637-45F4-974C-7F65BAF6B79C}" dt="2022-04-14T10:48:08.326" v="31438" actId="1036"/>
          <ac:spMkLst>
            <pc:docMk/>
            <pc:sldMk cId="2922231816" sldId="2144868096"/>
            <ac:spMk id="19" creationId="{1A3CFE41-BC7C-49BF-AAB1-C5DDFA46D87F}"/>
          </ac:spMkLst>
        </pc:spChg>
        <pc:spChg chg="add mod">
          <ac:chgData name="Dan Dures" userId="a4d20157-df88-481d-80b8-beb62bbedd3b" providerId="ADAL" clId="{8D095522-0637-45F4-974C-7F65BAF6B79C}" dt="2022-04-14T10:49:43.836" v="31443" actId="6549"/>
          <ac:spMkLst>
            <pc:docMk/>
            <pc:sldMk cId="2922231816" sldId="2144868096"/>
            <ac:spMk id="20" creationId="{9930017E-BAD1-49C6-90C0-3B5FA37A28C0}"/>
          </ac:spMkLst>
        </pc:spChg>
        <pc:spChg chg="add del mod">
          <ac:chgData name="Dan Dures" userId="a4d20157-df88-481d-80b8-beb62bbedd3b" providerId="ADAL" clId="{8D095522-0637-45F4-974C-7F65BAF6B79C}" dt="2022-04-13T10:15:31.038" v="24425" actId="478"/>
          <ac:spMkLst>
            <pc:docMk/>
            <pc:sldMk cId="2922231816" sldId="2144868096"/>
            <ac:spMk id="24" creationId="{5D6CCAAB-5FD2-46BF-BB86-EC4F0066D0DD}"/>
          </ac:spMkLst>
        </pc:spChg>
        <pc:spChg chg="add mod">
          <ac:chgData name="Dan Dures" userId="a4d20157-df88-481d-80b8-beb62bbedd3b" providerId="ADAL" clId="{8D095522-0637-45F4-974C-7F65BAF6B79C}" dt="2022-04-14T10:47:38.092" v="31421" actId="20577"/>
          <ac:spMkLst>
            <pc:docMk/>
            <pc:sldMk cId="2922231816" sldId="2144868096"/>
            <ac:spMk id="25" creationId="{E9D21B68-BADC-4544-AD6F-F2C24F2CB620}"/>
          </ac:spMkLst>
        </pc:spChg>
        <pc:picChg chg="add mod">
          <ac:chgData name="Dan Dures" userId="a4d20157-df88-481d-80b8-beb62bbedd3b" providerId="ADAL" clId="{8D095522-0637-45F4-974C-7F65BAF6B79C}" dt="2022-04-13T09:46:43.660" v="24220" actId="1076"/>
          <ac:picMkLst>
            <pc:docMk/>
            <pc:sldMk cId="2922231816" sldId="2144868096"/>
            <ac:picMk id="4" creationId="{D4FE06FB-5AAE-4D05-8FFA-4110C6F6082C}"/>
          </ac:picMkLst>
        </pc:picChg>
        <pc:picChg chg="add mod">
          <ac:chgData name="Dan Dures" userId="a4d20157-df88-481d-80b8-beb62bbedd3b" providerId="ADAL" clId="{8D095522-0637-45F4-974C-7F65BAF6B79C}" dt="2022-04-13T10:21:52.633" v="24631" actId="1076"/>
          <ac:picMkLst>
            <pc:docMk/>
            <pc:sldMk cId="2922231816" sldId="2144868096"/>
            <ac:picMk id="23" creationId="{A93D8F90-3516-408C-AAA9-A0F4D8355EF0}"/>
          </ac:picMkLst>
        </pc:picChg>
        <pc:picChg chg="add mod">
          <ac:chgData name="Dan Dures" userId="a4d20157-df88-481d-80b8-beb62bbedd3b" providerId="ADAL" clId="{8D095522-0637-45F4-974C-7F65BAF6B79C}" dt="2022-04-13T10:21:48.630" v="24630" actId="14100"/>
          <ac:picMkLst>
            <pc:docMk/>
            <pc:sldMk cId="2922231816" sldId="2144868096"/>
            <ac:picMk id="26" creationId="{CEB87C42-EAF3-45A7-B6EC-92AA3E0AA9AB}"/>
          </ac:picMkLst>
        </pc:picChg>
        <pc:cxnChg chg="add del mod">
          <ac:chgData name="Dan Dures" userId="a4d20157-df88-481d-80b8-beb62bbedd3b" providerId="ADAL" clId="{8D095522-0637-45F4-974C-7F65BAF6B79C}" dt="2022-04-13T09:36:54.890" v="23359" actId="478"/>
          <ac:cxnSpMkLst>
            <pc:docMk/>
            <pc:sldMk cId="2922231816" sldId="2144868096"/>
            <ac:cxnSpMk id="8" creationId="{482A60D6-B848-464A-8E9B-F3174AF71ADF}"/>
          </ac:cxnSpMkLst>
        </pc:cxnChg>
        <pc:cxnChg chg="add mod">
          <ac:chgData name="Dan Dures" userId="a4d20157-df88-481d-80b8-beb62bbedd3b" providerId="ADAL" clId="{8D095522-0637-45F4-974C-7F65BAF6B79C}" dt="2022-04-14T10:49:01.920" v="31439" actId="14100"/>
          <ac:cxnSpMkLst>
            <pc:docMk/>
            <pc:sldMk cId="2922231816" sldId="2144868096"/>
            <ac:cxnSpMk id="22" creationId="{41DD3B82-59C8-4B22-9328-2F741C0F6983}"/>
          </ac:cxnSpMkLst>
        </pc:cxnChg>
      </pc:sldChg>
      <pc:sldChg chg="addSp delSp modSp new mod modClrScheme chgLayout">
        <pc:chgData name="Dan Dures" userId="a4d20157-df88-481d-80b8-beb62bbedd3b" providerId="ADAL" clId="{8D095522-0637-45F4-974C-7F65BAF6B79C}" dt="2022-04-14T12:57:19.168" v="34073" actId="20577"/>
        <pc:sldMkLst>
          <pc:docMk/>
          <pc:sldMk cId="4024711880" sldId="2144868097"/>
        </pc:sldMkLst>
        <pc:spChg chg="del mod ord">
          <ac:chgData name="Dan Dures" userId="a4d20157-df88-481d-80b8-beb62bbedd3b" providerId="ADAL" clId="{8D095522-0637-45F4-974C-7F65BAF6B79C}" dt="2022-04-13T12:28:02.216" v="25648" actId="700"/>
          <ac:spMkLst>
            <pc:docMk/>
            <pc:sldMk cId="4024711880" sldId="2144868097"/>
            <ac:spMk id="2" creationId="{ABE0F1B3-73C8-42FA-8093-610B9D3127DE}"/>
          </ac:spMkLst>
        </pc:spChg>
        <pc:spChg chg="del">
          <ac:chgData name="Dan Dures" userId="a4d20157-df88-481d-80b8-beb62bbedd3b" providerId="ADAL" clId="{8D095522-0637-45F4-974C-7F65BAF6B79C}" dt="2022-04-13T12:28:02.216" v="25648" actId="700"/>
          <ac:spMkLst>
            <pc:docMk/>
            <pc:sldMk cId="4024711880" sldId="2144868097"/>
            <ac:spMk id="3" creationId="{3A6CA8FF-1AEF-4FEE-A3C0-4356EA122A91}"/>
          </ac:spMkLst>
        </pc:spChg>
        <pc:spChg chg="add mod ord">
          <ac:chgData name="Dan Dures" userId="a4d20157-df88-481d-80b8-beb62bbedd3b" providerId="ADAL" clId="{8D095522-0637-45F4-974C-7F65BAF6B79C}" dt="2022-04-14T12:56:49.382" v="34062" actId="20577"/>
          <ac:spMkLst>
            <pc:docMk/>
            <pc:sldMk cId="4024711880" sldId="2144868097"/>
            <ac:spMk id="4" creationId="{4AC478F4-83B5-44F4-BF5B-6E63E2EE3604}"/>
          </ac:spMkLst>
        </pc:spChg>
        <pc:spChg chg="add mod">
          <ac:chgData name="Dan Dures" userId="a4d20157-df88-481d-80b8-beb62bbedd3b" providerId="ADAL" clId="{8D095522-0637-45F4-974C-7F65BAF6B79C}" dt="2022-04-14T10:38:14.784" v="31299" actId="1076"/>
          <ac:spMkLst>
            <pc:docMk/>
            <pc:sldMk cId="4024711880" sldId="2144868097"/>
            <ac:spMk id="5" creationId="{055FF50B-4BAC-4C78-8BCB-F17C634C8CD6}"/>
          </ac:spMkLst>
        </pc:spChg>
        <pc:spChg chg="add mod">
          <ac:chgData name="Dan Dures" userId="a4d20157-df88-481d-80b8-beb62bbedd3b" providerId="ADAL" clId="{8D095522-0637-45F4-974C-7F65BAF6B79C}" dt="2022-04-14T10:38:14.784" v="31299" actId="1076"/>
          <ac:spMkLst>
            <pc:docMk/>
            <pc:sldMk cId="4024711880" sldId="2144868097"/>
            <ac:spMk id="6" creationId="{E0130F3A-CC54-45A6-A02D-C8E74C1BB0BE}"/>
          </ac:spMkLst>
        </pc:spChg>
        <pc:spChg chg="add mod">
          <ac:chgData name="Dan Dures" userId="a4d20157-df88-481d-80b8-beb62bbedd3b" providerId="ADAL" clId="{8D095522-0637-45F4-974C-7F65BAF6B79C}" dt="2022-04-14T10:38:14.784" v="31299" actId="1076"/>
          <ac:spMkLst>
            <pc:docMk/>
            <pc:sldMk cId="4024711880" sldId="2144868097"/>
            <ac:spMk id="7" creationId="{13E6D6F2-8B15-4FD3-8365-5A607D5E0EA4}"/>
          </ac:spMkLst>
        </pc:spChg>
        <pc:spChg chg="add mod">
          <ac:chgData name="Dan Dures" userId="a4d20157-df88-481d-80b8-beb62bbedd3b" providerId="ADAL" clId="{8D095522-0637-45F4-974C-7F65BAF6B79C}" dt="2022-04-14T10:38:14.784" v="31299" actId="1076"/>
          <ac:spMkLst>
            <pc:docMk/>
            <pc:sldMk cId="4024711880" sldId="2144868097"/>
            <ac:spMk id="8" creationId="{184D79C7-A2C2-4855-B711-E1D9D54730BE}"/>
          </ac:spMkLst>
        </pc:spChg>
        <pc:spChg chg="add mod">
          <ac:chgData name="Dan Dures" userId="a4d20157-df88-481d-80b8-beb62bbedd3b" providerId="ADAL" clId="{8D095522-0637-45F4-974C-7F65BAF6B79C}" dt="2022-04-14T10:38:14.784" v="31299" actId="1076"/>
          <ac:spMkLst>
            <pc:docMk/>
            <pc:sldMk cId="4024711880" sldId="2144868097"/>
            <ac:spMk id="9" creationId="{7AB3BBC5-E1C8-4B13-BA59-93F6111C8F84}"/>
          </ac:spMkLst>
        </pc:spChg>
        <pc:spChg chg="add mod">
          <ac:chgData name="Dan Dures" userId="a4d20157-df88-481d-80b8-beb62bbedd3b" providerId="ADAL" clId="{8D095522-0637-45F4-974C-7F65BAF6B79C}" dt="2022-04-14T10:38:14.784" v="31299" actId="1076"/>
          <ac:spMkLst>
            <pc:docMk/>
            <pc:sldMk cId="4024711880" sldId="2144868097"/>
            <ac:spMk id="10" creationId="{90D7A822-FAAB-479E-85C6-CE9CBF186FD1}"/>
          </ac:spMkLst>
        </pc:spChg>
        <pc:spChg chg="add del mod">
          <ac:chgData name="Dan Dures" userId="a4d20157-df88-481d-80b8-beb62bbedd3b" providerId="ADAL" clId="{8D095522-0637-45F4-974C-7F65BAF6B79C}" dt="2022-04-13T14:24:56.743" v="25910" actId="478"/>
          <ac:spMkLst>
            <pc:docMk/>
            <pc:sldMk cId="4024711880" sldId="2144868097"/>
            <ac:spMk id="11" creationId="{63E47D29-EC36-4AC0-99DD-411F593034B9}"/>
          </ac:spMkLst>
        </pc:spChg>
        <pc:spChg chg="add mod">
          <ac:chgData name="Dan Dures" userId="a4d20157-df88-481d-80b8-beb62bbedd3b" providerId="ADAL" clId="{8D095522-0637-45F4-974C-7F65BAF6B79C}" dt="2022-04-14T10:38:14.784" v="31299" actId="1076"/>
          <ac:spMkLst>
            <pc:docMk/>
            <pc:sldMk cId="4024711880" sldId="2144868097"/>
            <ac:spMk id="12" creationId="{33ACDC52-0761-4381-A8F6-942612051957}"/>
          </ac:spMkLst>
        </pc:spChg>
        <pc:spChg chg="add mod">
          <ac:chgData name="Dan Dures" userId="a4d20157-df88-481d-80b8-beb62bbedd3b" providerId="ADAL" clId="{8D095522-0637-45F4-974C-7F65BAF6B79C}" dt="2022-04-14T10:38:14.784" v="31299" actId="1076"/>
          <ac:spMkLst>
            <pc:docMk/>
            <pc:sldMk cId="4024711880" sldId="2144868097"/>
            <ac:spMk id="13" creationId="{C51D25CA-4023-46CF-940E-61E357DCE875}"/>
          </ac:spMkLst>
        </pc:spChg>
        <pc:spChg chg="add mod ord">
          <ac:chgData name="Dan Dures" userId="a4d20157-df88-481d-80b8-beb62bbedd3b" providerId="ADAL" clId="{8D095522-0637-45F4-974C-7F65BAF6B79C}" dt="2022-04-14T10:38:14.784" v="31299" actId="1076"/>
          <ac:spMkLst>
            <pc:docMk/>
            <pc:sldMk cId="4024711880" sldId="2144868097"/>
            <ac:spMk id="14" creationId="{2EE77D24-CDD8-4F74-87AF-5E8F6DABC752}"/>
          </ac:spMkLst>
        </pc:spChg>
        <pc:spChg chg="add del mod">
          <ac:chgData name="Dan Dures" userId="a4d20157-df88-481d-80b8-beb62bbedd3b" providerId="ADAL" clId="{8D095522-0637-45F4-974C-7F65BAF6B79C}" dt="2022-04-13T14:34:47.782" v="26053" actId="478"/>
          <ac:spMkLst>
            <pc:docMk/>
            <pc:sldMk cId="4024711880" sldId="2144868097"/>
            <ac:spMk id="15" creationId="{D81F3810-6EF5-4FC0-907D-3332458B50E6}"/>
          </ac:spMkLst>
        </pc:spChg>
        <pc:spChg chg="add del mod">
          <ac:chgData name="Dan Dures" userId="a4d20157-df88-481d-80b8-beb62bbedd3b" providerId="ADAL" clId="{8D095522-0637-45F4-974C-7F65BAF6B79C}" dt="2022-04-13T14:25:15.063" v="25916" actId="478"/>
          <ac:spMkLst>
            <pc:docMk/>
            <pc:sldMk cId="4024711880" sldId="2144868097"/>
            <ac:spMk id="16" creationId="{F8ECE7BD-DD33-4A9F-803E-19948208FD44}"/>
          </ac:spMkLst>
        </pc:spChg>
        <pc:spChg chg="add del mod">
          <ac:chgData name="Dan Dures" userId="a4d20157-df88-481d-80b8-beb62bbedd3b" providerId="ADAL" clId="{8D095522-0637-45F4-974C-7F65BAF6B79C}" dt="2022-04-13T14:35:08.816" v="26059" actId="478"/>
          <ac:spMkLst>
            <pc:docMk/>
            <pc:sldMk cId="4024711880" sldId="2144868097"/>
            <ac:spMk id="17" creationId="{837CBAE7-9E95-40F2-8FBA-FE804E1131C6}"/>
          </ac:spMkLst>
        </pc:spChg>
        <pc:spChg chg="add del mod">
          <ac:chgData name="Dan Dures" userId="a4d20157-df88-481d-80b8-beb62bbedd3b" providerId="ADAL" clId="{8D095522-0637-45F4-974C-7F65BAF6B79C}" dt="2022-04-13T14:35:08.816" v="26059" actId="478"/>
          <ac:spMkLst>
            <pc:docMk/>
            <pc:sldMk cId="4024711880" sldId="2144868097"/>
            <ac:spMk id="18" creationId="{22BA91D5-FA08-49A7-AB4D-46AB3C580151}"/>
          </ac:spMkLst>
        </pc:spChg>
        <pc:spChg chg="add del mod">
          <ac:chgData name="Dan Dures" userId="a4d20157-df88-481d-80b8-beb62bbedd3b" providerId="ADAL" clId="{8D095522-0637-45F4-974C-7F65BAF6B79C}" dt="2022-04-13T14:25:42.932" v="25926" actId="478"/>
          <ac:spMkLst>
            <pc:docMk/>
            <pc:sldMk cId="4024711880" sldId="2144868097"/>
            <ac:spMk id="19" creationId="{9C709E40-643E-4E0C-BE2E-84736A7626DB}"/>
          </ac:spMkLst>
        </pc:spChg>
        <pc:spChg chg="add del mod">
          <ac:chgData name="Dan Dures" userId="a4d20157-df88-481d-80b8-beb62bbedd3b" providerId="ADAL" clId="{8D095522-0637-45F4-974C-7F65BAF6B79C}" dt="2022-04-13T14:34:48.722" v="26054" actId="478"/>
          <ac:spMkLst>
            <pc:docMk/>
            <pc:sldMk cId="4024711880" sldId="2144868097"/>
            <ac:spMk id="20" creationId="{80772D29-E066-440E-917E-884EBCE13DC0}"/>
          </ac:spMkLst>
        </pc:spChg>
        <pc:spChg chg="add del mod">
          <ac:chgData name="Dan Dures" userId="a4d20157-df88-481d-80b8-beb62bbedd3b" providerId="ADAL" clId="{8D095522-0637-45F4-974C-7F65BAF6B79C}" dt="2022-04-13T14:33:46.680" v="26036" actId="478"/>
          <ac:spMkLst>
            <pc:docMk/>
            <pc:sldMk cId="4024711880" sldId="2144868097"/>
            <ac:spMk id="21" creationId="{D98085F7-081E-485F-99FA-69A6CD7F689F}"/>
          </ac:spMkLst>
        </pc:spChg>
        <pc:spChg chg="add mod">
          <ac:chgData name="Dan Dures" userId="a4d20157-df88-481d-80b8-beb62bbedd3b" providerId="ADAL" clId="{8D095522-0637-45F4-974C-7F65BAF6B79C}" dt="2022-04-14T10:38:14.784" v="31299" actId="1076"/>
          <ac:spMkLst>
            <pc:docMk/>
            <pc:sldMk cId="4024711880" sldId="2144868097"/>
            <ac:spMk id="22" creationId="{67A07D1A-53D1-4FDD-9110-7857F9A1A7DA}"/>
          </ac:spMkLst>
        </pc:spChg>
        <pc:spChg chg="add mod">
          <ac:chgData name="Dan Dures" userId="a4d20157-df88-481d-80b8-beb62bbedd3b" providerId="ADAL" clId="{8D095522-0637-45F4-974C-7F65BAF6B79C}" dt="2022-04-14T10:38:14.784" v="31299" actId="1076"/>
          <ac:spMkLst>
            <pc:docMk/>
            <pc:sldMk cId="4024711880" sldId="2144868097"/>
            <ac:spMk id="23" creationId="{FE15C8B9-D064-498F-93A0-F4FB9E57D3A9}"/>
          </ac:spMkLst>
        </pc:spChg>
        <pc:spChg chg="add mod">
          <ac:chgData name="Dan Dures" userId="a4d20157-df88-481d-80b8-beb62bbedd3b" providerId="ADAL" clId="{8D095522-0637-45F4-974C-7F65BAF6B79C}" dt="2022-04-14T10:38:14.784" v="31299" actId="1076"/>
          <ac:spMkLst>
            <pc:docMk/>
            <pc:sldMk cId="4024711880" sldId="2144868097"/>
            <ac:spMk id="25" creationId="{E5B1E127-4FC6-438B-A325-4CCB817C64B8}"/>
          </ac:spMkLst>
        </pc:spChg>
        <pc:spChg chg="add mod">
          <ac:chgData name="Dan Dures" userId="a4d20157-df88-481d-80b8-beb62bbedd3b" providerId="ADAL" clId="{8D095522-0637-45F4-974C-7F65BAF6B79C}" dt="2022-04-14T10:38:14.784" v="31299" actId="1076"/>
          <ac:spMkLst>
            <pc:docMk/>
            <pc:sldMk cId="4024711880" sldId="2144868097"/>
            <ac:spMk id="26" creationId="{A0FCC8F6-147F-4816-AD0A-D8781EB97AEC}"/>
          </ac:spMkLst>
        </pc:spChg>
        <pc:spChg chg="add mod">
          <ac:chgData name="Dan Dures" userId="a4d20157-df88-481d-80b8-beb62bbedd3b" providerId="ADAL" clId="{8D095522-0637-45F4-974C-7F65BAF6B79C}" dt="2022-04-14T10:38:14.784" v="31299" actId="1076"/>
          <ac:spMkLst>
            <pc:docMk/>
            <pc:sldMk cId="4024711880" sldId="2144868097"/>
            <ac:spMk id="27" creationId="{CF35BAB8-A76B-4034-82FF-2CF9562D56A2}"/>
          </ac:spMkLst>
        </pc:spChg>
        <pc:spChg chg="add mod">
          <ac:chgData name="Dan Dures" userId="a4d20157-df88-481d-80b8-beb62bbedd3b" providerId="ADAL" clId="{8D095522-0637-45F4-974C-7F65BAF6B79C}" dt="2022-04-14T10:38:14.784" v="31299" actId="1076"/>
          <ac:spMkLst>
            <pc:docMk/>
            <pc:sldMk cId="4024711880" sldId="2144868097"/>
            <ac:spMk id="28" creationId="{067447DB-17FB-4513-A38F-2B4C406B1E50}"/>
          </ac:spMkLst>
        </pc:spChg>
        <pc:spChg chg="add mod">
          <ac:chgData name="Dan Dures" userId="a4d20157-df88-481d-80b8-beb62bbedd3b" providerId="ADAL" clId="{8D095522-0637-45F4-974C-7F65BAF6B79C}" dt="2022-04-14T10:38:14.784" v="31299" actId="1076"/>
          <ac:spMkLst>
            <pc:docMk/>
            <pc:sldMk cId="4024711880" sldId="2144868097"/>
            <ac:spMk id="29" creationId="{9814C466-CEE2-4DDA-B6E9-86B3C6DE9C4C}"/>
          </ac:spMkLst>
        </pc:spChg>
        <pc:spChg chg="add mod">
          <ac:chgData name="Dan Dures" userId="a4d20157-df88-481d-80b8-beb62bbedd3b" providerId="ADAL" clId="{8D095522-0637-45F4-974C-7F65BAF6B79C}" dt="2022-04-14T12:57:19.168" v="34073" actId="20577"/>
          <ac:spMkLst>
            <pc:docMk/>
            <pc:sldMk cId="4024711880" sldId="2144868097"/>
            <ac:spMk id="39" creationId="{E4A4A028-5ACF-4DEA-AB9E-E42154D51B52}"/>
          </ac:spMkLst>
        </pc:spChg>
        <pc:spChg chg="add mod">
          <ac:chgData name="Dan Dures" userId="a4d20157-df88-481d-80b8-beb62bbedd3b" providerId="ADAL" clId="{8D095522-0637-45F4-974C-7F65BAF6B79C}" dt="2022-04-14T10:38:14.784" v="31299" actId="1076"/>
          <ac:spMkLst>
            <pc:docMk/>
            <pc:sldMk cId="4024711880" sldId="2144868097"/>
            <ac:spMk id="40" creationId="{81FB3F47-9100-4C74-B2B3-1389DB16F79E}"/>
          </ac:spMkLst>
        </pc:spChg>
        <pc:spChg chg="add mod">
          <ac:chgData name="Dan Dures" userId="a4d20157-df88-481d-80b8-beb62bbedd3b" providerId="ADAL" clId="{8D095522-0637-45F4-974C-7F65BAF6B79C}" dt="2022-04-14T10:38:14.784" v="31299" actId="1076"/>
          <ac:spMkLst>
            <pc:docMk/>
            <pc:sldMk cId="4024711880" sldId="2144868097"/>
            <ac:spMk id="41" creationId="{84AFB87C-17FC-4B8F-96C9-0F5CEB2B0992}"/>
          </ac:spMkLst>
        </pc:spChg>
        <pc:spChg chg="add mod">
          <ac:chgData name="Dan Dures" userId="a4d20157-df88-481d-80b8-beb62bbedd3b" providerId="ADAL" clId="{8D095522-0637-45F4-974C-7F65BAF6B79C}" dt="2022-04-14T10:51:43.833" v="31462" actId="1037"/>
          <ac:spMkLst>
            <pc:docMk/>
            <pc:sldMk cId="4024711880" sldId="2144868097"/>
            <ac:spMk id="42" creationId="{AB344567-ED06-4D03-A191-A417E5349A2C}"/>
          </ac:spMkLst>
        </pc:spChg>
        <pc:spChg chg="add mod">
          <ac:chgData name="Dan Dures" userId="a4d20157-df88-481d-80b8-beb62bbedd3b" providerId="ADAL" clId="{8D095522-0637-45F4-974C-7F65BAF6B79C}" dt="2022-04-14T10:50:42.450" v="31451" actId="1076"/>
          <ac:spMkLst>
            <pc:docMk/>
            <pc:sldMk cId="4024711880" sldId="2144868097"/>
            <ac:spMk id="43" creationId="{8621DDB4-6F2E-4091-A8B3-7315EFCCE3E0}"/>
          </ac:spMkLst>
        </pc:spChg>
        <pc:spChg chg="add mod">
          <ac:chgData name="Dan Dures" userId="a4d20157-df88-481d-80b8-beb62bbedd3b" providerId="ADAL" clId="{8D095522-0637-45F4-974C-7F65BAF6B79C}" dt="2022-04-14T10:50:49.453" v="31453" actId="1076"/>
          <ac:spMkLst>
            <pc:docMk/>
            <pc:sldMk cId="4024711880" sldId="2144868097"/>
            <ac:spMk id="44" creationId="{2C13E3CB-3FD1-4398-8752-25B9F9790F4A}"/>
          </ac:spMkLst>
        </pc:spChg>
        <pc:spChg chg="add mod">
          <ac:chgData name="Dan Dures" userId="a4d20157-df88-481d-80b8-beb62bbedd3b" providerId="ADAL" clId="{8D095522-0637-45F4-974C-7F65BAF6B79C}" dt="2022-04-14T10:50:59.475" v="31456" actId="20577"/>
          <ac:spMkLst>
            <pc:docMk/>
            <pc:sldMk cId="4024711880" sldId="2144868097"/>
            <ac:spMk id="45" creationId="{6006FC0D-3D18-4C25-9909-DFAC5B87DF0B}"/>
          </ac:spMkLst>
        </pc:spChg>
        <pc:spChg chg="add mod">
          <ac:chgData name="Dan Dures" userId="a4d20157-df88-481d-80b8-beb62bbedd3b" providerId="ADAL" clId="{8D095522-0637-45F4-974C-7F65BAF6B79C}" dt="2022-04-14T10:51:08.706" v="31458" actId="1076"/>
          <ac:spMkLst>
            <pc:docMk/>
            <pc:sldMk cId="4024711880" sldId="2144868097"/>
            <ac:spMk id="46" creationId="{1240BC19-0395-48DA-8A5B-B04F7481A8E1}"/>
          </ac:spMkLst>
        </pc:spChg>
        <pc:picChg chg="add del mod">
          <ac:chgData name="Dan Dures" userId="a4d20157-df88-481d-80b8-beb62bbedd3b" providerId="ADAL" clId="{8D095522-0637-45F4-974C-7F65BAF6B79C}" dt="2022-04-13T14:35:32.735" v="26066" actId="478"/>
          <ac:picMkLst>
            <pc:docMk/>
            <pc:sldMk cId="4024711880" sldId="2144868097"/>
            <ac:picMk id="24" creationId="{FF7B0837-BADF-478E-B1F1-332F781034CA}"/>
          </ac:picMkLst>
        </pc:picChg>
        <pc:picChg chg="add del mod">
          <ac:chgData name="Dan Dures" userId="a4d20157-df88-481d-80b8-beb62bbedd3b" providerId="ADAL" clId="{8D095522-0637-45F4-974C-7F65BAF6B79C}" dt="2022-04-13T14:44:46.973" v="26476" actId="478"/>
          <ac:picMkLst>
            <pc:docMk/>
            <pc:sldMk cId="4024711880" sldId="2144868097"/>
            <ac:picMk id="30" creationId="{25C41DF4-918E-467F-8B91-23E6FFAE6428}"/>
          </ac:picMkLst>
        </pc:picChg>
        <pc:picChg chg="add del mod">
          <ac:chgData name="Dan Dures" userId="a4d20157-df88-481d-80b8-beb62bbedd3b" providerId="ADAL" clId="{8D095522-0637-45F4-974C-7F65BAF6B79C}" dt="2022-04-13T14:37:14.030" v="26084" actId="478"/>
          <ac:picMkLst>
            <pc:docMk/>
            <pc:sldMk cId="4024711880" sldId="2144868097"/>
            <ac:picMk id="32" creationId="{533A9B71-D23E-4C74-A7CD-083EADF92209}"/>
          </ac:picMkLst>
        </pc:picChg>
        <pc:picChg chg="add mod">
          <ac:chgData name="Dan Dures" userId="a4d20157-df88-481d-80b8-beb62bbedd3b" providerId="ADAL" clId="{8D095522-0637-45F4-974C-7F65BAF6B79C}" dt="2022-04-14T10:38:14.784" v="31299" actId="1076"/>
          <ac:picMkLst>
            <pc:docMk/>
            <pc:sldMk cId="4024711880" sldId="2144868097"/>
            <ac:picMk id="34" creationId="{B3E85210-FC55-49C7-B11A-55229CB88A12}"/>
          </ac:picMkLst>
        </pc:picChg>
        <pc:picChg chg="add mod">
          <ac:chgData name="Dan Dures" userId="a4d20157-df88-481d-80b8-beb62bbedd3b" providerId="ADAL" clId="{8D095522-0637-45F4-974C-7F65BAF6B79C}" dt="2022-04-14T10:38:14.784" v="31299" actId="1076"/>
          <ac:picMkLst>
            <pc:docMk/>
            <pc:sldMk cId="4024711880" sldId="2144868097"/>
            <ac:picMk id="36" creationId="{47EEB33E-397E-4AF5-AB46-FCDAC86A8C3E}"/>
          </ac:picMkLst>
        </pc:picChg>
        <pc:picChg chg="add mod">
          <ac:chgData name="Dan Dures" userId="a4d20157-df88-481d-80b8-beb62bbedd3b" providerId="ADAL" clId="{8D095522-0637-45F4-974C-7F65BAF6B79C}" dt="2022-04-14T10:38:14.784" v="31299" actId="1076"/>
          <ac:picMkLst>
            <pc:docMk/>
            <pc:sldMk cId="4024711880" sldId="2144868097"/>
            <ac:picMk id="38" creationId="{B2B7047C-3E14-4EA0-B7CF-E3D63342FD6F}"/>
          </ac:picMkLst>
        </pc:picChg>
      </pc:sldChg>
      <pc:sldChg chg="addSp delSp modSp new mod modClrScheme chgLayout">
        <pc:chgData name="Dan Dures" userId="a4d20157-df88-481d-80b8-beb62bbedd3b" providerId="ADAL" clId="{8D095522-0637-45F4-974C-7F65BAF6B79C}" dt="2022-04-20T13:41:06.829" v="37236" actId="700"/>
        <pc:sldMkLst>
          <pc:docMk/>
          <pc:sldMk cId="3588118448" sldId="2144868098"/>
        </pc:sldMkLst>
        <pc:spChg chg="del">
          <ac:chgData name="Dan Dures" userId="a4d20157-df88-481d-80b8-beb62bbedd3b" providerId="ADAL" clId="{8D095522-0637-45F4-974C-7F65BAF6B79C}" dt="2022-04-13T15:55:57.715" v="27177"/>
          <ac:spMkLst>
            <pc:docMk/>
            <pc:sldMk cId="3588118448" sldId="2144868098"/>
            <ac:spMk id="2" creationId="{83692D69-EFD5-47B3-AF74-73834B397DA0}"/>
          </ac:spMkLst>
        </pc:spChg>
        <pc:spChg chg="add mod ord">
          <ac:chgData name="Dan Dures" userId="a4d20157-df88-481d-80b8-beb62bbedd3b" providerId="ADAL" clId="{8D095522-0637-45F4-974C-7F65BAF6B79C}" dt="2022-04-20T13:41:06.829" v="37236" actId="700"/>
          <ac:spMkLst>
            <pc:docMk/>
            <pc:sldMk cId="3588118448" sldId="2144868098"/>
            <ac:spMk id="3" creationId="{2BECBBE5-C33F-4AA6-83E0-7FBC4BA5401D}"/>
          </ac:spMkLst>
        </pc:spChg>
        <pc:spChg chg="add del mod">
          <ac:chgData name="Dan Dures" userId="a4d20157-df88-481d-80b8-beb62bbedd3b" providerId="ADAL" clId="{8D095522-0637-45F4-974C-7F65BAF6B79C}" dt="2022-04-14T09:15:11.428" v="27552" actId="478"/>
          <ac:spMkLst>
            <pc:docMk/>
            <pc:sldMk cId="3588118448" sldId="2144868098"/>
            <ac:spMk id="12" creationId="{C368DE0D-1671-49E5-8274-D73A8E3E44B2}"/>
          </ac:spMkLst>
        </pc:spChg>
        <pc:spChg chg="add mod">
          <ac:chgData name="Dan Dures" userId="a4d20157-df88-481d-80b8-beb62bbedd3b" providerId="ADAL" clId="{8D095522-0637-45F4-974C-7F65BAF6B79C}" dt="2022-04-14T09:47:33.179" v="29798" actId="207"/>
          <ac:spMkLst>
            <pc:docMk/>
            <pc:sldMk cId="3588118448" sldId="2144868098"/>
            <ac:spMk id="13" creationId="{05112689-B2E4-4662-A3B0-BC6611CF50C9}"/>
          </ac:spMkLst>
        </pc:spChg>
        <pc:spChg chg="add del mod">
          <ac:chgData name="Dan Dures" userId="a4d20157-df88-481d-80b8-beb62bbedd3b" providerId="ADAL" clId="{8D095522-0637-45F4-974C-7F65BAF6B79C}" dt="2022-04-14T09:15:11.428" v="27552" actId="478"/>
          <ac:spMkLst>
            <pc:docMk/>
            <pc:sldMk cId="3588118448" sldId="2144868098"/>
            <ac:spMk id="14" creationId="{641D3A2B-A6F0-4FED-971E-E21954F38528}"/>
          </ac:spMkLst>
        </pc:spChg>
        <pc:spChg chg="add mod">
          <ac:chgData name="Dan Dures" userId="a4d20157-df88-481d-80b8-beb62bbedd3b" providerId="ADAL" clId="{8D095522-0637-45F4-974C-7F65BAF6B79C}" dt="2022-04-14T09:19:45.953" v="27665" actId="1076"/>
          <ac:spMkLst>
            <pc:docMk/>
            <pc:sldMk cId="3588118448" sldId="2144868098"/>
            <ac:spMk id="15" creationId="{EC01C7B9-D399-42ED-87CD-D7DEABFCBDB2}"/>
          </ac:spMkLst>
        </pc:spChg>
        <pc:spChg chg="add mod">
          <ac:chgData name="Dan Dures" userId="a4d20157-df88-481d-80b8-beb62bbedd3b" providerId="ADAL" clId="{8D095522-0637-45F4-974C-7F65BAF6B79C}" dt="2022-04-14T09:19:45.953" v="27665" actId="1076"/>
          <ac:spMkLst>
            <pc:docMk/>
            <pc:sldMk cId="3588118448" sldId="2144868098"/>
            <ac:spMk id="16" creationId="{9CECF27F-9F8E-4839-A540-3820B7A09B6D}"/>
          </ac:spMkLst>
        </pc:spChg>
        <pc:spChg chg="add mod">
          <ac:chgData name="Dan Dures" userId="a4d20157-df88-481d-80b8-beb62bbedd3b" providerId="ADAL" clId="{8D095522-0637-45F4-974C-7F65BAF6B79C}" dt="2022-04-14T09:19:45.953" v="27665" actId="1076"/>
          <ac:spMkLst>
            <pc:docMk/>
            <pc:sldMk cId="3588118448" sldId="2144868098"/>
            <ac:spMk id="17" creationId="{D1F5E75E-CD59-45A7-B53B-FBA04D013F02}"/>
          </ac:spMkLst>
        </pc:spChg>
        <pc:spChg chg="add mod">
          <ac:chgData name="Dan Dures" userId="a4d20157-df88-481d-80b8-beb62bbedd3b" providerId="ADAL" clId="{8D095522-0637-45F4-974C-7F65BAF6B79C}" dt="2022-04-14T09:19:45.953" v="27665" actId="1076"/>
          <ac:spMkLst>
            <pc:docMk/>
            <pc:sldMk cId="3588118448" sldId="2144868098"/>
            <ac:spMk id="18" creationId="{9C5018C6-7DD0-4D80-A476-A47A7767ADB0}"/>
          </ac:spMkLst>
        </pc:spChg>
        <pc:spChg chg="add mod">
          <ac:chgData name="Dan Dures" userId="a4d20157-df88-481d-80b8-beb62bbedd3b" providerId="ADAL" clId="{8D095522-0637-45F4-974C-7F65BAF6B79C}" dt="2022-04-14T09:21:41.481" v="27910" actId="1076"/>
          <ac:spMkLst>
            <pc:docMk/>
            <pc:sldMk cId="3588118448" sldId="2144868098"/>
            <ac:spMk id="19" creationId="{13C85365-7AD3-431F-9088-A34003B73DF7}"/>
          </ac:spMkLst>
        </pc:spChg>
        <pc:spChg chg="add mod">
          <ac:chgData name="Dan Dures" userId="a4d20157-df88-481d-80b8-beb62bbedd3b" providerId="ADAL" clId="{8D095522-0637-45F4-974C-7F65BAF6B79C}" dt="2022-04-14T09:19:45.953" v="27665" actId="1076"/>
          <ac:spMkLst>
            <pc:docMk/>
            <pc:sldMk cId="3588118448" sldId="2144868098"/>
            <ac:spMk id="20" creationId="{FB2EF998-9B13-40CA-88B5-718DC4415FD0}"/>
          </ac:spMkLst>
        </pc:spChg>
        <pc:spChg chg="add mod">
          <ac:chgData name="Dan Dures" userId="a4d20157-df88-481d-80b8-beb62bbedd3b" providerId="ADAL" clId="{8D095522-0637-45F4-974C-7F65BAF6B79C}" dt="2022-04-14T09:24:06.353" v="28129" actId="465"/>
          <ac:spMkLst>
            <pc:docMk/>
            <pc:sldMk cId="3588118448" sldId="2144868098"/>
            <ac:spMk id="21" creationId="{7D7FB1CC-AAEE-4676-A3DE-767930697B62}"/>
          </ac:spMkLst>
        </pc:spChg>
        <pc:spChg chg="add mod">
          <ac:chgData name="Dan Dures" userId="a4d20157-df88-481d-80b8-beb62bbedd3b" providerId="ADAL" clId="{8D095522-0637-45F4-974C-7F65BAF6B79C}" dt="2022-04-14T09:19:45.953" v="27665" actId="1076"/>
          <ac:spMkLst>
            <pc:docMk/>
            <pc:sldMk cId="3588118448" sldId="2144868098"/>
            <ac:spMk id="22" creationId="{13F88C3C-3B49-47C1-BBC7-DD5A8278048C}"/>
          </ac:spMkLst>
        </pc:spChg>
        <pc:spChg chg="add mod">
          <ac:chgData name="Dan Dures" userId="a4d20157-df88-481d-80b8-beb62bbedd3b" providerId="ADAL" clId="{8D095522-0637-45F4-974C-7F65BAF6B79C}" dt="2022-04-14T09:24:06.353" v="28129" actId="465"/>
          <ac:spMkLst>
            <pc:docMk/>
            <pc:sldMk cId="3588118448" sldId="2144868098"/>
            <ac:spMk id="23" creationId="{80520DE6-CD21-46F1-80AC-9E55AA40216E}"/>
          </ac:spMkLst>
        </pc:spChg>
        <pc:spChg chg="add mod">
          <ac:chgData name="Dan Dures" userId="a4d20157-df88-481d-80b8-beb62bbedd3b" providerId="ADAL" clId="{8D095522-0637-45F4-974C-7F65BAF6B79C}" dt="2022-04-14T09:24:00.307" v="28128" actId="1076"/>
          <ac:spMkLst>
            <pc:docMk/>
            <pc:sldMk cId="3588118448" sldId="2144868098"/>
            <ac:spMk id="24" creationId="{09CF3D95-44AF-442D-9444-DD13AF918B17}"/>
          </ac:spMkLst>
        </pc:spChg>
        <pc:spChg chg="add mod">
          <ac:chgData name="Dan Dures" userId="a4d20157-df88-481d-80b8-beb62bbedd3b" providerId="ADAL" clId="{8D095522-0637-45F4-974C-7F65BAF6B79C}" dt="2022-04-14T09:23:51.295" v="28126" actId="1076"/>
          <ac:spMkLst>
            <pc:docMk/>
            <pc:sldMk cId="3588118448" sldId="2144868098"/>
            <ac:spMk id="25" creationId="{7E1A0EA1-E6E5-451A-B8AE-3282BA3C6882}"/>
          </ac:spMkLst>
        </pc:spChg>
        <pc:spChg chg="add del mod">
          <ac:chgData name="Dan Dures" userId="a4d20157-df88-481d-80b8-beb62bbedd3b" providerId="ADAL" clId="{8D095522-0637-45F4-974C-7F65BAF6B79C}" dt="2022-04-14T09:23:55.432" v="28127" actId="478"/>
          <ac:spMkLst>
            <pc:docMk/>
            <pc:sldMk cId="3588118448" sldId="2144868098"/>
            <ac:spMk id="26" creationId="{00CA98F1-682E-4102-B704-954B2BE53C6B}"/>
          </ac:spMkLst>
        </pc:spChg>
        <pc:spChg chg="add del mod">
          <ac:chgData name="Dan Dures" userId="a4d20157-df88-481d-80b8-beb62bbedd3b" providerId="ADAL" clId="{8D095522-0637-45F4-974C-7F65BAF6B79C}" dt="2022-04-14T09:23:34.934" v="28123" actId="478"/>
          <ac:spMkLst>
            <pc:docMk/>
            <pc:sldMk cId="3588118448" sldId="2144868098"/>
            <ac:spMk id="27" creationId="{0866A3C2-A2A8-4991-91C2-B3513CED2808}"/>
          </ac:spMkLst>
        </pc:spChg>
        <pc:spChg chg="add mod">
          <ac:chgData name="Dan Dures" userId="a4d20157-df88-481d-80b8-beb62bbedd3b" providerId="ADAL" clId="{8D095522-0637-45F4-974C-7F65BAF6B79C}" dt="2022-04-14T09:28:58.510" v="28450" actId="1038"/>
          <ac:spMkLst>
            <pc:docMk/>
            <pc:sldMk cId="3588118448" sldId="2144868098"/>
            <ac:spMk id="28" creationId="{0C32E238-22AA-44DF-8B2B-818F5DD2C76A}"/>
          </ac:spMkLst>
        </pc:spChg>
        <pc:spChg chg="add mod">
          <ac:chgData name="Dan Dures" userId="a4d20157-df88-481d-80b8-beb62bbedd3b" providerId="ADAL" clId="{8D095522-0637-45F4-974C-7F65BAF6B79C}" dt="2022-04-14T11:22:20.612" v="31999" actId="20577"/>
          <ac:spMkLst>
            <pc:docMk/>
            <pc:sldMk cId="3588118448" sldId="2144868098"/>
            <ac:spMk id="29" creationId="{1893A564-C759-4A2F-AC7D-6EB0CB81B952}"/>
          </ac:spMkLst>
        </pc:spChg>
        <pc:spChg chg="add mod">
          <ac:chgData name="Dan Dures" userId="a4d20157-df88-481d-80b8-beb62bbedd3b" providerId="ADAL" clId="{8D095522-0637-45F4-974C-7F65BAF6B79C}" dt="2022-04-20T13:39:32.283" v="37215" actId="1035"/>
          <ac:spMkLst>
            <pc:docMk/>
            <pc:sldMk cId="3588118448" sldId="2144868098"/>
            <ac:spMk id="30" creationId="{8B9BFDF7-9A79-47B9-8BBA-32C91656C7CD}"/>
          </ac:spMkLst>
        </pc:spChg>
        <pc:spChg chg="add mod">
          <ac:chgData name="Dan Dures" userId="a4d20157-df88-481d-80b8-beb62bbedd3b" providerId="ADAL" clId="{8D095522-0637-45F4-974C-7F65BAF6B79C}" dt="2022-04-14T09:23:46.252" v="28125" actId="1076"/>
          <ac:spMkLst>
            <pc:docMk/>
            <pc:sldMk cId="3588118448" sldId="2144868098"/>
            <ac:spMk id="31" creationId="{5619FF98-065C-4313-8EEA-7822A6549C0E}"/>
          </ac:spMkLst>
        </pc:spChg>
        <pc:spChg chg="add mod">
          <ac:chgData name="Dan Dures" userId="a4d20157-df88-481d-80b8-beb62bbedd3b" providerId="ADAL" clId="{8D095522-0637-45F4-974C-7F65BAF6B79C}" dt="2022-04-14T11:23:27.971" v="32049" actId="20577"/>
          <ac:spMkLst>
            <pc:docMk/>
            <pc:sldMk cId="3588118448" sldId="2144868098"/>
            <ac:spMk id="32" creationId="{D87505C1-086F-4B92-9DAA-31EB6D689696}"/>
          </ac:spMkLst>
        </pc:spChg>
        <pc:picChg chg="add del mod">
          <ac:chgData name="Dan Dures" userId="a4d20157-df88-481d-80b8-beb62bbedd3b" providerId="ADAL" clId="{8D095522-0637-45F4-974C-7F65BAF6B79C}" dt="2022-04-13T16:03:02.686" v="27217" actId="478"/>
          <ac:picMkLst>
            <pc:docMk/>
            <pc:sldMk cId="3588118448" sldId="2144868098"/>
            <ac:picMk id="5" creationId="{968ADC0E-1AA6-4C73-A128-F97D46610E0D}"/>
          </ac:picMkLst>
        </pc:picChg>
        <pc:picChg chg="add mod">
          <ac:chgData name="Dan Dures" userId="a4d20157-df88-481d-80b8-beb62bbedd3b" providerId="ADAL" clId="{8D095522-0637-45F4-974C-7F65BAF6B79C}" dt="2022-04-14T09:19:45.953" v="27665" actId="1076"/>
          <ac:picMkLst>
            <pc:docMk/>
            <pc:sldMk cId="3588118448" sldId="2144868098"/>
            <ac:picMk id="7" creationId="{655FF92F-63CE-48EC-84CF-2ABC9E2C5DD0}"/>
          </ac:picMkLst>
        </pc:picChg>
        <pc:picChg chg="add del mod">
          <ac:chgData name="Dan Dures" userId="a4d20157-df88-481d-80b8-beb62bbedd3b" providerId="ADAL" clId="{8D095522-0637-45F4-974C-7F65BAF6B79C}" dt="2022-04-13T16:03:53.471" v="27223" actId="478"/>
          <ac:picMkLst>
            <pc:docMk/>
            <pc:sldMk cId="3588118448" sldId="2144868098"/>
            <ac:picMk id="9" creationId="{35CB5EAC-4A1B-4D54-B8C3-010318F031C3}"/>
          </ac:picMkLst>
        </pc:picChg>
        <pc:picChg chg="add del mod">
          <ac:chgData name="Dan Dures" userId="a4d20157-df88-481d-80b8-beb62bbedd3b" providerId="ADAL" clId="{8D095522-0637-45F4-974C-7F65BAF6B79C}" dt="2022-04-14T09:15:11.428" v="27552" actId="478"/>
          <ac:picMkLst>
            <pc:docMk/>
            <pc:sldMk cId="3588118448" sldId="2144868098"/>
            <ac:picMk id="11" creationId="{930EF8DE-9A35-4A44-AF51-BE97BEE8FE64}"/>
          </ac:picMkLst>
        </pc:picChg>
      </pc:sldChg>
      <pc:sldChg chg="addSp delSp modSp add mod ord modClrScheme chgLayout">
        <pc:chgData name="Dan Dures" userId="a4d20157-df88-481d-80b8-beb62bbedd3b" providerId="ADAL" clId="{8D095522-0637-45F4-974C-7F65BAF6B79C}" dt="2022-04-20T13:37:36.209" v="37183" actId="1076"/>
        <pc:sldMkLst>
          <pc:docMk/>
          <pc:sldMk cId="4251825186" sldId="2144868099"/>
        </pc:sldMkLst>
        <pc:spChg chg="mod ord">
          <ac:chgData name="Dan Dures" userId="a4d20157-df88-481d-80b8-beb62bbedd3b" providerId="ADAL" clId="{8D095522-0637-45F4-974C-7F65BAF6B79C}" dt="2022-04-20T13:37:36.209" v="37183" actId="1076"/>
          <ac:spMkLst>
            <pc:docMk/>
            <pc:sldMk cId="4251825186" sldId="2144868099"/>
            <ac:spMk id="3" creationId="{2BECBBE5-C33F-4AA6-83E0-7FBC4BA5401D}"/>
          </ac:spMkLst>
        </pc:spChg>
        <pc:spChg chg="add mod">
          <ac:chgData name="Dan Dures" userId="a4d20157-df88-481d-80b8-beb62bbedd3b" providerId="ADAL" clId="{8D095522-0637-45F4-974C-7F65BAF6B79C}" dt="2022-04-14T09:29:33.501" v="28471" actId="20577"/>
          <ac:spMkLst>
            <pc:docMk/>
            <pc:sldMk cId="4251825186" sldId="2144868099"/>
            <ac:spMk id="8" creationId="{C87A07D8-8278-4474-A5FD-CB80CED02625}"/>
          </ac:spMkLst>
        </pc:spChg>
        <pc:spChg chg="add mod">
          <ac:chgData name="Dan Dures" userId="a4d20157-df88-481d-80b8-beb62bbedd3b" providerId="ADAL" clId="{8D095522-0637-45F4-974C-7F65BAF6B79C}" dt="2022-04-14T09:14:57.014" v="27551" actId="1076"/>
          <ac:spMkLst>
            <pc:docMk/>
            <pc:sldMk cId="4251825186" sldId="2144868099"/>
            <ac:spMk id="9" creationId="{65AD4B39-CED5-410C-9570-CCA10D58769B}"/>
          </ac:spMkLst>
        </pc:spChg>
        <pc:spChg chg="mod">
          <ac:chgData name="Dan Dures" userId="a4d20157-df88-481d-80b8-beb62bbedd3b" providerId="ADAL" clId="{8D095522-0637-45F4-974C-7F65BAF6B79C}" dt="2022-04-14T10:57:11.635" v="31653" actId="20577"/>
          <ac:spMkLst>
            <pc:docMk/>
            <pc:sldMk cId="4251825186" sldId="2144868099"/>
            <ac:spMk id="12" creationId="{C368DE0D-1671-49E5-8274-D73A8E3E44B2}"/>
          </ac:spMkLst>
        </pc:spChg>
        <pc:spChg chg="del">
          <ac:chgData name="Dan Dures" userId="a4d20157-df88-481d-80b8-beb62bbedd3b" providerId="ADAL" clId="{8D095522-0637-45F4-974C-7F65BAF6B79C}" dt="2022-04-13T17:53:56.388" v="27477" actId="478"/>
          <ac:spMkLst>
            <pc:docMk/>
            <pc:sldMk cId="4251825186" sldId="2144868099"/>
            <ac:spMk id="13" creationId="{05112689-B2E4-4662-A3B0-BC6611CF50C9}"/>
          </ac:spMkLst>
        </pc:spChg>
        <pc:spChg chg="mod">
          <ac:chgData name="Dan Dures" userId="a4d20157-df88-481d-80b8-beb62bbedd3b" providerId="ADAL" clId="{8D095522-0637-45F4-974C-7F65BAF6B79C}" dt="2022-04-13T17:54:00.086" v="27478" actId="1076"/>
          <ac:spMkLst>
            <pc:docMk/>
            <pc:sldMk cId="4251825186" sldId="2144868099"/>
            <ac:spMk id="14" creationId="{641D3A2B-A6F0-4FED-971E-E21954F38528}"/>
          </ac:spMkLst>
        </pc:spChg>
        <pc:picChg chg="del">
          <ac:chgData name="Dan Dures" userId="a4d20157-df88-481d-80b8-beb62bbedd3b" providerId="ADAL" clId="{8D095522-0637-45F4-974C-7F65BAF6B79C}" dt="2022-04-13T17:53:54.195" v="27476" actId="478"/>
          <ac:picMkLst>
            <pc:docMk/>
            <pc:sldMk cId="4251825186" sldId="2144868099"/>
            <ac:picMk id="7" creationId="{655FF92F-63CE-48EC-84CF-2ABC9E2C5DD0}"/>
          </ac:picMkLst>
        </pc:picChg>
        <pc:picChg chg="add mod">
          <ac:chgData name="Dan Dures" userId="a4d20157-df88-481d-80b8-beb62bbedd3b" providerId="ADAL" clId="{8D095522-0637-45F4-974C-7F65BAF6B79C}" dt="2022-04-14T09:29:56.723" v="28473" actId="1076"/>
          <ac:picMkLst>
            <pc:docMk/>
            <pc:sldMk cId="4251825186" sldId="2144868099"/>
            <ac:picMk id="10" creationId="{B9EF3B49-A531-49F8-BF0C-751C5BA78566}"/>
          </ac:picMkLst>
        </pc:picChg>
        <pc:picChg chg="mod">
          <ac:chgData name="Dan Dures" userId="a4d20157-df88-481d-80b8-beb62bbedd3b" providerId="ADAL" clId="{8D095522-0637-45F4-974C-7F65BAF6B79C}" dt="2022-04-13T17:54:00.086" v="27478" actId="1076"/>
          <ac:picMkLst>
            <pc:docMk/>
            <pc:sldMk cId="4251825186" sldId="2144868099"/>
            <ac:picMk id="11" creationId="{930EF8DE-9A35-4A44-AF51-BE97BEE8FE64}"/>
          </ac:picMkLst>
        </pc:picChg>
      </pc:sldChg>
      <pc:sldChg chg="addSp delSp modSp new mod modClrScheme chgLayout">
        <pc:chgData name="Dan Dures" userId="a4d20157-df88-481d-80b8-beb62bbedd3b" providerId="ADAL" clId="{8D095522-0637-45F4-974C-7F65BAF6B79C}" dt="2022-04-20T13:42:09.130" v="37258" actId="20577"/>
        <pc:sldMkLst>
          <pc:docMk/>
          <pc:sldMk cId="2204523756" sldId="2144868100"/>
        </pc:sldMkLst>
        <pc:spChg chg="del">
          <ac:chgData name="Dan Dures" userId="a4d20157-df88-481d-80b8-beb62bbedd3b" providerId="ADAL" clId="{8D095522-0637-45F4-974C-7F65BAF6B79C}" dt="2022-04-14T09:30:48.332" v="28475" actId="478"/>
          <ac:spMkLst>
            <pc:docMk/>
            <pc:sldMk cId="2204523756" sldId="2144868100"/>
            <ac:spMk id="2" creationId="{8BF53759-9960-45D4-AAAE-D740600ECB55}"/>
          </ac:spMkLst>
        </pc:spChg>
        <pc:spChg chg="add mod ord">
          <ac:chgData name="Dan Dures" userId="a4d20157-df88-481d-80b8-beb62bbedd3b" providerId="ADAL" clId="{8D095522-0637-45F4-974C-7F65BAF6B79C}" dt="2022-04-20T13:41:02.805" v="37235" actId="20577"/>
          <ac:spMkLst>
            <pc:docMk/>
            <pc:sldMk cId="2204523756" sldId="2144868100"/>
            <ac:spMk id="3" creationId="{6BFDFC19-EB9E-4F4A-954E-0ACF8014D576}"/>
          </ac:spMkLst>
        </pc:spChg>
        <pc:spChg chg="add mod">
          <ac:chgData name="Dan Dures" userId="a4d20157-df88-481d-80b8-beb62bbedd3b" providerId="ADAL" clId="{8D095522-0637-45F4-974C-7F65BAF6B79C}" dt="2022-04-14T09:47:13.322" v="29795" actId="207"/>
          <ac:spMkLst>
            <pc:docMk/>
            <pc:sldMk cId="2204523756" sldId="2144868100"/>
            <ac:spMk id="6" creationId="{0BA8ADF6-522F-405E-AD8E-943E07B8D3B2}"/>
          </ac:spMkLst>
        </pc:spChg>
        <pc:spChg chg="add del mod">
          <ac:chgData name="Dan Dures" userId="a4d20157-df88-481d-80b8-beb62bbedd3b" providerId="ADAL" clId="{8D095522-0637-45F4-974C-7F65BAF6B79C}" dt="2022-04-14T09:37:07.932" v="28936" actId="478"/>
          <ac:spMkLst>
            <pc:docMk/>
            <pc:sldMk cId="2204523756" sldId="2144868100"/>
            <ac:spMk id="8" creationId="{F0CEB920-6C54-4928-A11C-A8879755C5BA}"/>
          </ac:spMkLst>
        </pc:spChg>
        <pc:spChg chg="add mod ord">
          <ac:chgData name="Dan Dures" userId="a4d20157-df88-481d-80b8-beb62bbedd3b" providerId="ADAL" clId="{8D095522-0637-45F4-974C-7F65BAF6B79C}" dt="2022-04-14T09:47:25.371" v="29796" actId="208"/>
          <ac:spMkLst>
            <pc:docMk/>
            <pc:sldMk cId="2204523756" sldId="2144868100"/>
            <ac:spMk id="9" creationId="{B5AC481E-FF49-4DED-AAF1-C1CA98E58FF6}"/>
          </ac:spMkLst>
        </pc:spChg>
        <pc:spChg chg="add mod">
          <ac:chgData name="Dan Dures" userId="a4d20157-df88-481d-80b8-beb62bbedd3b" providerId="ADAL" clId="{8D095522-0637-45F4-974C-7F65BAF6B79C}" dt="2022-04-20T13:42:09.130" v="37258" actId="20577"/>
          <ac:spMkLst>
            <pc:docMk/>
            <pc:sldMk cId="2204523756" sldId="2144868100"/>
            <ac:spMk id="10" creationId="{1C582725-82EC-44BD-B71A-B1F7F40B7FEA}"/>
          </ac:spMkLst>
        </pc:spChg>
        <pc:spChg chg="add mod">
          <ac:chgData name="Dan Dures" userId="a4d20157-df88-481d-80b8-beb62bbedd3b" providerId="ADAL" clId="{8D095522-0637-45F4-974C-7F65BAF6B79C}" dt="2022-04-14T09:47:25.371" v="29796" actId="208"/>
          <ac:spMkLst>
            <pc:docMk/>
            <pc:sldMk cId="2204523756" sldId="2144868100"/>
            <ac:spMk id="13" creationId="{53250CDF-887E-4D76-9502-804FFEE43415}"/>
          </ac:spMkLst>
        </pc:spChg>
        <pc:picChg chg="add del mod">
          <ac:chgData name="Dan Dures" userId="a4d20157-df88-481d-80b8-beb62bbedd3b" providerId="ADAL" clId="{8D095522-0637-45F4-974C-7F65BAF6B79C}" dt="2022-04-14T09:34:11.795" v="28604" actId="478"/>
          <ac:picMkLst>
            <pc:docMk/>
            <pc:sldMk cId="2204523756" sldId="2144868100"/>
            <ac:picMk id="5" creationId="{A1EE365F-48D7-48C9-89F0-B65565061D9F}"/>
          </ac:picMkLst>
        </pc:picChg>
        <pc:picChg chg="add del mod">
          <ac:chgData name="Dan Dures" userId="a4d20157-df88-481d-80b8-beb62bbedd3b" providerId="ADAL" clId="{8D095522-0637-45F4-974C-7F65BAF6B79C}" dt="2022-04-14T09:37:54.764" v="28941" actId="478"/>
          <ac:picMkLst>
            <pc:docMk/>
            <pc:sldMk cId="2204523756" sldId="2144868100"/>
            <ac:picMk id="7" creationId="{00F10411-9668-44FC-8D31-B190F70827AD}"/>
          </ac:picMkLst>
        </pc:picChg>
        <pc:picChg chg="add mod">
          <ac:chgData name="Dan Dures" userId="a4d20157-df88-481d-80b8-beb62bbedd3b" providerId="ADAL" clId="{8D095522-0637-45F4-974C-7F65BAF6B79C}" dt="2022-04-14T09:38:00.346" v="28944" actId="1076"/>
          <ac:picMkLst>
            <pc:docMk/>
            <pc:sldMk cId="2204523756" sldId="2144868100"/>
            <ac:picMk id="12" creationId="{F6B17DBC-5F5D-4671-844A-5C6E6B05C318}"/>
          </ac:picMkLst>
        </pc:picChg>
        <pc:picChg chg="add mod">
          <ac:chgData name="Dan Dures" userId="a4d20157-df88-481d-80b8-beb62bbedd3b" providerId="ADAL" clId="{8D095522-0637-45F4-974C-7F65BAF6B79C}" dt="2022-04-14T09:44:47.942" v="29724" actId="1076"/>
          <ac:picMkLst>
            <pc:docMk/>
            <pc:sldMk cId="2204523756" sldId="2144868100"/>
            <ac:picMk id="14" creationId="{5BC39905-5A04-48A8-A952-2F8F88D9E0E0}"/>
          </ac:picMkLst>
        </pc:picChg>
      </pc:sldChg>
      <pc:sldChg chg="addSp delSp modSp add mod modClrScheme chgLayout">
        <pc:chgData name="Dan Dures" userId="a4d20157-df88-481d-80b8-beb62bbedd3b" providerId="ADAL" clId="{8D095522-0637-45F4-974C-7F65BAF6B79C}" dt="2022-04-20T13:42:57.085" v="37264" actId="20577"/>
        <pc:sldMkLst>
          <pc:docMk/>
          <pc:sldMk cId="2764365394" sldId="2144868101"/>
        </pc:sldMkLst>
        <pc:spChg chg="mod ord">
          <ac:chgData name="Dan Dures" userId="a4d20157-df88-481d-80b8-beb62bbedd3b" providerId="ADAL" clId="{8D095522-0637-45F4-974C-7F65BAF6B79C}" dt="2022-04-20T13:42:57.085" v="37264" actId="20577"/>
          <ac:spMkLst>
            <pc:docMk/>
            <pc:sldMk cId="2764365394" sldId="2144868101"/>
            <ac:spMk id="3" creationId="{6BFDFC19-EB9E-4F4A-954E-0ACF8014D576}"/>
          </ac:spMkLst>
        </pc:spChg>
        <pc:spChg chg="add mod">
          <ac:chgData name="Dan Dures" userId="a4d20157-df88-481d-80b8-beb62bbedd3b" providerId="ADAL" clId="{8D095522-0637-45F4-974C-7F65BAF6B79C}" dt="2022-04-14T09:49:36.143" v="29922" actId="20577"/>
          <ac:spMkLst>
            <pc:docMk/>
            <pc:sldMk cId="2764365394" sldId="2144868101"/>
            <ac:spMk id="11" creationId="{29E98B97-630D-4313-9562-A472E6C8A6C0}"/>
          </ac:spMkLst>
        </pc:spChg>
        <pc:spChg chg="add del mod">
          <ac:chgData name="Dan Dures" userId="a4d20157-df88-481d-80b8-beb62bbedd3b" providerId="ADAL" clId="{8D095522-0637-45F4-974C-7F65BAF6B79C}" dt="2022-04-14T09:49:00.519" v="29900" actId="478"/>
          <ac:spMkLst>
            <pc:docMk/>
            <pc:sldMk cId="2764365394" sldId="2144868101"/>
            <ac:spMk id="12" creationId="{5FFE51FA-1E26-416D-9DAB-426A7D91804E}"/>
          </ac:spMkLst>
        </pc:spChg>
        <pc:spChg chg="add mod">
          <ac:chgData name="Dan Dures" userId="a4d20157-df88-481d-80b8-beb62bbedd3b" providerId="ADAL" clId="{8D095522-0637-45F4-974C-7F65BAF6B79C}" dt="2022-04-14T09:48:41.118" v="29892" actId="14100"/>
          <ac:spMkLst>
            <pc:docMk/>
            <pc:sldMk cId="2764365394" sldId="2144868101"/>
            <ac:spMk id="13" creationId="{028A6B63-A856-442A-8D15-E00856B3F0E7}"/>
          </ac:spMkLst>
        </pc:spChg>
        <pc:spChg chg="add mod">
          <ac:chgData name="Dan Dures" userId="a4d20157-df88-481d-80b8-beb62bbedd3b" providerId="ADAL" clId="{8D095522-0637-45F4-974C-7F65BAF6B79C}" dt="2022-04-14T09:48:54.533" v="29899" actId="1035"/>
          <ac:spMkLst>
            <pc:docMk/>
            <pc:sldMk cId="2764365394" sldId="2144868101"/>
            <ac:spMk id="14" creationId="{DD34A4AB-D835-47F3-A80D-C8144BC15E80}"/>
          </ac:spMkLst>
        </pc:spChg>
        <pc:spChg chg="add mod">
          <ac:chgData name="Dan Dures" userId="a4d20157-df88-481d-80b8-beb62bbedd3b" providerId="ADAL" clId="{8D095522-0637-45F4-974C-7F65BAF6B79C}" dt="2022-04-14T09:49:16.787" v="29904" actId="14100"/>
          <ac:spMkLst>
            <pc:docMk/>
            <pc:sldMk cId="2764365394" sldId="2144868101"/>
            <ac:spMk id="15" creationId="{22CE9E85-E100-4E68-8503-0AF13EE193BA}"/>
          </ac:spMkLst>
        </pc:spChg>
        <pc:spChg chg="add mod">
          <ac:chgData name="Dan Dures" userId="a4d20157-df88-481d-80b8-beb62bbedd3b" providerId="ADAL" clId="{8D095522-0637-45F4-974C-7F65BAF6B79C}" dt="2022-04-14T09:49:50.754" v="29928" actId="14100"/>
          <ac:spMkLst>
            <pc:docMk/>
            <pc:sldMk cId="2764365394" sldId="2144868101"/>
            <ac:spMk id="16" creationId="{6848FBD8-3554-4C1B-9D57-0ACBCC15D170}"/>
          </ac:spMkLst>
        </pc:spChg>
        <pc:spChg chg="add mod">
          <ac:chgData name="Dan Dures" userId="a4d20157-df88-481d-80b8-beb62bbedd3b" providerId="ADAL" clId="{8D095522-0637-45F4-974C-7F65BAF6B79C}" dt="2022-04-14T09:51:00.233" v="30072" actId="14100"/>
          <ac:spMkLst>
            <pc:docMk/>
            <pc:sldMk cId="2764365394" sldId="2144868101"/>
            <ac:spMk id="17" creationId="{80F2875B-47E6-48E9-B3C3-CC32632F4F2F}"/>
          </ac:spMkLst>
        </pc:spChg>
        <pc:spChg chg="add mod">
          <ac:chgData name="Dan Dures" userId="a4d20157-df88-481d-80b8-beb62bbedd3b" providerId="ADAL" clId="{8D095522-0637-45F4-974C-7F65BAF6B79C}" dt="2022-04-14T11:26:49.287" v="32121" actId="14100"/>
          <ac:spMkLst>
            <pc:docMk/>
            <pc:sldMk cId="2764365394" sldId="2144868101"/>
            <ac:spMk id="18" creationId="{DFB132FB-CF77-4D11-BAEC-31CF9CFF7C1D}"/>
          </ac:spMkLst>
        </pc:spChg>
        <pc:spChg chg="add del mod">
          <ac:chgData name="Dan Dures" userId="a4d20157-df88-481d-80b8-beb62bbedd3b" providerId="ADAL" clId="{8D095522-0637-45F4-974C-7F65BAF6B79C}" dt="2022-04-14T11:26:59.452" v="32122" actId="478"/>
          <ac:spMkLst>
            <pc:docMk/>
            <pc:sldMk cId="2764365394" sldId="2144868101"/>
            <ac:spMk id="23" creationId="{F0D239D1-8AB1-473D-BD5B-4BCE130FF657}"/>
          </ac:spMkLst>
        </pc:spChg>
        <pc:spChg chg="add del mod">
          <ac:chgData name="Dan Dures" userId="a4d20157-df88-481d-80b8-beb62bbedd3b" providerId="ADAL" clId="{8D095522-0637-45F4-974C-7F65BAF6B79C}" dt="2022-04-14T11:27:02.033" v="32123" actId="478"/>
          <ac:spMkLst>
            <pc:docMk/>
            <pc:sldMk cId="2764365394" sldId="2144868101"/>
            <ac:spMk id="24" creationId="{BFC2B728-917F-4ED3-9B50-2F74F0A80DAB}"/>
          </ac:spMkLst>
        </pc:spChg>
        <pc:spChg chg="add mod">
          <ac:chgData name="Dan Dures" userId="a4d20157-df88-481d-80b8-beb62bbedd3b" providerId="ADAL" clId="{8D095522-0637-45F4-974C-7F65BAF6B79C}" dt="2022-04-14T09:55:19.406" v="30156" actId="1076"/>
          <ac:spMkLst>
            <pc:docMk/>
            <pc:sldMk cId="2764365394" sldId="2144868101"/>
            <ac:spMk id="25" creationId="{81BB89A4-D1C6-460C-B826-3A97B1C59BA5}"/>
          </ac:spMkLst>
        </pc:spChg>
        <pc:spChg chg="add mod">
          <ac:chgData name="Dan Dures" userId="a4d20157-df88-481d-80b8-beb62bbedd3b" providerId="ADAL" clId="{8D095522-0637-45F4-974C-7F65BAF6B79C}" dt="2022-04-14T09:55:22.361" v="30158" actId="1076"/>
          <ac:spMkLst>
            <pc:docMk/>
            <pc:sldMk cId="2764365394" sldId="2144868101"/>
            <ac:spMk id="26" creationId="{C0555A2D-ABEA-45FC-BBE2-82D4001B89E2}"/>
          </ac:spMkLst>
        </pc:spChg>
        <pc:spChg chg="add mod">
          <ac:chgData name="Dan Dures" userId="a4d20157-df88-481d-80b8-beb62bbedd3b" providerId="ADAL" clId="{8D095522-0637-45F4-974C-7F65BAF6B79C}" dt="2022-04-14T11:26:22.387" v="32109" actId="1036"/>
          <ac:spMkLst>
            <pc:docMk/>
            <pc:sldMk cId="2764365394" sldId="2144868101"/>
            <ac:spMk id="27" creationId="{FFC99266-91EA-4E90-B59E-871332759C1F}"/>
          </ac:spMkLst>
        </pc:spChg>
        <pc:spChg chg="add mod">
          <ac:chgData name="Dan Dures" userId="a4d20157-df88-481d-80b8-beb62bbedd3b" providerId="ADAL" clId="{8D095522-0637-45F4-974C-7F65BAF6B79C}" dt="2022-04-14T11:27:30.980" v="32128" actId="1076"/>
          <ac:spMkLst>
            <pc:docMk/>
            <pc:sldMk cId="2764365394" sldId="2144868101"/>
            <ac:spMk id="28" creationId="{00460570-961F-4DD8-80E5-C12F39FB4C97}"/>
          </ac:spMkLst>
        </pc:spChg>
        <pc:spChg chg="add mod">
          <ac:chgData name="Dan Dures" userId="a4d20157-df88-481d-80b8-beb62bbedd3b" providerId="ADAL" clId="{8D095522-0637-45F4-974C-7F65BAF6B79C}" dt="2022-04-14T11:27:36.044" v="32129" actId="1076"/>
          <ac:spMkLst>
            <pc:docMk/>
            <pc:sldMk cId="2764365394" sldId="2144868101"/>
            <ac:spMk id="29" creationId="{47311647-2DA2-4E24-95AD-9975B5C80D68}"/>
          </ac:spMkLst>
        </pc:spChg>
        <pc:spChg chg="add del mod">
          <ac:chgData name="Dan Dures" userId="a4d20157-df88-481d-80b8-beb62bbedd3b" providerId="ADAL" clId="{8D095522-0637-45F4-974C-7F65BAF6B79C}" dt="2022-04-14T11:27:52.481" v="32138"/>
          <ac:spMkLst>
            <pc:docMk/>
            <pc:sldMk cId="2764365394" sldId="2144868101"/>
            <ac:spMk id="30" creationId="{453129C5-B7BC-48A0-8159-EF1BCBC71A3A}"/>
          </ac:spMkLst>
        </pc:spChg>
        <pc:spChg chg="add del mod">
          <ac:chgData name="Dan Dures" userId="a4d20157-df88-481d-80b8-beb62bbedd3b" providerId="ADAL" clId="{8D095522-0637-45F4-974C-7F65BAF6B79C}" dt="2022-04-14T11:27:52.481" v="32138"/>
          <ac:spMkLst>
            <pc:docMk/>
            <pc:sldMk cId="2764365394" sldId="2144868101"/>
            <ac:spMk id="31" creationId="{42014BC8-5426-4299-8809-473DD3F91B17}"/>
          </ac:spMkLst>
        </pc:spChg>
        <pc:spChg chg="add mod">
          <ac:chgData name="Dan Dures" userId="a4d20157-df88-481d-80b8-beb62bbedd3b" providerId="ADAL" clId="{8D095522-0637-45F4-974C-7F65BAF6B79C}" dt="2022-04-14T11:28:06.168" v="32142" actId="1076"/>
          <ac:spMkLst>
            <pc:docMk/>
            <pc:sldMk cId="2764365394" sldId="2144868101"/>
            <ac:spMk id="32" creationId="{9907C657-2BBD-4D0F-AB18-756354A98C46}"/>
          </ac:spMkLst>
        </pc:spChg>
        <pc:spChg chg="add mod">
          <ac:chgData name="Dan Dures" userId="a4d20157-df88-481d-80b8-beb62bbedd3b" providerId="ADAL" clId="{8D095522-0637-45F4-974C-7F65BAF6B79C}" dt="2022-04-14T11:28:10.720" v="32143" actId="1076"/>
          <ac:spMkLst>
            <pc:docMk/>
            <pc:sldMk cId="2764365394" sldId="2144868101"/>
            <ac:spMk id="33" creationId="{ED726168-1118-43A7-B46A-FF6D03440D90}"/>
          </ac:spMkLst>
        </pc:spChg>
        <pc:picChg chg="add mod">
          <ac:chgData name="Dan Dures" userId="a4d20157-df88-481d-80b8-beb62bbedd3b" providerId="ADAL" clId="{8D095522-0637-45F4-974C-7F65BAF6B79C}" dt="2022-04-14T09:47:08.459" v="29794" actId="1076"/>
          <ac:picMkLst>
            <pc:docMk/>
            <pc:sldMk cId="2764365394" sldId="2144868101"/>
            <ac:picMk id="4" creationId="{121258E6-22A6-45AF-95EB-13B774B5F50B}"/>
          </ac:picMkLst>
        </pc:picChg>
        <pc:picChg chg="add mod">
          <ac:chgData name="Dan Dures" userId="a4d20157-df88-481d-80b8-beb62bbedd3b" providerId="ADAL" clId="{8D095522-0637-45F4-974C-7F65BAF6B79C}" dt="2022-04-14T09:47:08.459" v="29794" actId="1076"/>
          <ac:picMkLst>
            <pc:docMk/>
            <pc:sldMk cId="2764365394" sldId="2144868101"/>
            <ac:picMk id="6" creationId="{1F2E3433-AFC6-4A05-BFF1-3D108FD4A85E}"/>
          </ac:picMkLst>
        </pc:picChg>
        <pc:picChg chg="add mod">
          <ac:chgData name="Dan Dures" userId="a4d20157-df88-481d-80b8-beb62bbedd3b" providerId="ADAL" clId="{8D095522-0637-45F4-974C-7F65BAF6B79C}" dt="2022-04-14T09:49:42.226" v="29925" actId="1076"/>
          <ac:picMkLst>
            <pc:docMk/>
            <pc:sldMk cId="2764365394" sldId="2144868101"/>
            <ac:picMk id="8" creationId="{0A28BA09-01CF-4499-9473-F76B77CD3B7F}"/>
          </ac:picMkLst>
        </pc:picChg>
        <pc:picChg chg="add mod">
          <ac:chgData name="Dan Dures" userId="a4d20157-df88-481d-80b8-beb62bbedd3b" providerId="ADAL" clId="{8D095522-0637-45F4-974C-7F65BAF6B79C}" dt="2022-04-14T11:27:49.599" v="32137" actId="1076"/>
          <ac:picMkLst>
            <pc:docMk/>
            <pc:sldMk cId="2764365394" sldId="2144868101"/>
            <ac:picMk id="10" creationId="{FB6B033E-3845-42D4-9EB5-53FEEC93AE0F}"/>
          </ac:picMkLst>
        </pc:picChg>
        <pc:picChg chg="add mod">
          <ac:chgData name="Dan Dures" userId="a4d20157-df88-481d-80b8-beb62bbedd3b" providerId="ADAL" clId="{8D095522-0637-45F4-974C-7F65BAF6B79C}" dt="2022-04-14T11:27:43.358" v="32134" actId="1036"/>
          <ac:picMkLst>
            <pc:docMk/>
            <pc:sldMk cId="2764365394" sldId="2144868101"/>
            <ac:picMk id="20" creationId="{A0F9AF12-029D-437D-BA0B-DEDA52FB8F24}"/>
          </ac:picMkLst>
        </pc:picChg>
        <pc:cxnChg chg="add mod">
          <ac:chgData name="Dan Dures" userId="a4d20157-df88-481d-80b8-beb62bbedd3b" providerId="ADAL" clId="{8D095522-0637-45F4-974C-7F65BAF6B79C}" dt="2022-04-14T09:54:23.728" v="30141" actId="1582"/>
          <ac:cxnSpMkLst>
            <pc:docMk/>
            <pc:sldMk cId="2764365394" sldId="2144868101"/>
            <ac:cxnSpMk id="22" creationId="{19BEDF83-BE3D-4B32-9159-27146DD77C68}"/>
          </ac:cxnSpMkLst>
        </pc:cxnChg>
      </pc:sldChg>
      <pc:sldChg chg="addSp delSp modSp new mod modClrScheme chgLayout">
        <pc:chgData name="Dan Dures" userId="a4d20157-df88-481d-80b8-beb62bbedd3b" providerId="ADAL" clId="{8D095522-0637-45F4-974C-7F65BAF6B79C}" dt="2022-04-20T13:41:10.280" v="37237" actId="700"/>
        <pc:sldMkLst>
          <pc:docMk/>
          <pc:sldMk cId="3660119632" sldId="2144868102"/>
        </pc:sldMkLst>
        <pc:spChg chg="del">
          <ac:chgData name="Dan Dures" userId="a4d20157-df88-481d-80b8-beb62bbedd3b" providerId="ADAL" clId="{8D095522-0637-45F4-974C-7F65BAF6B79C}" dt="2022-04-14T09:57:33.002" v="30200"/>
          <ac:spMkLst>
            <pc:docMk/>
            <pc:sldMk cId="3660119632" sldId="2144868102"/>
            <ac:spMk id="2" creationId="{B5A3134F-DA27-4F13-8E8F-3C600C2E96B0}"/>
          </ac:spMkLst>
        </pc:spChg>
        <pc:spChg chg="add mod ord">
          <ac:chgData name="Dan Dures" userId="a4d20157-df88-481d-80b8-beb62bbedd3b" providerId="ADAL" clId="{8D095522-0637-45F4-974C-7F65BAF6B79C}" dt="2022-04-20T13:41:10.280" v="37237" actId="700"/>
          <ac:spMkLst>
            <pc:docMk/>
            <pc:sldMk cId="3660119632" sldId="2144868102"/>
            <ac:spMk id="5" creationId="{428B3A04-0D43-4788-8A79-62FDFCBA0736}"/>
          </ac:spMkLst>
        </pc:spChg>
        <pc:spChg chg="add mod">
          <ac:chgData name="Dan Dures" userId="a4d20157-df88-481d-80b8-beb62bbedd3b" providerId="ADAL" clId="{8D095522-0637-45F4-974C-7F65BAF6B79C}" dt="2022-04-14T11:24:01.010" v="32050" actId="20577"/>
          <ac:spMkLst>
            <pc:docMk/>
            <pc:sldMk cId="3660119632" sldId="2144868102"/>
            <ac:spMk id="8" creationId="{4A5F7E55-80E7-4956-A25B-3B25EF437687}"/>
          </ac:spMkLst>
        </pc:spChg>
        <pc:spChg chg="add mod">
          <ac:chgData name="Dan Dures" userId="a4d20157-df88-481d-80b8-beb62bbedd3b" providerId="ADAL" clId="{8D095522-0637-45F4-974C-7F65BAF6B79C}" dt="2022-04-14T11:27:10.302" v="32124" actId="1076"/>
          <ac:spMkLst>
            <pc:docMk/>
            <pc:sldMk cId="3660119632" sldId="2144868102"/>
            <ac:spMk id="9" creationId="{17F03ABF-09DB-4195-8C81-40DC4178AC5D}"/>
          </ac:spMkLst>
        </pc:spChg>
        <pc:spChg chg="add mod">
          <ac:chgData name="Dan Dures" userId="a4d20157-df88-481d-80b8-beb62bbedd3b" providerId="ADAL" clId="{8D095522-0637-45F4-974C-7F65BAF6B79C}" dt="2022-04-14T10:20:14.862" v="30469" actId="465"/>
          <ac:spMkLst>
            <pc:docMk/>
            <pc:sldMk cId="3660119632" sldId="2144868102"/>
            <ac:spMk id="10" creationId="{44D8700E-6D9F-4D66-8CE1-7D01F1D1264E}"/>
          </ac:spMkLst>
        </pc:spChg>
        <pc:spChg chg="add mod">
          <ac:chgData name="Dan Dures" userId="a4d20157-df88-481d-80b8-beb62bbedd3b" providerId="ADAL" clId="{8D095522-0637-45F4-974C-7F65BAF6B79C}" dt="2022-04-14T11:24:18.780" v="32061" actId="1035"/>
          <ac:spMkLst>
            <pc:docMk/>
            <pc:sldMk cId="3660119632" sldId="2144868102"/>
            <ac:spMk id="11" creationId="{02DA839E-BE75-413A-A4CC-0FD65D878DBC}"/>
          </ac:spMkLst>
        </pc:spChg>
        <pc:spChg chg="add del mod">
          <ac:chgData name="Dan Dures" userId="a4d20157-df88-481d-80b8-beb62bbedd3b" providerId="ADAL" clId="{8D095522-0637-45F4-974C-7F65BAF6B79C}" dt="2022-04-14T10:00:03.891" v="30243" actId="478"/>
          <ac:spMkLst>
            <pc:docMk/>
            <pc:sldMk cId="3660119632" sldId="2144868102"/>
            <ac:spMk id="12" creationId="{B5475A65-48A4-4A0C-8885-743D73640591}"/>
          </ac:spMkLst>
        </pc:spChg>
        <pc:spChg chg="add mod">
          <ac:chgData name="Dan Dures" userId="a4d20157-df88-481d-80b8-beb62bbedd3b" providerId="ADAL" clId="{8D095522-0637-45F4-974C-7F65BAF6B79C}" dt="2022-04-14T11:17:04.142" v="31816" actId="1036"/>
          <ac:spMkLst>
            <pc:docMk/>
            <pc:sldMk cId="3660119632" sldId="2144868102"/>
            <ac:spMk id="13" creationId="{187C8482-4EE0-4048-81D9-24B66DB680C4}"/>
          </ac:spMkLst>
        </pc:spChg>
        <pc:spChg chg="add mod">
          <ac:chgData name="Dan Dures" userId="a4d20157-df88-481d-80b8-beb62bbedd3b" providerId="ADAL" clId="{8D095522-0637-45F4-974C-7F65BAF6B79C}" dt="2022-04-14T11:17:04.142" v="31816" actId="1036"/>
          <ac:spMkLst>
            <pc:docMk/>
            <pc:sldMk cId="3660119632" sldId="2144868102"/>
            <ac:spMk id="14" creationId="{4C5E240C-8F16-4345-8548-D211E6B77F11}"/>
          </ac:spMkLst>
        </pc:spChg>
        <pc:spChg chg="add mod">
          <ac:chgData name="Dan Dures" userId="a4d20157-df88-481d-80b8-beb62bbedd3b" providerId="ADAL" clId="{8D095522-0637-45F4-974C-7F65BAF6B79C}" dt="2022-04-14T11:17:04.142" v="31816" actId="1036"/>
          <ac:spMkLst>
            <pc:docMk/>
            <pc:sldMk cId="3660119632" sldId="2144868102"/>
            <ac:spMk id="15" creationId="{8AB8E8B2-865A-4BB3-AD54-335FC557D004}"/>
          </ac:spMkLst>
        </pc:spChg>
        <pc:spChg chg="add del mod">
          <ac:chgData name="Dan Dures" userId="a4d20157-df88-481d-80b8-beb62bbedd3b" providerId="ADAL" clId="{8D095522-0637-45F4-974C-7F65BAF6B79C}" dt="2022-04-14T10:00:01.029" v="30242" actId="478"/>
          <ac:spMkLst>
            <pc:docMk/>
            <pc:sldMk cId="3660119632" sldId="2144868102"/>
            <ac:spMk id="16" creationId="{093A48D0-10FE-419F-AB1B-A8EB5B571C4A}"/>
          </ac:spMkLst>
        </pc:spChg>
        <pc:spChg chg="add mod">
          <ac:chgData name="Dan Dures" userId="a4d20157-df88-481d-80b8-beb62bbedd3b" providerId="ADAL" clId="{8D095522-0637-45F4-974C-7F65BAF6B79C}" dt="2022-04-14T11:24:18.780" v="32061" actId="1035"/>
          <ac:spMkLst>
            <pc:docMk/>
            <pc:sldMk cId="3660119632" sldId="2144868102"/>
            <ac:spMk id="17" creationId="{DB5EAB20-6B44-4AF4-84E9-03B6F27306A4}"/>
          </ac:spMkLst>
        </pc:spChg>
        <pc:spChg chg="add mod">
          <ac:chgData name="Dan Dures" userId="a4d20157-df88-481d-80b8-beb62bbedd3b" providerId="ADAL" clId="{8D095522-0637-45F4-974C-7F65BAF6B79C}" dt="2022-04-14T10:20:08.951" v="30468" actId="1035"/>
          <ac:spMkLst>
            <pc:docMk/>
            <pc:sldMk cId="3660119632" sldId="2144868102"/>
            <ac:spMk id="18" creationId="{3DAA9BED-4233-4DDF-8827-E0C720321D3D}"/>
          </ac:spMkLst>
        </pc:spChg>
        <pc:spChg chg="add mod">
          <ac:chgData name="Dan Dures" userId="a4d20157-df88-481d-80b8-beb62bbedd3b" providerId="ADAL" clId="{8D095522-0637-45F4-974C-7F65BAF6B79C}" dt="2022-04-14T11:24:47.343" v="32100" actId="1036"/>
          <ac:spMkLst>
            <pc:docMk/>
            <pc:sldMk cId="3660119632" sldId="2144868102"/>
            <ac:spMk id="19" creationId="{984443D4-EF27-4B25-8AB6-2742B99994E6}"/>
          </ac:spMkLst>
        </pc:spChg>
        <pc:spChg chg="add mod">
          <ac:chgData name="Dan Dures" userId="a4d20157-df88-481d-80b8-beb62bbedd3b" providerId="ADAL" clId="{8D095522-0637-45F4-974C-7F65BAF6B79C}" dt="2022-04-14T11:24:42.369" v="32077" actId="1035"/>
          <ac:spMkLst>
            <pc:docMk/>
            <pc:sldMk cId="3660119632" sldId="2144868102"/>
            <ac:spMk id="20" creationId="{806BB4D7-2992-4BE8-A523-9A0946571817}"/>
          </ac:spMkLst>
        </pc:spChg>
        <pc:spChg chg="add mod">
          <ac:chgData name="Dan Dures" userId="a4d20157-df88-481d-80b8-beb62bbedd3b" providerId="ADAL" clId="{8D095522-0637-45F4-974C-7F65BAF6B79C}" dt="2022-04-14T11:27:10.302" v="32124" actId="1076"/>
          <ac:spMkLst>
            <pc:docMk/>
            <pc:sldMk cId="3660119632" sldId="2144868102"/>
            <ac:spMk id="21" creationId="{3D198B50-355A-4136-9E49-F39E29CCD741}"/>
          </ac:spMkLst>
        </pc:spChg>
        <pc:spChg chg="add mod">
          <ac:chgData name="Dan Dures" userId="a4d20157-df88-481d-80b8-beb62bbedd3b" providerId="ADAL" clId="{8D095522-0637-45F4-974C-7F65BAF6B79C}" dt="2022-04-14T11:17:04.142" v="31816" actId="1036"/>
          <ac:spMkLst>
            <pc:docMk/>
            <pc:sldMk cId="3660119632" sldId="2144868102"/>
            <ac:spMk id="22" creationId="{DFB91D09-6D35-4EF7-88BC-E244A49E7457}"/>
          </ac:spMkLst>
        </pc:spChg>
        <pc:spChg chg="add mod">
          <ac:chgData name="Dan Dures" userId="a4d20157-df88-481d-80b8-beb62bbedd3b" providerId="ADAL" clId="{8D095522-0637-45F4-974C-7F65BAF6B79C}" dt="2022-04-14T10:22:23.888" v="30633" actId="20577"/>
          <ac:spMkLst>
            <pc:docMk/>
            <pc:sldMk cId="3660119632" sldId="2144868102"/>
            <ac:spMk id="23" creationId="{429E2782-13E0-4639-B363-5DCB2FDA2B17}"/>
          </ac:spMkLst>
        </pc:spChg>
        <pc:spChg chg="add mod">
          <ac:chgData name="Dan Dures" userId="a4d20157-df88-481d-80b8-beb62bbedd3b" providerId="ADAL" clId="{8D095522-0637-45F4-974C-7F65BAF6B79C}" dt="2022-04-20T13:40:39.378" v="37231" actId="1038"/>
          <ac:spMkLst>
            <pc:docMk/>
            <pc:sldMk cId="3660119632" sldId="2144868102"/>
            <ac:spMk id="24" creationId="{F96245F8-91FF-4852-9784-7CD5ECEFC5E2}"/>
          </ac:spMkLst>
        </pc:spChg>
        <pc:picChg chg="add del mod">
          <ac:chgData name="Dan Dures" userId="a4d20157-df88-481d-80b8-beb62bbedd3b" providerId="ADAL" clId="{8D095522-0637-45F4-974C-7F65BAF6B79C}" dt="2022-04-14T09:58:06.130" v="30227" actId="478"/>
          <ac:picMkLst>
            <pc:docMk/>
            <pc:sldMk cId="3660119632" sldId="2144868102"/>
            <ac:picMk id="4" creationId="{CCA309E3-016A-49EC-AFB1-81BB2CA54358}"/>
          </ac:picMkLst>
        </pc:picChg>
        <pc:picChg chg="add mod modCrop">
          <ac:chgData name="Dan Dures" userId="a4d20157-df88-481d-80b8-beb62bbedd3b" providerId="ADAL" clId="{8D095522-0637-45F4-974C-7F65BAF6B79C}" dt="2022-04-20T13:40:22.780" v="37218" actId="1076"/>
          <ac:picMkLst>
            <pc:docMk/>
            <pc:sldMk cId="3660119632" sldId="2144868102"/>
            <ac:picMk id="7" creationId="{54728846-7E8C-4098-964F-C524D90D91E9}"/>
          </ac:picMkLst>
        </pc:picChg>
      </pc:sldChg>
      <pc:sldChg chg="addSp delSp modSp add mod">
        <pc:chgData name="Dan Dures" userId="a4d20157-df88-481d-80b8-beb62bbedd3b" providerId="ADAL" clId="{8D095522-0637-45F4-974C-7F65BAF6B79C}" dt="2022-04-14T12:58:14.999" v="34090" actId="6549"/>
        <pc:sldMkLst>
          <pc:docMk/>
          <pc:sldMk cId="3050660171" sldId="2144868103"/>
        </pc:sldMkLst>
        <pc:spChg chg="mod">
          <ac:chgData name="Dan Dures" userId="a4d20157-df88-481d-80b8-beb62bbedd3b" providerId="ADAL" clId="{8D095522-0637-45F4-974C-7F65BAF6B79C}" dt="2022-04-14T12:58:14.999" v="34090" actId="6549"/>
          <ac:spMkLst>
            <pc:docMk/>
            <pc:sldMk cId="3050660171" sldId="2144868103"/>
            <ac:spMk id="3" creationId="{6BFDFC19-EB9E-4F4A-954E-0ACF8014D576}"/>
          </ac:spMkLst>
        </pc:spChg>
        <pc:spChg chg="del">
          <ac:chgData name="Dan Dures" userId="a4d20157-df88-481d-80b8-beb62bbedd3b" providerId="ADAL" clId="{8D095522-0637-45F4-974C-7F65BAF6B79C}" dt="2022-04-14T10:24:12.572" v="30638" actId="478"/>
          <ac:spMkLst>
            <pc:docMk/>
            <pc:sldMk cId="3050660171" sldId="2144868103"/>
            <ac:spMk id="11" creationId="{29E98B97-630D-4313-9562-A472E6C8A6C0}"/>
          </ac:spMkLst>
        </pc:spChg>
        <pc:spChg chg="del">
          <ac:chgData name="Dan Dures" userId="a4d20157-df88-481d-80b8-beb62bbedd3b" providerId="ADAL" clId="{8D095522-0637-45F4-974C-7F65BAF6B79C}" dt="2022-04-14T10:24:12.572" v="30638" actId="478"/>
          <ac:spMkLst>
            <pc:docMk/>
            <pc:sldMk cId="3050660171" sldId="2144868103"/>
            <ac:spMk id="13" creationId="{028A6B63-A856-442A-8D15-E00856B3F0E7}"/>
          </ac:spMkLst>
        </pc:spChg>
        <pc:spChg chg="del">
          <ac:chgData name="Dan Dures" userId="a4d20157-df88-481d-80b8-beb62bbedd3b" providerId="ADAL" clId="{8D095522-0637-45F4-974C-7F65BAF6B79C}" dt="2022-04-14T10:24:12.572" v="30638" actId="478"/>
          <ac:spMkLst>
            <pc:docMk/>
            <pc:sldMk cId="3050660171" sldId="2144868103"/>
            <ac:spMk id="14" creationId="{DD34A4AB-D835-47F3-A80D-C8144BC15E80}"/>
          </ac:spMkLst>
        </pc:spChg>
        <pc:spChg chg="del">
          <ac:chgData name="Dan Dures" userId="a4d20157-df88-481d-80b8-beb62bbedd3b" providerId="ADAL" clId="{8D095522-0637-45F4-974C-7F65BAF6B79C}" dt="2022-04-14T10:24:12.572" v="30638" actId="478"/>
          <ac:spMkLst>
            <pc:docMk/>
            <pc:sldMk cId="3050660171" sldId="2144868103"/>
            <ac:spMk id="15" creationId="{22CE9E85-E100-4E68-8503-0AF13EE193BA}"/>
          </ac:spMkLst>
        </pc:spChg>
        <pc:spChg chg="del">
          <ac:chgData name="Dan Dures" userId="a4d20157-df88-481d-80b8-beb62bbedd3b" providerId="ADAL" clId="{8D095522-0637-45F4-974C-7F65BAF6B79C}" dt="2022-04-14T10:24:12.572" v="30638" actId="478"/>
          <ac:spMkLst>
            <pc:docMk/>
            <pc:sldMk cId="3050660171" sldId="2144868103"/>
            <ac:spMk id="16" creationId="{6848FBD8-3554-4C1B-9D57-0ACBCC15D170}"/>
          </ac:spMkLst>
        </pc:spChg>
        <pc:spChg chg="mod">
          <ac:chgData name="Dan Dures" userId="a4d20157-df88-481d-80b8-beb62bbedd3b" providerId="ADAL" clId="{8D095522-0637-45F4-974C-7F65BAF6B79C}" dt="2022-04-14T11:29:31.143" v="32232" actId="403"/>
          <ac:spMkLst>
            <pc:docMk/>
            <pc:sldMk cId="3050660171" sldId="2144868103"/>
            <ac:spMk id="17" creationId="{80F2875B-47E6-48E9-B3C3-CC32632F4F2F}"/>
          </ac:spMkLst>
        </pc:spChg>
        <pc:spChg chg="del">
          <ac:chgData name="Dan Dures" userId="a4d20157-df88-481d-80b8-beb62bbedd3b" providerId="ADAL" clId="{8D095522-0637-45F4-974C-7F65BAF6B79C}" dt="2022-04-14T10:25:56.894" v="30790" actId="478"/>
          <ac:spMkLst>
            <pc:docMk/>
            <pc:sldMk cId="3050660171" sldId="2144868103"/>
            <ac:spMk id="18" creationId="{DFB132FB-CF77-4D11-BAEC-31CF9CFF7C1D}"/>
          </ac:spMkLst>
        </pc:spChg>
        <pc:spChg chg="add mod">
          <ac:chgData name="Dan Dures" userId="a4d20157-df88-481d-80b8-beb62bbedd3b" providerId="ADAL" clId="{8D095522-0637-45F4-974C-7F65BAF6B79C}" dt="2022-04-14T11:29:52.513" v="32250" actId="20577"/>
          <ac:spMkLst>
            <pc:docMk/>
            <pc:sldMk cId="3050660171" sldId="2144868103"/>
            <ac:spMk id="21" creationId="{01544ED1-DA14-46C3-B9E6-F2B183EE6164}"/>
          </ac:spMkLst>
        </pc:spChg>
        <pc:spChg chg="del">
          <ac:chgData name="Dan Dures" userId="a4d20157-df88-481d-80b8-beb62bbedd3b" providerId="ADAL" clId="{8D095522-0637-45F4-974C-7F65BAF6B79C}" dt="2022-04-14T10:24:12.572" v="30638" actId="478"/>
          <ac:spMkLst>
            <pc:docMk/>
            <pc:sldMk cId="3050660171" sldId="2144868103"/>
            <ac:spMk id="23" creationId="{F0D239D1-8AB1-473D-BD5B-4BCE130FF657}"/>
          </ac:spMkLst>
        </pc:spChg>
        <pc:spChg chg="del">
          <ac:chgData name="Dan Dures" userId="a4d20157-df88-481d-80b8-beb62bbedd3b" providerId="ADAL" clId="{8D095522-0637-45F4-974C-7F65BAF6B79C}" dt="2022-04-14T10:24:12.572" v="30638" actId="478"/>
          <ac:spMkLst>
            <pc:docMk/>
            <pc:sldMk cId="3050660171" sldId="2144868103"/>
            <ac:spMk id="24" creationId="{BFC2B728-917F-4ED3-9B50-2F74F0A80DAB}"/>
          </ac:spMkLst>
        </pc:spChg>
        <pc:spChg chg="del">
          <ac:chgData name="Dan Dures" userId="a4d20157-df88-481d-80b8-beb62bbedd3b" providerId="ADAL" clId="{8D095522-0637-45F4-974C-7F65BAF6B79C}" dt="2022-04-14T10:24:12.572" v="30638" actId="478"/>
          <ac:spMkLst>
            <pc:docMk/>
            <pc:sldMk cId="3050660171" sldId="2144868103"/>
            <ac:spMk id="25" creationId="{81BB89A4-D1C6-460C-B826-3A97B1C59BA5}"/>
          </ac:spMkLst>
        </pc:spChg>
        <pc:spChg chg="del">
          <ac:chgData name="Dan Dures" userId="a4d20157-df88-481d-80b8-beb62bbedd3b" providerId="ADAL" clId="{8D095522-0637-45F4-974C-7F65BAF6B79C}" dt="2022-04-14T10:24:12.572" v="30638" actId="478"/>
          <ac:spMkLst>
            <pc:docMk/>
            <pc:sldMk cId="3050660171" sldId="2144868103"/>
            <ac:spMk id="26" creationId="{C0555A2D-ABEA-45FC-BBE2-82D4001B89E2}"/>
          </ac:spMkLst>
        </pc:spChg>
        <pc:spChg chg="add mod">
          <ac:chgData name="Dan Dures" userId="a4d20157-df88-481d-80b8-beb62bbedd3b" providerId="ADAL" clId="{8D095522-0637-45F4-974C-7F65BAF6B79C}" dt="2022-04-14T10:35:07.607" v="31142" actId="1076"/>
          <ac:spMkLst>
            <pc:docMk/>
            <pc:sldMk cId="3050660171" sldId="2144868103"/>
            <ac:spMk id="27" creationId="{4FBD48BF-677B-442A-A2EF-50C715AA9EEC}"/>
          </ac:spMkLst>
        </pc:spChg>
        <pc:spChg chg="add mod">
          <ac:chgData name="Dan Dures" userId="a4d20157-df88-481d-80b8-beb62bbedd3b" providerId="ADAL" clId="{8D095522-0637-45F4-974C-7F65BAF6B79C}" dt="2022-04-14T10:35:07.607" v="31142" actId="1076"/>
          <ac:spMkLst>
            <pc:docMk/>
            <pc:sldMk cId="3050660171" sldId="2144868103"/>
            <ac:spMk id="28" creationId="{84FF8539-7611-498F-BA57-A8714B06EF51}"/>
          </ac:spMkLst>
        </pc:spChg>
        <pc:spChg chg="add mod">
          <ac:chgData name="Dan Dures" userId="a4d20157-df88-481d-80b8-beb62bbedd3b" providerId="ADAL" clId="{8D095522-0637-45F4-974C-7F65BAF6B79C}" dt="2022-04-14T10:32:59.736" v="30839" actId="1076"/>
          <ac:spMkLst>
            <pc:docMk/>
            <pc:sldMk cId="3050660171" sldId="2144868103"/>
            <ac:spMk id="31" creationId="{C0BAD14A-597F-483C-B0EB-03343A6D67C5}"/>
          </ac:spMkLst>
        </pc:spChg>
        <pc:spChg chg="add mod">
          <ac:chgData name="Dan Dures" userId="a4d20157-df88-481d-80b8-beb62bbedd3b" providerId="ADAL" clId="{8D095522-0637-45F4-974C-7F65BAF6B79C}" dt="2022-04-14T11:30:19.159" v="32281" actId="20577"/>
          <ac:spMkLst>
            <pc:docMk/>
            <pc:sldMk cId="3050660171" sldId="2144868103"/>
            <ac:spMk id="32" creationId="{46ECA867-8257-4CE9-8966-D501F1E737EE}"/>
          </ac:spMkLst>
        </pc:spChg>
        <pc:picChg chg="del">
          <ac:chgData name="Dan Dures" userId="a4d20157-df88-481d-80b8-beb62bbedd3b" providerId="ADAL" clId="{8D095522-0637-45F4-974C-7F65BAF6B79C}" dt="2022-04-14T10:24:12.572" v="30638" actId="478"/>
          <ac:picMkLst>
            <pc:docMk/>
            <pc:sldMk cId="3050660171" sldId="2144868103"/>
            <ac:picMk id="4" creationId="{121258E6-22A6-45AF-95EB-13B774B5F50B}"/>
          </ac:picMkLst>
        </pc:picChg>
        <pc:picChg chg="add mod">
          <ac:chgData name="Dan Dures" userId="a4d20157-df88-481d-80b8-beb62bbedd3b" providerId="ADAL" clId="{8D095522-0637-45F4-974C-7F65BAF6B79C}" dt="2022-04-14T10:35:07.607" v="31142" actId="1076"/>
          <ac:picMkLst>
            <pc:docMk/>
            <pc:sldMk cId="3050660171" sldId="2144868103"/>
            <ac:picMk id="5" creationId="{B2ECBEA9-D2A3-408F-A8EC-0038E347557D}"/>
          </ac:picMkLst>
        </pc:picChg>
        <pc:picChg chg="del">
          <ac:chgData name="Dan Dures" userId="a4d20157-df88-481d-80b8-beb62bbedd3b" providerId="ADAL" clId="{8D095522-0637-45F4-974C-7F65BAF6B79C}" dt="2022-04-14T10:24:12.572" v="30638" actId="478"/>
          <ac:picMkLst>
            <pc:docMk/>
            <pc:sldMk cId="3050660171" sldId="2144868103"/>
            <ac:picMk id="6" creationId="{1F2E3433-AFC6-4A05-BFF1-3D108FD4A85E}"/>
          </ac:picMkLst>
        </pc:picChg>
        <pc:picChg chg="del">
          <ac:chgData name="Dan Dures" userId="a4d20157-df88-481d-80b8-beb62bbedd3b" providerId="ADAL" clId="{8D095522-0637-45F4-974C-7F65BAF6B79C}" dt="2022-04-14T10:24:12.572" v="30638" actId="478"/>
          <ac:picMkLst>
            <pc:docMk/>
            <pc:sldMk cId="3050660171" sldId="2144868103"/>
            <ac:picMk id="8" creationId="{0A28BA09-01CF-4499-9473-F76B77CD3B7F}"/>
          </ac:picMkLst>
        </pc:picChg>
        <pc:picChg chg="add mod">
          <ac:chgData name="Dan Dures" userId="a4d20157-df88-481d-80b8-beb62bbedd3b" providerId="ADAL" clId="{8D095522-0637-45F4-974C-7F65BAF6B79C}" dt="2022-04-14T10:32:55.023" v="30838" actId="1076"/>
          <ac:picMkLst>
            <pc:docMk/>
            <pc:sldMk cId="3050660171" sldId="2144868103"/>
            <ac:picMk id="9" creationId="{7019BD39-7F2B-4581-BDDF-E0DEE634EEE8}"/>
          </ac:picMkLst>
        </pc:picChg>
        <pc:picChg chg="del">
          <ac:chgData name="Dan Dures" userId="a4d20157-df88-481d-80b8-beb62bbedd3b" providerId="ADAL" clId="{8D095522-0637-45F4-974C-7F65BAF6B79C}" dt="2022-04-14T10:25:56.894" v="30790" actId="478"/>
          <ac:picMkLst>
            <pc:docMk/>
            <pc:sldMk cId="3050660171" sldId="2144868103"/>
            <ac:picMk id="10" creationId="{FB6B033E-3845-42D4-9EB5-53FEEC93AE0F}"/>
          </ac:picMkLst>
        </pc:picChg>
        <pc:picChg chg="add mod modCrop">
          <ac:chgData name="Dan Dures" userId="a4d20157-df88-481d-80b8-beb62bbedd3b" providerId="ADAL" clId="{8D095522-0637-45F4-974C-7F65BAF6B79C}" dt="2022-04-14T10:35:07.607" v="31142" actId="1076"/>
          <ac:picMkLst>
            <pc:docMk/>
            <pc:sldMk cId="3050660171" sldId="2144868103"/>
            <ac:picMk id="19" creationId="{B23D84D8-5C92-4291-B2FA-4DDE2071D73C}"/>
          </ac:picMkLst>
        </pc:picChg>
        <pc:picChg chg="del">
          <ac:chgData name="Dan Dures" userId="a4d20157-df88-481d-80b8-beb62bbedd3b" providerId="ADAL" clId="{8D095522-0637-45F4-974C-7F65BAF6B79C}" dt="2022-04-14T10:25:58.581" v="30791" actId="478"/>
          <ac:picMkLst>
            <pc:docMk/>
            <pc:sldMk cId="3050660171" sldId="2144868103"/>
            <ac:picMk id="20" creationId="{A0F9AF12-029D-437D-BA0B-DEDA52FB8F24}"/>
          </ac:picMkLst>
        </pc:picChg>
        <pc:picChg chg="add mod modCrop">
          <ac:chgData name="Dan Dures" userId="a4d20157-df88-481d-80b8-beb62bbedd3b" providerId="ADAL" clId="{8D095522-0637-45F4-974C-7F65BAF6B79C}" dt="2022-04-14T10:32:59.736" v="30839" actId="1076"/>
          <ac:picMkLst>
            <pc:docMk/>
            <pc:sldMk cId="3050660171" sldId="2144868103"/>
            <ac:picMk id="30" creationId="{EEE71CA2-A9E3-4FCE-82DA-ECB32C68CD85}"/>
          </ac:picMkLst>
        </pc:picChg>
        <pc:cxnChg chg="del">
          <ac:chgData name="Dan Dures" userId="a4d20157-df88-481d-80b8-beb62bbedd3b" providerId="ADAL" clId="{8D095522-0637-45F4-974C-7F65BAF6B79C}" dt="2022-04-14T10:24:12.572" v="30638" actId="478"/>
          <ac:cxnSpMkLst>
            <pc:docMk/>
            <pc:sldMk cId="3050660171" sldId="2144868103"/>
            <ac:cxnSpMk id="22" creationId="{19BEDF83-BE3D-4B32-9159-27146DD77C68}"/>
          </ac:cxnSpMkLst>
        </pc:cxnChg>
        <pc:cxnChg chg="add del mod">
          <ac:chgData name="Dan Dures" userId="a4d20157-df88-481d-80b8-beb62bbedd3b" providerId="ADAL" clId="{8D095522-0637-45F4-974C-7F65BAF6B79C}" dt="2022-04-14T10:35:34.162" v="31149" actId="478"/>
          <ac:cxnSpMkLst>
            <pc:docMk/>
            <pc:sldMk cId="3050660171" sldId="2144868103"/>
            <ac:cxnSpMk id="33" creationId="{E5491E9A-F66A-4063-9068-D1ADE94481E0}"/>
          </ac:cxnSpMkLst>
        </pc:cxnChg>
        <pc:cxnChg chg="add del mod">
          <ac:chgData name="Dan Dures" userId="a4d20157-df88-481d-80b8-beb62bbedd3b" providerId="ADAL" clId="{8D095522-0637-45F4-974C-7F65BAF6B79C}" dt="2022-04-14T10:35:35.535" v="31150" actId="478"/>
          <ac:cxnSpMkLst>
            <pc:docMk/>
            <pc:sldMk cId="3050660171" sldId="2144868103"/>
            <ac:cxnSpMk id="36" creationId="{446FE720-98A4-43F4-8D63-4C186F123DE2}"/>
          </ac:cxnSpMkLst>
        </pc:cxnChg>
      </pc:sldChg>
      <pc:sldChg chg="modSp add mod">
        <pc:chgData name="Dan Dures" userId="a4d20157-df88-481d-80b8-beb62bbedd3b" providerId="ADAL" clId="{8D095522-0637-45F4-974C-7F65BAF6B79C}" dt="2022-04-14T11:39:22.376" v="32544" actId="20577"/>
        <pc:sldMkLst>
          <pc:docMk/>
          <pc:sldMk cId="4132074074" sldId="2144868104"/>
        </pc:sldMkLst>
        <pc:spChg chg="mod">
          <ac:chgData name="Dan Dures" userId="a4d20157-df88-481d-80b8-beb62bbedd3b" providerId="ADAL" clId="{8D095522-0637-45F4-974C-7F65BAF6B79C}" dt="2022-04-14T11:39:22.376" v="32544" actId="20577"/>
          <ac:spMkLst>
            <pc:docMk/>
            <pc:sldMk cId="4132074074" sldId="2144868104"/>
            <ac:spMk id="4" creationId="{BB078831-0330-4068-889D-DF57A4A8B5CD}"/>
          </ac:spMkLst>
        </pc:spChg>
      </pc:sldChg>
      <pc:sldChg chg="addSp delSp modSp new mod modClrScheme chgLayout">
        <pc:chgData name="Dan Dures" userId="a4d20157-df88-481d-80b8-beb62bbedd3b" providerId="ADAL" clId="{8D095522-0637-45F4-974C-7F65BAF6B79C}" dt="2022-04-20T12:55:02.398" v="35801" actId="1076"/>
        <pc:sldMkLst>
          <pc:docMk/>
          <pc:sldMk cId="1982145338" sldId="2144868105"/>
        </pc:sldMkLst>
        <pc:spChg chg="del">
          <ac:chgData name="Dan Dures" userId="a4d20157-df88-481d-80b8-beb62bbedd3b" providerId="ADAL" clId="{8D095522-0637-45F4-974C-7F65BAF6B79C}" dt="2022-04-14T12:37:51.235" v="32975" actId="478"/>
          <ac:spMkLst>
            <pc:docMk/>
            <pc:sldMk cId="1982145338" sldId="2144868105"/>
            <ac:spMk id="2" creationId="{9A7F7A88-76A7-445C-A6D3-BDF38175110D}"/>
          </ac:spMkLst>
        </pc:spChg>
        <pc:spChg chg="del">
          <ac:chgData name="Dan Dures" userId="a4d20157-df88-481d-80b8-beb62bbedd3b" providerId="ADAL" clId="{8D095522-0637-45F4-974C-7F65BAF6B79C}" dt="2022-04-14T12:38:19.951" v="33029" actId="700"/>
          <ac:spMkLst>
            <pc:docMk/>
            <pc:sldMk cId="1982145338" sldId="2144868105"/>
            <ac:spMk id="3" creationId="{CDF95374-A9DA-4EFA-B4EC-64B611F870F6}"/>
          </ac:spMkLst>
        </pc:spChg>
        <pc:spChg chg="add mod">
          <ac:chgData name="Dan Dures" userId="a4d20157-df88-481d-80b8-beb62bbedd3b" providerId="ADAL" clId="{8D095522-0637-45F4-974C-7F65BAF6B79C}" dt="2022-04-20T12:52:38.520" v="35718" actId="20577"/>
          <ac:spMkLst>
            <pc:docMk/>
            <pc:sldMk cId="1982145338" sldId="2144868105"/>
            <ac:spMk id="4" creationId="{40048099-121C-442D-A049-5EA49F274879}"/>
          </ac:spMkLst>
        </pc:spChg>
        <pc:spChg chg="add del mod ord">
          <ac:chgData name="Dan Dures" userId="a4d20157-df88-481d-80b8-beb62bbedd3b" providerId="ADAL" clId="{8D095522-0637-45F4-974C-7F65BAF6B79C}" dt="2022-04-14T12:38:22.561" v="33030" actId="478"/>
          <ac:spMkLst>
            <pc:docMk/>
            <pc:sldMk cId="1982145338" sldId="2144868105"/>
            <ac:spMk id="5" creationId="{0BADF2A1-8901-46DF-ABA2-458FF0F13F81}"/>
          </ac:spMkLst>
        </pc:spChg>
        <pc:spChg chg="add del mod">
          <ac:chgData name="Dan Dures" userId="a4d20157-df88-481d-80b8-beb62bbedd3b" providerId="ADAL" clId="{8D095522-0637-45F4-974C-7F65BAF6B79C}" dt="2022-04-14T12:44:56.542" v="33909" actId="26606"/>
          <ac:spMkLst>
            <pc:docMk/>
            <pc:sldMk cId="1982145338" sldId="2144868105"/>
            <ac:spMk id="6" creationId="{ECE47B8D-1C3D-48C8-9FA5-77343C069C5A}"/>
          </ac:spMkLst>
        </pc:spChg>
        <pc:spChg chg="add del mod">
          <ac:chgData name="Dan Dures" userId="a4d20157-df88-481d-80b8-beb62bbedd3b" providerId="ADAL" clId="{8D095522-0637-45F4-974C-7F65BAF6B79C}" dt="2022-04-14T12:44:55.262" v="33906" actId="26606"/>
          <ac:spMkLst>
            <pc:docMk/>
            <pc:sldMk cId="1982145338" sldId="2144868105"/>
            <ac:spMk id="12" creationId="{A73E9985-19EF-D9D6-C51F-CD4186EE1737}"/>
          </ac:spMkLst>
        </pc:spChg>
        <pc:spChg chg="add del mod">
          <ac:chgData name="Dan Dures" userId="a4d20157-df88-481d-80b8-beb62bbedd3b" providerId="ADAL" clId="{8D095522-0637-45F4-974C-7F65BAF6B79C}" dt="2022-04-14T12:44:56.494" v="33908" actId="26606"/>
          <ac:spMkLst>
            <pc:docMk/>
            <pc:sldMk cId="1982145338" sldId="2144868105"/>
            <ac:spMk id="14" creationId="{3A7C94AD-67D5-BA88-B08F-881584CAF57E}"/>
          </ac:spMkLst>
        </pc:spChg>
        <pc:spChg chg="add del mod">
          <ac:chgData name="Dan Dures" userId="a4d20157-df88-481d-80b8-beb62bbedd3b" providerId="ADAL" clId="{8D095522-0637-45F4-974C-7F65BAF6B79C}" dt="2022-04-14T12:51:22.137" v="33971" actId="478"/>
          <ac:spMkLst>
            <pc:docMk/>
            <pc:sldMk cId="1982145338" sldId="2144868105"/>
            <ac:spMk id="17" creationId="{A73E9985-19EF-D9D6-C51F-CD4186EE1737}"/>
          </ac:spMkLst>
        </pc:spChg>
        <pc:graphicFrameChg chg="add del">
          <ac:chgData name="Dan Dures" userId="a4d20157-df88-481d-80b8-beb62bbedd3b" providerId="ADAL" clId="{8D095522-0637-45F4-974C-7F65BAF6B79C}" dt="2022-04-14T12:44:55.262" v="33906" actId="26606"/>
          <ac:graphicFrameMkLst>
            <pc:docMk/>
            <pc:sldMk cId="1982145338" sldId="2144868105"/>
            <ac:graphicFrameMk id="8" creationId="{BF41F8C8-53C2-36D5-4A50-F0348B13EA22}"/>
          </ac:graphicFrameMkLst>
        </pc:graphicFrameChg>
        <pc:graphicFrameChg chg="add del">
          <ac:chgData name="Dan Dures" userId="a4d20157-df88-481d-80b8-beb62bbedd3b" providerId="ADAL" clId="{8D095522-0637-45F4-974C-7F65BAF6B79C}" dt="2022-04-14T12:44:56.494" v="33908" actId="26606"/>
          <ac:graphicFrameMkLst>
            <pc:docMk/>
            <pc:sldMk cId="1982145338" sldId="2144868105"/>
            <ac:graphicFrameMk id="15" creationId="{1E7ECD6D-2F5F-B960-8B3E-E497E1BFD50D}"/>
          </ac:graphicFrameMkLst>
        </pc:graphicFrameChg>
        <pc:graphicFrameChg chg="add mod modGraphic">
          <ac:chgData name="Dan Dures" userId="a4d20157-df88-481d-80b8-beb62bbedd3b" providerId="ADAL" clId="{8D095522-0637-45F4-974C-7F65BAF6B79C}" dt="2022-04-20T12:54:44.310" v="35800"/>
          <ac:graphicFrameMkLst>
            <pc:docMk/>
            <pc:sldMk cId="1982145338" sldId="2144868105"/>
            <ac:graphicFrameMk id="18" creationId="{BF41F8C8-53C2-36D5-4A50-F0348B13EA22}"/>
          </ac:graphicFrameMkLst>
        </pc:graphicFrameChg>
        <pc:picChg chg="add del mod">
          <ac:chgData name="Dan Dures" userId="a4d20157-df88-481d-80b8-beb62bbedd3b" providerId="ADAL" clId="{8D095522-0637-45F4-974C-7F65BAF6B79C}" dt="2022-04-14T12:49:20.988" v="33920" actId="478"/>
          <ac:picMkLst>
            <pc:docMk/>
            <pc:sldMk cId="1982145338" sldId="2144868105"/>
            <ac:picMk id="9" creationId="{00E74B87-328C-4763-BDC1-0D0821CCE13E}"/>
          </ac:picMkLst>
        </pc:picChg>
        <pc:picChg chg="add mod">
          <ac:chgData name="Dan Dures" userId="a4d20157-df88-481d-80b8-beb62bbedd3b" providerId="ADAL" clId="{8D095522-0637-45F4-974C-7F65BAF6B79C}" dt="2022-04-20T12:55:02.398" v="35801" actId="1076"/>
          <ac:picMkLst>
            <pc:docMk/>
            <pc:sldMk cId="1982145338" sldId="2144868105"/>
            <ac:picMk id="1026" creationId="{2CE1D47F-BDC1-4BAB-83EA-30712C5CC423}"/>
          </ac:picMkLst>
        </pc:picChg>
      </pc:sldChg>
      <pc:sldChg chg="addSp delSp modSp add del mod delAnim modAnim">
        <pc:chgData name="Dan Dures" userId="a4d20157-df88-481d-80b8-beb62bbedd3b" providerId="ADAL" clId="{8D095522-0637-45F4-974C-7F65BAF6B79C}" dt="2022-03-01T11:53:54.455" v="795" actId="47"/>
        <pc:sldMkLst>
          <pc:docMk/>
          <pc:sldMk cId="2844818020" sldId="2144868111"/>
        </pc:sldMkLst>
        <pc:spChg chg="mod">
          <ac:chgData name="Dan Dures" userId="a4d20157-df88-481d-80b8-beb62bbedd3b" providerId="ADAL" clId="{8D095522-0637-45F4-974C-7F65BAF6B79C}" dt="2022-03-01T11:10:07.503" v="545" actId="1076"/>
          <ac:spMkLst>
            <pc:docMk/>
            <pc:sldMk cId="2844818020" sldId="2144868111"/>
            <ac:spMk id="4" creationId="{00E831B6-3B06-42F9-8012-DC1AADCD9A03}"/>
          </ac:spMkLst>
        </pc:spChg>
        <pc:spChg chg="mod">
          <ac:chgData name="Dan Dures" userId="a4d20157-df88-481d-80b8-beb62bbedd3b" providerId="ADAL" clId="{8D095522-0637-45F4-974C-7F65BAF6B79C}" dt="2022-03-01T11:13:08.679" v="613" actId="207"/>
          <ac:spMkLst>
            <pc:docMk/>
            <pc:sldMk cId="2844818020" sldId="2144868111"/>
            <ac:spMk id="5" creationId="{2CAA13AE-3B3C-43FD-850C-67DFF13CB637}"/>
          </ac:spMkLst>
        </pc:spChg>
        <pc:spChg chg="mod">
          <ac:chgData name="Dan Dures" userId="a4d20157-df88-481d-80b8-beb62bbedd3b" providerId="ADAL" clId="{8D095522-0637-45F4-974C-7F65BAF6B79C}" dt="2022-03-01T11:12:53.875" v="611" actId="207"/>
          <ac:spMkLst>
            <pc:docMk/>
            <pc:sldMk cId="2844818020" sldId="2144868111"/>
            <ac:spMk id="6" creationId="{A5E6617E-C438-4207-91BC-7C015F89107E}"/>
          </ac:spMkLst>
        </pc:spChg>
        <pc:spChg chg="mod">
          <ac:chgData name="Dan Dures" userId="a4d20157-df88-481d-80b8-beb62bbedd3b" providerId="ADAL" clId="{8D095522-0637-45F4-974C-7F65BAF6B79C}" dt="2022-03-01T11:12:53.875" v="611" actId="207"/>
          <ac:spMkLst>
            <pc:docMk/>
            <pc:sldMk cId="2844818020" sldId="2144868111"/>
            <ac:spMk id="8" creationId="{5488F1EF-D0C3-4824-886A-F4EE050DA620}"/>
          </ac:spMkLst>
        </pc:spChg>
        <pc:spChg chg="mod">
          <ac:chgData name="Dan Dures" userId="a4d20157-df88-481d-80b8-beb62bbedd3b" providerId="ADAL" clId="{8D095522-0637-45F4-974C-7F65BAF6B79C}" dt="2022-03-01T11:13:08.679" v="613" actId="207"/>
          <ac:spMkLst>
            <pc:docMk/>
            <pc:sldMk cId="2844818020" sldId="2144868111"/>
            <ac:spMk id="9" creationId="{BCE497EC-E2A4-406E-8D06-972A72549A18}"/>
          </ac:spMkLst>
        </pc:spChg>
        <pc:spChg chg="mod">
          <ac:chgData name="Dan Dures" userId="a4d20157-df88-481d-80b8-beb62bbedd3b" providerId="ADAL" clId="{8D095522-0637-45F4-974C-7F65BAF6B79C}" dt="2022-03-01T11:13:36.813" v="615" actId="207"/>
          <ac:spMkLst>
            <pc:docMk/>
            <pc:sldMk cId="2844818020" sldId="2144868111"/>
            <ac:spMk id="10" creationId="{3F028B2F-FD42-4322-818B-B65FA08AE07F}"/>
          </ac:spMkLst>
        </pc:spChg>
        <pc:spChg chg="del">
          <ac:chgData name="Dan Dures" userId="a4d20157-df88-481d-80b8-beb62bbedd3b" providerId="ADAL" clId="{8D095522-0637-45F4-974C-7F65BAF6B79C}" dt="2022-03-01T11:11:56.077" v="555" actId="478"/>
          <ac:spMkLst>
            <pc:docMk/>
            <pc:sldMk cId="2844818020" sldId="2144868111"/>
            <ac:spMk id="11" creationId="{72E898A2-3C17-47E6-A7EF-CBA08B421A7E}"/>
          </ac:spMkLst>
        </pc:spChg>
        <pc:spChg chg="mod">
          <ac:chgData name="Dan Dures" userId="a4d20157-df88-481d-80b8-beb62bbedd3b" providerId="ADAL" clId="{8D095522-0637-45F4-974C-7F65BAF6B79C}" dt="2022-03-01T11:16:07.860" v="643" actId="20577"/>
          <ac:spMkLst>
            <pc:docMk/>
            <pc:sldMk cId="2844818020" sldId="2144868111"/>
            <ac:spMk id="12" creationId="{FB9BE7F2-4695-40A3-891C-1460DFFB6A39}"/>
          </ac:spMkLst>
        </pc:spChg>
        <pc:spChg chg="mod">
          <ac:chgData name="Dan Dures" userId="a4d20157-df88-481d-80b8-beb62bbedd3b" providerId="ADAL" clId="{8D095522-0637-45F4-974C-7F65BAF6B79C}" dt="2022-03-01T11:14:57.255" v="625" actId="688"/>
          <ac:spMkLst>
            <pc:docMk/>
            <pc:sldMk cId="2844818020" sldId="2144868111"/>
            <ac:spMk id="14" creationId="{C7F95F80-7FB2-472B-951B-21641555E59F}"/>
          </ac:spMkLst>
        </pc:spChg>
        <pc:spChg chg="mod">
          <ac:chgData name="Dan Dures" userId="a4d20157-df88-481d-80b8-beb62bbedd3b" providerId="ADAL" clId="{8D095522-0637-45F4-974C-7F65BAF6B79C}" dt="2022-03-01T11:15:02.873" v="627" actId="1076"/>
          <ac:spMkLst>
            <pc:docMk/>
            <pc:sldMk cId="2844818020" sldId="2144868111"/>
            <ac:spMk id="15" creationId="{501D18F9-84EE-4EDB-8AD4-E0B250CF1C51}"/>
          </ac:spMkLst>
        </pc:spChg>
        <pc:spChg chg="add mod">
          <ac:chgData name="Dan Dures" userId="a4d20157-df88-481d-80b8-beb62bbedd3b" providerId="ADAL" clId="{8D095522-0637-45F4-974C-7F65BAF6B79C}" dt="2022-03-01T11:19:23.391" v="794" actId="20577"/>
          <ac:spMkLst>
            <pc:docMk/>
            <pc:sldMk cId="2844818020" sldId="2144868111"/>
            <ac:spMk id="23" creationId="{F98F2E07-3168-4B77-8388-0F42E1AFC547}"/>
          </ac:spMkLst>
        </pc:spChg>
        <pc:spChg chg="add mod">
          <ac:chgData name="Dan Dures" userId="a4d20157-df88-481d-80b8-beb62bbedd3b" providerId="ADAL" clId="{8D095522-0637-45F4-974C-7F65BAF6B79C}" dt="2022-03-01T11:19:12.053" v="762" actId="20577"/>
          <ac:spMkLst>
            <pc:docMk/>
            <pc:sldMk cId="2844818020" sldId="2144868111"/>
            <ac:spMk id="25" creationId="{A0E7BCE8-9590-430F-94A1-E82575DE9BF0}"/>
          </ac:spMkLst>
        </pc:spChg>
        <pc:picChg chg="add del mod">
          <ac:chgData name="Dan Dures" userId="a4d20157-df88-481d-80b8-beb62bbedd3b" providerId="ADAL" clId="{8D095522-0637-45F4-974C-7F65BAF6B79C}" dt="2022-03-01T11:12:41.049" v="607" actId="478"/>
          <ac:picMkLst>
            <pc:docMk/>
            <pc:sldMk cId="2844818020" sldId="2144868111"/>
            <ac:picMk id="21" creationId="{82718F45-8F5E-4FBE-9580-D007882C6812}"/>
          </ac:picMkLst>
        </pc:picChg>
        <pc:picChg chg="add del mod">
          <ac:chgData name="Dan Dures" userId="a4d20157-df88-481d-80b8-beb62bbedd3b" providerId="ADAL" clId="{8D095522-0637-45F4-974C-7F65BAF6B79C}" dt="2022-03-01T11:12:41.681" v="608" actId="478"/>
          <ac:picMkLst>
            <pc:docMk/>
            <pc:sldMk cId="2844818020" sldId="2144868111"/>
            <ac:picMk id="22" creationId="{447A238F-8FF9-4B83-AE6F-33DBD8843EB8}"/>
          </ac:picMkLst>
        </pc:picChg>
        <pc:picChg chg="add mod">
          <ac:chgData name="Dan Dures" userId="a4d20157-df88-481d-80b8-beb62bbedd3b" providerId="ADAL" clId="{8D095522-0637-45F4-974C-7F65BAF6B79C}" dt="2022-03-01T11:12:36.718" v="606" actId="1076"/>
          <ac:picMkLst>
            <pc:docMk/>
            <pc:sldMk cId="2844818020" sldId="2144868111"/>
            <ac:picMk id="24" creationId="{8FF25847-37A4-4A3C-A016-EF3B3557AE05}"/>
          </ac:picMkLst>
        </pc:picChg>
      </pc:sldChg>
    </pc:docChg>
  </pc:docChgLst>
  <pc:docChgLst>
    <pc:chgData name="Dan Dures" userId="a4d20157-df88-481d-80b8-beb62bbedd3b" providerId="ADAL" clId="{0B0016AA-6E5D-41BF-BF16-4B831330F99F}"/>
    <pc:docChg chg="undo redo custSel addSld delSld modSld">
      <pc:chgData name="Dan Dures" userId="a4d20157-df88-481d-80b8-beb62bbedd3b" providerId="ADAL" clId="{0B0016AA-6E5D-41BF-BF16-4B831330F99F}" dt="2022-09-15T11:49:31.648" v="122" actId="1076"/>
      <pc:docMkLst>
        <pc:docMk/>
      </pc:docMkLst>
      <pc:sldChg chg="addSp delSp modSp mod">
        <pc:chgData name="Dan Dures" userId="a4d20157-df88-481d-80b8-beb62bbedd3b" providerId="ADAL" clId="{0B0016AA-6E5D-41BF-BF16-4B831330F99F}" dt="2022-09-15T11:49:31.648" v="122" actId="1076"/>
        <pc:sldMkLst>
          <pc:docMk/>
          <pc:sldMk cId="503230292" sldId="1055"/>
        </pc:sldMkLst>
        <pc:spChg chg="mod">
          <ac:chgData name="Dan Dures" userId="a4d20157-df88-481d-80b8-beb62bbedd3b" providerId="ADAL" clId="{0B0016AA-6E5D-41BF-BF16-4B831330F99F}" dt="2022-09-15T11:49:31.648" v="122" actId="1076"/>
          <ac:spMkLst>
            <pc:docMk/>
            <pc:sldMk cId="503230292" sldId="1055"/>
            <ac:spMk id="2" creationId="{1F212538-AB0C-4463-91C9-105B0879482D}"/>
          </ac:spMkLst>
        </pc:spChg>
        <pc:spChg chg="add mod">
          <ac:chgData name="Dan Dures" userId="a4d20157-df88-481d-80b8-beb62bbedd3b" providerId="ADAL" clId="{0B0016AA-6E5D-41BF-BF16-4B831330F99F}" dt="2022-09-15T11:47:39.742" v="96" actId="1076"/>
          <ac:spMkLst>
            <pc:docMk/>
            <pc:sldMk cId="503230292" sldId="1055"/>
            <ac:spMk id="7" creationId="{853BC66F-8A07-AF5E-D0FA-6252E7C4BD97}"/>
          </ac:spMkLst>
        </pc:spChg>
        <pc:spChg chg="add mod">
          <ac:chgData name="Dan Dures" userId="a4d20157-df88-481d-80b8-beb62bbedd3b" providerId="ADAL" clId="{0B0016AA-6E5D-41BF-BF16-4B831330F99F}" dt="2022-09-15T11:47:36.832" v="95" actId="20577"/>
          <ac:spMkLst>
            <pc:docMk/>
            <pc:sldMk cId="503230292" sldId="1055"/>
            <ac:spMk id="8" creationId="{AF1B170F-9A91-5B38-EB6A-BFBF5B88F740}"/>
          </ac:spMkLst>
        </pc:spChg>
        <pc:picChg chg="add del mod">
          <ac:chgData name="Dan Dures" userId="a4d20157-df88-481d-80b8-beb62bbedd3b" providerId="ADAL" clId="{0B0016AA-6E5D-41BF-BF16-4B831330F99F}" dt="2022-09-15T11:47:25.412" v="78" actId="1076"/>
          <ac:picMkLst>
            <pc:docMk/>
            <pc:sldMk cId="503230292" sldId="1055"/>
            <ac:picMk id="4" creationId="{16496ADF-CFA2-4B08-91E8-A40893F31BA3}"/>
          </ac:picMkLst>
        </pc:picChg>
        <pc:picChg chg="del">
          <ac:chgData name="Dan Dures" userId="a4d20157-df88-481d-80b8-beb62bbedd3b" providerId="ADAL" clId="{0B0016AA-6E5D-41BF-BF16-4B831330F99F}" dt="2022-09-15T11:47:27.065" v="79" actId="478"/>
          <ac:picMkLst>
            <pc:docMk/>
            <pc:sldMk cId="503230292" sldId="1055"/>
            <ac:picMk id="5" creationId="{BE895D28-F12D-479F-9267-F88ADDAA3E29}"/>
          </ac:picMkLst>
        </pc:picChg>
        <pc:picChg chg="add mod">
          <ac:chgData name="Dan Dures" userId="a4d20157-df88-481d-80b8-beb62bbedd3b" providerId="ADAL" clId="{0B0016AA-6E5D-41BF-BF16-4B831330F99F}" dt="2022-09-15T11:48:46.773" v="101" actId="1076"/>
          <ac:picMkLst>
            <pc:docMk/>
            <pc:sldMk cId="503230292" sldId="1055"/>
            <ac:picMk id="6" creationId="{31A292FC-F770-B33D-9974-3D6732867FFD}"/>
          </ac:picMkLst>
        </pc:picChg>
      </pc:sldChg>
      <pc:sldChg chg="addSp delSp modSp mod">
        <pc:chgData name="Dan Dures" userId="a4d20157-df88-481d-80b8-beb62bbedd3b" providerId="ADAL" clId="{0B0016AA-6E5D-41BF-BF16-4B831330F99F}" dt="2022-09-15T11:49:17.302" v="120" actId="1076"/>
        <pc:sldMkLst>
          <pc:docMk/>
          <pc:sldMk cId="1293197518" sldId="1070"/>
        </pc:sldMkLst>
        <pc:spChg chg="mod">
          <ac:chgData name="Dan Dures" userId="a4d20157-df88-481d-80b8-beb62bbedd3b" providerId="ADAL" clId="{0B0016AA-6E5D-41BF-BF16-4B831330F99F}" dt="2022-09-15T11:49:17.302" v="120" actId="1076"/>
          <ac:spMkLst>
            <pc:docMk/>
            <pc:sldMk cId="1293197518" sldId="1070"/>
            <ac:spMk id="2" creationId="{1F212538-AB0C-4463-91C9-105B0879482D}"/>
          </ac:spMkLst>
        </pc:spChg>
        <pc:spChg chg="add mod">
          <ac:chgData name="Dan Dures" userId="a4d20157-df88-481d-80b8-beb62bbedd3b" providerId="ADAL" clId="{0B0016AA-6E5D-41BF-BF16-4B831330F99F}" dt="2022-09-15T11:49:00.249" v="102"/>
          <ac:spMkLst>
            <pc:docMk/>
            <pc:sldMk cId="1293197518" sldId="1070"/>
            <ac:spMk id="6" creationId="{DA56E3BA-E787-37B9-932D-BF1628D666BB}"/>
          </ac:spMkLst>
        </pc:spChg>
        <pc:spChg chg="add mod">
          <ac:chgData name="Dan Dures" userId="a4d20157-df88-481d-80b8-beb62bbedd3b" providerId="ADAL" clId="{0B0016AA-6E5D-41BF-BF16-4B831330F99F}" dt="2022-09-15T11:49:10.597" v="118" actId="1076"/>
          <ac:spMkLst>
            <pc:docMk/>
            <pc:sldMk cId="1293197518" sldId="1070"/>
            <ac:spMk id="7" creationId="{70C09C34-D768-F900-9B02-A2115A4FE14A}"/>
          </ac:spMkLst>
        </pc:spChg>
        <pc:picChg chg="add mod">
          <ac:chgData name="Dan Dures" userId="a4d20157-df88-481d-80b8-beb62bbedd3b" providerId="ADAL" clId="{0B0016AA-6E5D-41BF-BF16-4B831330F99F}" dt="2022-09-15T11:49:00.249" v="102"/>
          <ac:picMkLst>
            <pc:docMk/>
            <pc:sldMk cId="1293197518" sldId="1070"/>
            <ac:picMk id="4" creationId="{196F209B-28F9-B070-B60D-420ABC2B60CD}"/>
          </ac:picMkLst>
        </pc:picChg>
        <pc:picChg chg="del">
          <ac:chgData name="Dan Dures" userId="a4d20157-df88-481d-80b8-beb62bbedd3b" providerId="ADAL" clId="{0B0016AA-6E5D-41BF-BF16-4B831330F99F}" dt="2022-09-15T11:45:36.863" v="73" actId="478"/>
          <ac:picMkLst>
            <pc:docMk/>
            <pc:sldMk cId="1293197518" sldId="1070"/>
            <ac:picMk id="4" creationId="{254C97F5-788A-4612-836B-29B4B72504F7}"/>
          </ac:picMkLst>
        </pc:picChg>
        <pc:picChg chg="add mod">
          <ac:chgData name="Dan Dures" userId="a4d20157-df88-481d-80b8-beb62bbedd3b" providerId="ADAL" clId="{0B0016AA-6E5D-41BF-BF16-4B831330F99F}" dt="2022-09-15T11:48:32.141" v="100" actId="1076"/>
          <ac:picMkLst>
            <pc:docMk/>
            <pc:sldMk cId="1293197518" sldId="1070"/>
            <ac:picMk id="5" creationId="{086D7B52-A22F-0E2F-B4FE-6A330547D010}"/>
          </ac:picMkLst>
        </pc:picChg>
      </pc:sldChg>
      <pc:sldChg chg="add del">
        <pc:chgData name="Dan Dures" userId="a4d20157-df88-481d-80b8-beb62bbedd3b" providerId="ADAL" clId="{0B0016AA-6E5D-41BF-BF16-4B831330F99F}" dt="2022-09-15T11:44:29.047" v="61" actId="47"/>
        <pc:sldMkLst>
          <pc:docMk/>
          <pc:sldMk cId="910594851" sldId="2144868077"/>
        </pc:sldMkLst>
      </pc:sldChg>
      <pc:sldChg chg="modSp mod">
        <pc:chgData name="Dan Dures" userId="a4d20157-df88-481d-80b8-beb62bbedd3b" providerId="ADAL" clId="{0B0016AA-6E5D-41BF-BF16-4B831330F99F}" dt="2022-09-13T10:14:21.618" v="6" actId="20577"/>
        <pc:sldMkLst>
          <pc:docMk/>
          <pc:sldMk cId="2184914463" sldId="2144868088"/>
        </pc:sldMkLst>
        <pc:spChg chg="mod">
          <ac:chgData name="Dan Dures" userId="a4d20157-df88-481d-80b8-beb62bbedd3b" providerId="ADAL" clId="{0B0016AA-6E5D-41BF-BF16-4B831330F99F}" dt="2022-09-13T10:14:21.618" v="6" actId="20577"/>
          <ac:spMkLst>
            <pc:docMk/>
            <pc:sldMk cId="2184914463" sldId="2144868088"/>
            <ac:spMk id="2" creationId="{90707BCA-2E50-4333-B92D-A3DD226C83BB}"/>
          </ac:spMkLst>
        </pc:spChg>
      </pc:sldChg>
      <pc:sldChg chg="modSp mod">
        <pc:chgData name="Dan Dures" userId="a4d20157-df88-481d-80b8-beb62bbedd3b" providerId="ADAL" clId="{0B0016AA-6E5D-41BF-BF16-4B831330F99F}" dt="2022-09-13T10:14:49.284" v="30"/>
        <pc:sldMkLst>
          <pc:docMk/>
          <pc:sldMk cId="2561347178" sldId="2144868089"/>
        </pc:sldMkLst>
        <pc:spChg chg="mod">
          <ac:chgData name="Dan Dures" userId="a4d20157-df88-481d-80b8-beb62bbedd3b" providerId="ADAL" clId="{0B0016AA-6E5D-41BF-BF16-4B831330F99F}" dt="2022-09-13T10:14:49.284" v="30"/>
          <ac:spMkLst>
            <pc:docMk/>
            <pc:sldMk cId="2561347178" sldId="2144868089"/>
            <ac:spMk id="3" creationId="{C6070AE6-35DC-4F64-99F2-F813986FCEDD}"/>
          </ac:spMkLst>
        </pc:spChg>
      </pc:sldChg>
      <pc:sldChg chg="modSp mod">
        <pc:chgData name="Dan Dures" userId="a4d20157-df88-481d-80b8-beb62bbedd3b" providerId="ADAL" clId="{0B0016AA-6E5D-41BF-BF16-4B831330F99F}" dt="2022-09-13T10:14:36.193" v="29" actId="20577"/>
        <pc:sldMkLst>
          <pc:docMk/>
          <pc:sldMk cId="4024711880" sldId="2144868097"/>
        </pc:sldMkLst>
        <pc:spChg chg="mod">
          <ac:chgData name="Dan Dures" userId="a4d20157-df88-481d-80b8-beb62bbedd3b" providerId="ADAL" clId="{0B0016AA-6E5D-41BF-BF16-4B831330F99F}" dt="2022-09-13T10:14:36.193" v="29" actId="20577"/>
          <ac:spMkLst>
            <pc:docMk/>
            <pc:sldMk cId="4024711880" sldId="2144868097"/>
            <ac:spMk id="4" creationId="{4AC478F4-83B5-44F4-BF5B-6E63E2EE3604}"/>
          </ac:spMkLst>
        </pc:spChg>
      </pc:sldChg>
      <pc:sldChg chg="modSp mod">
        <pc:chgData name="Dan Dures" userId="a4d20157-df88-481d-80b8-beb62bbedd3b" providerId="ADAL" clId="{0B0016AA-6E5D-41BF-BF16-4B831330F99F}" dt="2022-09-13T10:14:56.295" v="32"/>
        <pc:sldMkLst>
          <pc:docMk/>
          <pc:sldMk cId="3588118448" sldId="2144868098"/>
        </pc:sldMkLst>
        <pc:spChg chg="mod">
          <ac:chgData name="Dan Dures" userId="a4d20157-df88-481d-80b8-beb62bbedd3b" providerId="ADAL" clId="{0B0016AA-6E5D-41BF-BF16-4B831330F99F}" dt="2022-09-13T10:14:56.295" v="32"/>
          <ac:spMkLst>
            <pc:docMk/>
            <pc:sldMk cId="3588118448" sldId="2144868098"/>
            <ac:spMk id="3" creationId="{2BECBBE5-C33F-4AA6-83E0-7FBC4BA5401D}"/>
          </ac:spMkLst>
        </pc:spChg>
      </pc:sldChg>
      <pc:sldChg chg="modSp mod">
        <pc:chgData name="Dan Dures" userId="a4d20157-df88-481d-80b8-beb62bbedd3b" providerId="ADAL" clId="{0B0016AA-6E5D-41BF-BF16-4B831330F99F}" dt="2022-09-13T10:14:53.082" v="31"/>
        <pc:sldMkLst>
          <pc:docMk/>
          <pc:sldMk cId="4251825186" sldId="2144868099"/>
        </pc:sldMkLst>
        <pc:spChg chg="mod">
          <ac:chgData name="Dan Dures" userId="a4d20157-df88-481d-80b8-beb62bbedd3b" providerId="ADAL" clId="{0B0016AA-6E5D-41BF-BF16-4B831330F99F}" dt="2022-09-13T10:14:53.082" v="31"/>
          <ac:spMkLst>
            <pc:docMk/>
            <pc:sldMk cId="4251825186" sldId="2144868099"/>
            <ac:spMk id="3" creationId="{2BECBBE5-C33F-4AA6-83E0-7FBC4BA5401D}"/>
          </ac:spMkLst>
        </pc:spChg>
      </pc:sldChg>
      <pc:sldChg chg="modSp mod">
        <pc:chgData name="Dan Dures" userId="a4d20157-df88-481d-80b8-beb62bbedd3b" providerId="ADAL" clId="{0B0016AA-6E5D-41BF-BF16-4B831330F99F}" dt="2022-09-13T10:15:41.707" v="55"/>
        <pc:sldMkLst>
          <pc:docMk/>
          <pc:sldMk cId="2204523756" sldId="2144868100"/>
        </pc:sldMkLst>
        <pc:spChg chg="mod">
          <ac:chgData name="Dan Dures" userId="a4d20157-df88-481d-80b8-beb62bbedd3b" providerId="ADAL" clId="{0B0016AA-6E5D-41BF-BF16-4B831330F99F}" dt="2022-09-13T10:15:41.707" v="55"/>
          <ac:spMkLst>
            <pc:docMk/>
            <pc:sldMk cId="2204523756" sldId="2144868100"/>
            <ac:spMk id="3" creationId="{6BFDFC19-EB9E-4F4A-954E-0ACF8014D576}"/>
          </ac:spMkLst>
        </pc:spChg>
      </pc:sldChg>
      <pc:sldChg chg="modSp mod">
        <pc:chgData name="Dan Dures" userId="a4d20157-df88-481d-80b8-beb62bbedd3b" providerId="ADAL" clId="{0B0016AA-6E5D-41BF-BF16-4B831330F99F}" dt="2022-09-13T10:15:27.039" v="53" actId="20577"/>
        <pc:sldMkLst>
          <pc:docMk/>
          <pc:sldMk cId="2764365394" sldId="2144868101"/>
        </pc:sldMkLst>
        <pc:spChg chg="mod">
          <ac:chgData name="Dan Dures" userId="a4d20157-df88-481d-80b8-beb62bbedd3b" providerId="ADAL" clId="{0B0016AA-6E5D-41BF-BF16-4B831330F99F}" dt="2022-09-13T10:15:27.039" v="53" actId="20577"/>
          <ac:spMkLst>
            <pc:docMk/>
            <pc:sldMk cId="2764365394" sldId="2144868101"/>
            <ac:spMk id="3" creationId="{6BFDFC19-EB9E-4F4A-954E-0ACF8014D576}"/>
          </ac:spMkLst>
        </pc:spChg>
      </pc:sldChg>
      <pc:sldChg chg="modSp mod">
        <pc:chgData name="Dan Dures" userId="a4d20157-df88-481d-80b8-beb62bbedd3b" providerId="ADAL" clId="{0B0016AA-6E5D-41BF-BF16-4B831330F99F}" dt="2022-09-13T10:15:00.899" v="33"/>
        <pc:sldMkLst>
          <pc:docMk/>
          <pc:sldMk cId="3660119632" sldId="2144868102"/>
        </pc:sldMkLst>
        <pc:spChg chg="mod">
          <ac:chgData name="Dan Dures" userId="a4d20157-df88-481d-80b8-beb62bbedd3b" providerId="ADAL" clId="{0B0016AA-6E5D-41BF-BF16-4B831330F99F}" dt="2022-09-13T10:15:00.899" v="33"/>
          <ac:spMkLst>
            <pc:docMk/>
            <pc:sldMk cId="3660119632" sldId="2144868102"/>
            <ac:spMk id="5" creationId="{428B3A04-0D43-4788-8A79-62FDFCBA0736}"/>
          </ac:spMkLst>
        </pc:spChg>
      </pc:sldChg>
      <pc:sldChg chg="modSp mod">
        <pc:chgData name="Dan Dures" userId="a4d20157-df88-481d-80b8-beb62bbedd3b" providerId="ADAL" clId="{0B0016AA-6E5D-41BF-BF16-4B831330F99F}" dt="2022-09-13T10:15:34.408" v="54"/>
        <pc:sldMkLst>
          <pc:docMk/>
          <pc:sldMk cId="3050660171" sldId="2144868103"/>
        </pc:sldMkLst>
        <pc:spChg chg="mod">
          <ac:chgData name="Dan Dures" userId="a4d20157-df88-481d-80b8-beb62bbedd3b" providerId="ADAL" clId="{0B0016AA-6E5D-41BF-BF16-4B831330F99F}" dt="2022-09-13T10:15:34.408" v="54"/>
          <ac:spMkLst>
            <pc:docMk/>
            <pc:sldMk cId="3050660171" sldId="2144868103"/>
            <ac:spMk id="3" creationId="{6BFDFC19-EB9E-4F4A-954E-0ACF8014D576}"/>
          </ac:spMkLst>
        </pc:spChg>
      </pc:sldChg>
      <pc:sldChg chg="addSp delSp modSp new mod modClrScheme chgLayout">
        <pc:chgData name="Dan Dures" userId="a4d20157-df88-481d-80b8-beb62bbedd3b" providerId="ADAL" clId="{0B0016AA-6E5D-41BF-BF16-4B831330F99F}" dt="2022-09-15T11:44:54.726" v="70" actId="1076"/>
        <pc:sldMkLst>
          <pc:docMk/>
          <pc:sldMk cId="1055074030" sldId="2144868106"/>
        </pc:sldMkLst>
        <pc:spChg chg="del">
          <ac:chgData name="Dan Dures" userId="a4d20157-df88-481d-80b8-beb62bbedd3b" providerId="ADAL" clId="{0B0016AA-6E5D-41BF-BF16-4B831330F99F}" dt="2022-09-15T11:44:26.053" v="59" actId="700"/>
          <ac:spMkLst>
            <pc:docMk/>
            <pc:sldMk cId="1055074030" sldId="2144868106"/>
            <ac:spMk id="2" creationId="{950CC681-E6A6-276B-A57E-FDE74C17595D}"/>
          </ac:spMkLst>
        </pc:spChg>
        <pc:picChg chg="add mod">
          <ac:chgData name="Dan Dures" userId="a4d20157-df88-481d-80b8-beb62bbedd3b" providerId="ADAL" clId="{0B0016AA-6E5D-41BF-BF16-4B831330F99F}" dt="2022-09-15T11:44:54.726" v="70" actId="1076"/>
          <ac:picMkLst>
            <pc:docMk/>
            <pc:sldMk cId="1055074030" sldId="2144868106"/>
            <ac:picMk id="4" creationId="{5E1AA276-4EF5-EC62-5B2D-B951102755FC}"/>
          </ac:picMkLst>
        </pc:picChg>
        <pc:picChg chg="add del mod">
          <ac:chgData name="Dan Dures" userId="a4d20157-df88-481d-80b8-beb62bbedd3b" providerId="ADAL" clId="{0B0016AA-6E5D-41BF-BF16-4B831330F99F}" dt="2022-09-15T11:44:46.848" v="68"/>
          <ac:picMkLst>
            <pc:docMk/>
            <pc:sldMk cId="1055074030" sldId="2144868106"/>
            <ac:picMk id="5" creationId="{0E202FE4-D5D8-E721-1895-85D362EB6485}"/>
          </ac:picMkLst>
        </pc:picChg>
      </pc:sldChg>
      <pc:sldChg chg="add">
        <pc:chgData name="Dan Dures" userId="a4d20157-df88-481d-80b8-beb62bbedd3b" providerId="ADAL" clId="{0B0016AA-6E5D-41BF-BF16-4B831330F99F}" dt="2022-09-15T11:45:10.018" v="71"/>
        <pc:sldMkLst>
          <pc:docMk/>
          <pc:sldMk cId="876629303" sldId="2144868107"/>
        </pc:sldMkLst>
      </pc:sldChg>
    </pc:docChg>
  </pc:docChgLst>
  <pc:docChgLst>
    <pc:chgData name="Dan Dures" userId="S::dan@transparentchoice.com::a4d20157-df88-481d-80b8-beb62bbedd3b" providerId="AD" clId="Web-{3E8F963D-5B36-BB46-6B93-81363613D449}"/>
    <pc:docChg chg="modSld">
      <pc:chgData name="Dan Dures" userId="S::dan@transparentchoice.com::a4d20157-df88-481d-80b8-beb62bbedd3b" providerId="AD" clId="Web-{3E8F963D-5B36-BB46-6B93-81363613D449}" dt="2022-03-16T11:53:18.087" v="7" actId="20577"/>
      <pc:docMkLst>
        <pc:docMk/>
      </pc:docMkLst>
      <pc:sldChg chg="modSp">
        <pc:chgData name="Dan Dures" userId="S::dan@transparentchoice.com::a4d20157-df88-481d-80b8-beb62bbedd3b" providerId="AD" clId="Web-{3E8F963D-5B36-BB46-6B93-81363613D449}" dt="2022-03-16T11:53:18.087" v="7" actId="20577"/>
        <pc:sldMkLst>
          <pc:docMk/>
          <pc:sldMk cId="2573069230" sldId="1077"/>
        </pc:sldMkLst>
        <pc:spChg chg="mod">
          <ac:chgData name="Dan Dures" userId="S::dan@transparentchoice.com::a4d20157-df88-481d-80b8-beb62bbedd3b" providerId="AD" clId="Web-{3E8F963D-5B36-BB46-6B93-81363613D449}" dt="2022-03-16T11:53:03.212" v="1" actId="20577"/>
          <ac:spMkLst>
            <pc:docMk/>
            <pc:sldMk cId="2573069230" sldId="1077"/>
            <ac:spMk id="15" creationId="{CA550885-C220-4CE6-9981-501C29AE1178}"/>
          </ac:spMkLst>
        </pc:spChg>
        <pc:spChg chg="mod">
          <ac:chgData name="Dan Dures" userId="S::dan@transparentchoice.com::a4d20157-df88-481d-80b8-beb62bbedd3b" providerId="AD" clId="Web-{3E8F963D-5B36-BB46-6B93-81363613D449}" dt="2022-03-16T11:53:18.087" v="7" actId="20577"/>
          <ac:spMkLst>
            <pc:docMk/>
            <pc:sldMk cId="2573069230" sldId="1077"/>
            <ac:spMk id="31" creationId="{E7FEF761-AB71-4B04-874E-09394CD9D8CC}"/>
          </ac:spMkLst>
        </pc:spChg>
      </pc:sldChg>
    </pc:docChg>
  </pc:docChgLst>
  <pc:docChgLst>
    <pc:chgData name="Dan Dures" userId="a4d20157-df88-481d-80b8-beb62bbedd3b" providerId="ADAL" clId="{F723C861-EE5B-4AF4-9451-DBC1594BB223}"/>
    <pc:docChg chg="custSel addSld delSld modSld">
      <pc:chgData name="Dan Dures" userId="a4d20157-df88-481d-80b8-beb62bbedd3b" providerId="ADAL" clId="{F723C861-EE5B-4AF4-9451-DBC1594BB223}" dt="2022-05-23T15:00:32.136" v="43" actId="27636"/>
      <pc:docMkLst>
        <pc:docMk/>
      </pc:docMkLst>
      <pc:sldChg chg="addSp delSp modSp mod delAnim modAnim">
        <pc:chgData name="Dan Dures" userId="a4d20157-df88-481d-80b8-beb62bbedd3b" providerId="ADAL" clId="{F723C861-EE5B-4AF4-9451-DBC1594BB223}" dt="2022-05-06T14:28:21.483" v="14" actId="478"/>
        <pc:sldMkLst>
          <pc:docMk/>
          <pc:sldMk cId="503230292" sldId="1055"/>
        </pc:sldMkLst>
        <pc:picChg chg="add mod">
          <ac:chgData name="Dan Dures" userId="a4d20157-df88-481d-80b8-beb62bbedd3b" providerId="ADAL" clId="{F723C861-EE5B-4AF4-9451-DBC1594BB223}" dt="2022-05-06T13:53:49.313" v="1"/>
          <ac:picMkLst>
            <pc:docMk/>
            <pc:sldMk cId="503230292" sldId="1055"/>
            <ac:picMk id="4" creationId="{16496ADF-CFA2-4B08-91E8-A40893F31BA3}"/>
          </ac:picMkLst>
        </pc:picChg>
        <pc:picChg chg="add del mod">
          <ac:chgData name="Dan Dures" userId="a4d20157-df88-481d-80b8-beb62bbedd3b" providerId="ADAL" clId="{F723C861-EE5B-4AF4-9451-DBC1594BB223}" dt="2022-05-06T14:28:21.483" v="14" actId="478"/>
          <ac:picMkLst>
            <pc:docMk/>
            <pc:sldMk cId="503230292" sldId="1055"/>
            <ac:picMk id="6" creationId="{B8893E55-85C0-4D40-9CE5-81F49ADE0130}"/>
          </ac:picMkLst>
        </pc:picChg>
      </pc:sldChg>
      <pc:sldChg chg="modSp mod">
        <pc:chgData name="Dan Dures" userId="a4d20157-df88-481d-80b8-beb62bbedd3b" providerId="ADAL" clId="{F723C861-EE5B-4AF4-9451-DBC1594BB223}" dt="2022-05-23T15:00:32.136" v="43" actId="27636"/>
        <pc:sldMkLst>
          <pc:docMk/>
          <pc:sldMk cId="2348943894" sldId="2144868086"/>
        </pc:sldMkLst>
        <pc:spChg chg="mod">
          <ac:chgData name="Dan Dures" userId="a4d20157-df88-481d-80b8-beb62bbedd3b" providerId="ADAL" clId="{F723C861-EE5B-4AF4-9451-DBC1594BB223}" dt="2022-05-23T15:00:32.136" v="43" actId="27636"/>
          <ac:spMkLst>
            <pc:docMk/>
            <pc:sldMk cId="2348943894" sldId="2144868086"/>
            <ac:spMk id="3" creationId="{F3850ED3-BCB6-4A27-9AB1-DE8824476A4F}"/>
          </ac:spMkLst>
        </pc:spChg>
      </pc:sldChg>
      <pc:sldChg chg="addSp delSp modSp new del mod modAnim">
        <pc:chgData name="Dan Dures" userId="a4d20157-df88-481d-80b8-beb62bbedd3b" providerId="ADAL" clId="{F723C861-EE5B-4AF4-9451-DBC1594BB223}" dt="2022-05-06T14:32:50.464" v="25" actId="47"/>
        <pc:sldMkLst>
          <pc:docMk/>
          <pc:sldMk cId="3822249349" sldId="2144868106"/>
        </pc:sldMkLst>
        <pc:spChg chg="del">
          <ac:chgData name="Dan Dures" userId="a4d20157-df88-481d-80b8-beb62bbedd3b" providerId="ADAL" clId="{F723C861-EE5B-4AF4-9451-DBC1594BB223}" dt="2022-05-06T14:28:25.161" v="15" actId="478"/>
          <ac:spMkLst>
            <pc:docMk/>
            <pc:sldMk cId="3822249349" sldId="2144868106"/>
            <ac:spMk id="2" creationId="{1C026CD9-65A5-48A3-9A72-552BC3E61B0C}"/>
          </ac:spMkLst>
        </pc:spChg>
        <pc:spChg chg="mod">
          <ac:chgData name="Dan Dures" userId="a4d20157-df88-481d-80b8-beb62bbedd3b" providerId="ADAL" clId="{F723C861-EE5B-4AF4-9451-DBC1594BB223}" dt="2022-05-06T14:28:35.125" v="20" actId="1076"/>
          <ac:spMkLst>
            <pc:docMk/>
            <pc:sldMk cId="3822249349" sldId="2144868106"/>
            <ac:spMk id="3" creationId="{46D83704-A840-4781-9257-879B8B035EB7}"/>
          </ac:spMkLst>
        </pc:spChg>
        <pc:picChg chg="add mod">
          <ac:chgData name="Dan Dures" userId="a4d20157-df88-481d-80b8-beb62bbedd3b" providerId="ADAL" clId="{F723C861-EE5B-4AF4-9451-DBC1594BB223}" dt="2022-05-06T14:30:01.303" v="24" actId="1076"/>
          <ac:picMkLst>
            <pc:docMk/>
            <pc:sldMk cId="3822249349" sldId="2144868106"/>
            <ac:picMk id="4" creationId="{C65D778C-A5BA-498A-8662-B272043E7715}"/>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tch2-my.sharepoint.com/personal/stuart_transparentchoice_com/Documents/Customer%20Success/Training%20and%20Tutorials/UserGuide/May21%20MicroGuides/Data/scale%20dem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tch2-my.sharepoint.com/personal/stuart_transparentchoice_com/Documents/Customer%20Success/Training%20and%20Tutorials/UserGuide/May21%20MicroGuides/Data/scale%20dem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tch2-my.sharepoint.com/personal/stuart_transparentchoice_com/Documents/Customer%20Success/Training%20and%20Tutorials/UserGuide/May21%20MicroGuides/Data/scale%20demo.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921385848396421E-2"/>
          <c:y val="6.441220565650746E-2"/>
          <c:w val="0.9231441259446066"/>
          <c:h val="0.85829314755568364"/>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Sheet1!$B$28:$F$28</c:f>
              <c:numCache>
                <c:formatCode>General</c:formatCode>
                <c:ptCount val="5"/>
                <c:pt idx="1">
                  <c:v>5</c:v>
                </c:pt>
                <c:pt idx="2">
                  <c:v>35</c:v>
                </c:pt>
                <c:pt idx="3">
                  <c:v>70</c:v>
                </c:pt>
                <c:pt idx="4">
                  <c:v>100</c:v>
                </c:pt>
              </c:numCache>
            </c:numRef>
          </c:val>
          <c:extLst>
            <c:ext xmlns:c16="http://schemas.microsoft.com/office/drawing/2014/chart" uri="{C3380CC4-5D6E-409C-BE32-E72D297353CC}">
              <c16:uniqueId val="{00000000-D84A-4C70-AFBA-10B12DECE299}"/>
            </c:ext>
          </c:extLst>
        </c:ser>
        <c:dLbls>
          <c:showLegendKey val="0"/>
          <c:showVal val="0"/>
          <c:showCatName val="0"/>
          <c:showSerName val="0"/>
          <c:showPercent val="0"/>
          <c:showBubbleSize val="0"/>
        </c:dLbls>
        <c:gapWidth val="219"/>
        <c:overlap val="-27"/>
        <c:axId val="1362176527"/>
        <c:axId val="1362179439"/>
      </c:barChart>
      <c:catAx>
        <c:axId val="1362176527"/>
        <c:scaling>
          <c:orientation val="minMax"/>
        </c:scaling>
        <c:delete val="1"/>
        <c:axPos val="b"/>
        <c:numFmt formatCode="General" sourceLinked="1"/>
        <c:majorTickMark val="none"/>
        <c:minorTickMark val="none"/>
        <c:tickLblPos val="nextTo"/>
        <c:crossAx val="1362179439"/>
        <c:crosses val="autoZero"/>
        <c:auto val="1"/>
        <c:lblAlgn val="ctr"/>
        <c:lblOffset val="100"/>
        <c:noMultiLvlLbl val="0"/>
      </c:catAx>
      <c:valAx>
        <c:axId val="1362179439"/>
        <c:scaling>
          <c:orientation val="minMax"/>
        </c:scaling>
        <c:delete val="1"/>
        <c:axPos val="l"/>
        <c:numFmt formatCode="General" sourceLinked="1"/>
        <c:majorTickMark val="none"/>
        <c:minorTickMark val="none"/>
        <c:tickLblPos val="nextTo"/>
        <c:crossAx val="1362176527"/>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362425234693746E-2"/>
          <c:y val="9.6618308484761189E-2"/>
          <c:w val="0.9231441259446066"/>
          <c:h val="0.85829314755568364"/>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Sheet1!$B$15:$F$15</c:f>
              <c:numCache>
                <c:formatCode>General</c:formatCode>
                <c:ptCount val="5"/>
                <c:pt idx="0">
                  <c:v>0</c:v>
                </c:pt>
                <c:pt idx="1">
                  <c:v>12.5</c:v>
                </c:pt>
                <c:pt idx="2">
                  <c:v>25</c:v>
                </c:pt>
                <c:pt idx="3">
                  <c:v>50</c:v>
                </c:pt>
                <c:pt idx="4">
                  <c:v>100</c:v>
                </c:pt>
              </c:numCache>
            </c:numRef>
          </c:val>
          <c:extLst>
            <c:ext xmlns:c16="http://schemas.microsoft.com/office/drawing/2014/chart" uri="{C3380CC4-5D6E-409C-BE32-E72D297353CC}">
              <c16:uniqueId val="{00000000-6FA4-4491-BC4E-F9DAC1182D8E}"/>
            </c:ext>
          </c:extLst>
        </c:ser>
        <c:dLbls>
          <c:showLegendKey val="0"/>
          <c:showVal val="0"/>
          <c:showCatName val="0"/>
          <c:showSerName val="0"/>
          <c:showPercent val="0"/>
          <c:showBubbleSize val="0"/>
        </c:dLbls>
        <c:gapWidth val="219"/>
        <c:overlap val="-27"/>
        <c:axId val="1362176527"/>
        <c:axId val="1362179439"/>
      </c:barChart>
      <c:catAx>
        <c:axId val="1362176527"/>
        <c:scaling>
          <c:orientation val="minMax"/>
        </c:scaling>
        <c:delete val="1"/>
        <c:axPos val="b"/>
        <c:numFmt formatCode="General" sourceLinked="1"/>
        <c:majorTickMark val="none"/>
        <c:minorTickMark val="none"/>
        <c:tickLblPos val="nextTo"/>
        <c:crossAx val="1362179439"/>
        <c:crosses val="autoZero"/>
        <c:auto val="1"/>
        <c:lblAlgn val="ctr"/>
        <c:lblOffset val="100"/>
        <c:noMultiLvlLbl val="0"/>
      </c:catAx>
      <c:valAx>
        <c:axId val="1362179439"/>
        <c:scaling>
          <c:orientation val="minMax"/>
        </c:scaling>
        <c:delete val="1"/>
        <c:axPos val="l"/>
        <c:numFmt formatCode="General" sourceLinked="1"/>
        <c:majorTickMark val="none"/>
        <c:minorTickMark val="none"/>
        <c:tickLblPos val="nextTo"/>
        <c:crossAx val="1362176527"/>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934488206997023E-2"/>
          <c:y val="7.7294646787808952E-2"/>
          <c:w val="0.9231441259446066"/>
          <c:h val="0.85829314755568364"/>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Sheet1!$B$3:$F$3</c:f>
              <c:numCache>
                <c:formatCode>General</c:formatCode>
                <c:ptCount val="5"/>
                <c:pt idx="0">
                  <c:v>0</c:v>
                </c:pt>
                <c:pt idx="1">
                  <c:v>25</c:v>
                </c:pt>
                <c:pt idx="2">
                  <c:v>50</c:v>
                </c:pt>
                <c:pt idx="3">
                  <c:v>75</c:v>
                </c:pt>
                <c:pt idx="4">
                  <c:v>100</c:v>
                </c:pt>
              </c:numCache>
            </c:numRef>
          </c:val>
          <c:extLst>
            <c:ext xmlns:c16="http://schemas.microsoft.com/office/drawing/2014/chart" uri="{C3380CC4-5D6E-409C-BE32-E72D297353CC}">
              <c16:uniqueId val="{00000000-4ED0-44FE-998A-3F3CCA15CB86}"/>
            </c:ext>
          </c:extLst>
        </c:ser>
        <c:dLbls>
          <c:showLegendKey val="0"/>
          <c:showVal val="0"/>
          <c:showCatName val="0"/>
          <c:showSerName val="0"/>
          <c:showPercent val="0"/>
          <c:showBubbleSize val="0"/>
        </c:dLbls>
        <c:gapWidth val="219"/>
        <c:overlap val="-27"/>
        <c:axId val="1362176527"/>
        <c:axId val="1362179439"/>
      </c:barChart>
      <c:catAx>
        <c:axId val="1362176527"/>
        <c:scaling>
          <c:orientation val="minMax"/>
        </c:scaling>
        <c:delete val="1"/>
        <c:axPos val="b"/>
        <c:numFmt formatCode="General" sourceLinked="1"/>
        <c:majorTickMark val="none"/>
        <c:minorTickMark val="none"/>
        <c:tickLblPos val="nextTo"/>
        <c:crossAx val="1362179439"/>
        <c:crosses val="autoZero"/>
        <c:auto val="1"/>
        <c:lblAlgn val="ctr"/>
        <c:lblOffset val="100"/>
        <c:noMultiLvlLbl val="0"/>
      </c:catAx>
      <c:valAx>
        <c:axId val="1362179439"/>
        <c:scaling>
          <c:orientation val="minMax"/>
        </c:scaling>
        <c:delete val="1"/>
        <c:axPos val="l"/>
        <c:numFmt formatCode="General" sourceLinked="1"/>
        <c:majorTickMark val="none"/>
        <c:minorTickMark val="none"/>
        <c:tickLblPos val="nextTo"/>
        <c:crossAx val="1362176527"/>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74B052-AAB8-463F-B5D9-BD82B2FD949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B895205-803D-49C9-914C-88CC5A2CD2C7}">
      <dgm:prSet custT="1"/>
      <dgm:spPr/>
      <dgm:t>
        <a:bodyPr/>
        <a:lstStyle/>
        <a:p>
          <a:pPr>
            <a:lnSpc>
              <a:spcPct val="100000"/>
            </a:lnSpc>
          </a:pPr>
          <a:r>
            <a:rPr lang="en-GB" sz="1800" dirty="0"/>
            <a:t>Don’t waste time scoring something you have to do. Use your time to decide where you commit and where you save.</a:t>
          </a:r>
          <a:br>
            <a:rPr lang="en-GB" sz="1800" dirty="0"/>
          </a:br>
          <a:endParaRPr lang="en-US" sz="1800" dirty="0"/>
        </a:p>
      </dgm:t>
    </dgm:pt>
    <dgm:pt modelId="{47EDE031-7C77-4ACE-A1A8-2F3F35B93A39}" type="parTrans" cxnId="{4FBF80AE-2166-48FA-85FB-C3ACAB00CBC5}">
      <dgm:prSet/>
      <dgm:spPr/>
      <dgm:t>
        <a:bodyPr/>
        <a:lstStyle/>
        <a:p>
          <a:endParaRPr lang="en-US" sz="2400"/>
        </a:p>
      </dgm:t>
    </dgm:pt>
    <dgm:pt modelId="{03BA0556-58EF-4407-A1CD-1A912A7C8017}" type="sibTrans" cxnId="{4FBF80AE-2166-48FA-85FB-C3ACAB00CBC5}">
      <dgm:prSet/>
      <dgm:spPr/>
      <dgm:t>
        <a:bodyPr/>
        <a:lstStyle/>
        <a:p>
          <a:endParaRPr lang="en-US" sz="2400"/>
        </a:p>
      </dgm:t>
    </dgm:pt>
    <dgm:pt modelId="{D5C09354-6C17-4A79-A390-8499C4914DF5}">
      <dgm:prSet custT="1"/>
      <dgm:spPr/>
      <dgm:t>
        <a:bodyPr/>
        <a:lstStyle/>
        <a:p>
          <a:pPr>
            <a:lnSpc>
              <a:spcPct val="100000"/>
            </a:lnSpc>
          </a:pPr>
          <a:r>
            <a:rPr lang="en-US" sz="1800"/>
            <a:t>Focus on what matters most for your decision as an additional overlay. Too many overlays creates confusion.</a:t>
          </a:r>
          <a:br>
            <a:rPr lang="en-US" sz="1800"/>
          </a:br>
          <a:endParaRPr lang="en-US" sz="1800"/>
        </a:p>
      </dgm:t>
    </dgm:pt>
    <dgm:pt modelId="{8A30FD06-0D9A-4425-908C-637E3F93CB2B}" type="parTrans" cxnId="{A93CF3ED-D746-470E-80DD-335E430DCEF2}">
      <dgm:prSet/>
      <dgm:spPr/>
      <dgm:t>
        <a:bodyPr/>
        <a:lstStyle/>
        <a:p>
          <a:endParaRPr lang="en-US" sz="2400"/>
        </a:p>
      </dgm:t>
    </dgm:pt>
    <dgm:pt modelId="{D3FFDDCB-0F6F-4ABB-8D6D-CE1DBE313298}" type="sibTrans" cxnId="{A93CF3ED-D746-470E-80DD-335E430DCEF2}">
      <dgm:prSet/>
      <dgm:spPr/>
      <dgm:t>
        <a:bodyPr/>
        <a:lstStyle/>
        <a:p>
          <a:endParaRPr lang="en-US" sz="2400"/>
        </a:p>
      </dgm:t>
    </dgm:pt>
    <dgm:pt modelId="{9646D7AD-D81D-4EAF-AE66-26F771532B64}">
      <dgm:prSet custT="1"/>
      <dgm:spPr/>
      <dgm:t>
        <a:bodyPr/>
        <a:lstStyle/>
        <a:p>
          <a:pPr>
            <a:lnSpc>
              <a:spcPct val="100000"/>
            </a:lnSpc>
          </a:pPr>
          <a:r>
            <a:rPr lang="en-US" sz="1800" dirty="0"/>
            <a:t>Prioritization is a process, and the AHP model is only part of it. Non-Criteria can still play a key role in selection outcomes.</a:t>
          </a:r>
        </a:p>
      </dgm:t>
    </dgm:pt>
    <dgm:pt modelId="{3E83F028-499D-4EBB-876C-F13B34C3853E}" type="parTrans" cxnId="{BABD6250-DD90-45C7-BC00-523985AB5393}">
      <dgm:prSet/>
      <dgm:spPr/>
      <dgm:t>
        <a:bodyPr/>
        <a:lstStyle/>
        <a:p>
          <a:endParaRPr lang="en-GB"/>
        </a:p>
      </dgm:t>
    </dgm:pt>
    <dgm:pt modelId="{C5206F5C-7FEE-4455-B68A-093778034F33}" type="sibTrans" cxnId="{BABD6250-DD90-45C7-BC00-523985AB5393}">
      <dgm:prSet/>
      <dgm:spPr/>
      <dgm:t>
        <a:bodyPr/>
        <a:lstStyle/>
        <a:p>
          <a:endParaRPr lang="en-GB"/>
        </a:p>
      </dgm:t>
    </dgm:pt>
    <dgm:pt modelId="{C5437708-A311-41B5-A96B-407AE8A54CEE}">
      <dgm:prSet custT="1"/>
      <dgm:spPr/>
      <dgm:t>
        <a:bodyPr/>
        <a:lstStyle/>
        <a:p>
          <a:pPr>
            <a:lnSpc>
              <a:spcPct val="100000"/>
            </a:lnSpc>
          </a:pPr>
          <a:r>
            <a:rPr lang="en-US" sz="1800" dirty="0"/>
            <a:t>Cost doesn’t have to be measured in $$. If people are your main resource use FTE, then optimize to maximize “Value for Effort”</a:t>
          </a:r>
        </a:p>
      </dgm:t>
    </dgm:pt>
    <dgm:pt modelId="{E553827A-2D54-4309-BCAC-D1BD83A4A840}" type="parTrans" cxnId="{8A91BE8C-5722-4B4F-B62C-5C1A007DDEE5}">
      <dgm:prSet/>
      <dgm:spPr/>
      <dgm:t>
        <a:bodyPr/>
        <a:lstStyle/>
        <a:p>
          <a:endParaRPr lang="en-GB"/>
        </a:p>
      </dgm:t>
    </dgm:pt>
    <dgm:pt modelId="{D630A119-4809-4E37-93D4-68D64BEA32D2}" type="sibTrans" cxnId="{8A91BE8C-5722-4B4F-B62C-5C1A007DDEE5}">
      <dgm:prSet/>
      <dgm:spPr/>
      <dgm:t>
        <a:bodyPr/>
        <a:lstStyle/>
        <a:p>
          <a:endParaRPr lang="en-GB"/>
        </a:p>
      </dgm:t>
    </dgm:pt>
    <dgm:pt modelId="{D8D38413-0EA6-4CC2-AF44-5C592E12A04A}">
      <dgm:prSet custT="1"/>
      <dgm:spPr/>
      <dgm:t>
        <a:bodyPr/>
        <a:lstStyle/>
        <a:p>
          <a:pPr>
            <a:lnSpc>
              <a:spcPct val="100000"/>
            </a:lnSpc>
          </a:pPr>
          <a:r>
            <a:rPr lang="en-GB" sz="1800" dirty="0"/>
            <a:t>If you really want a simple model with one score, then adding a Criteria for these factors is fine. We just don’t recommend it! </a:t>
          </a:r>
          <a:r>
            <a:rPr lang="en-GB" sz="1800" dirty="0">
              <a:sym typeface="Wingdings" panose="05000000000000000000" pitchFamily="2" charset="2"/>
            </a:rPr>
            <a:t></a:t>
          </a:r>
          <a:r>
            <a:rPr lang="en-GB" sz="1800" dirty="0"/>
            <a:t> </a:t>
          </a:r>
          <a:endParaRPr lang="en-US" sz="1800" dirty="0"/>
        </a:p>
      </dgm:t>
    </dgm:pt>
    <dgm:pt modelId="{5D10793E-0DD5-4759-A89E-0989AF1BFB02}" type="parTrans" cxnId="{CA5CEA3E-24C0-4534-9E41-D7338B20C76B}">
      <dgm:prSet/>
      <dgm:spPr/>
      <dgm:t>
        <a:bodyPr/>
        <a:lstStyle/>
        <a:p>
          <a:endParaRPr lang="en-GB"/>
        </a:p>
      </dgm:t>
    </dgm:pt>
    <dgm:pt modelId="{9BDF9316-6D04-4563-8A46-D5D51C11C6F2}" type="sibTrans" cxnId="{CA5CEA3E-24C0-4534-9E41-D7338B20C76B}">
      <dgm:prSet/>
      <dgm:spPr/>
      <dgm:t>
        <a:bodyPr/>
        <a:lstStyle/>
        <a:p>
          <a:endParaRPr lang="en-GB"/>
        </a:p>
      </dgm:t>
    </dgm:pt>
    <dgm:pt modelId="{A13E618D-5DE6-4233-B75C-7DE85FECE9DA}" type="pres">
      <dgm:prSet presAssocID="{2374B052-AAB8-463F-B5D9-BD82B2FD9496}" presName="root" presStyleCnt="0">
        <dgm:presLayoutVars>
          <dgm:dir/>
          <dgm:resizeHandles val="exact"/>
        </dgm:presLayoutVars>
      </dgm:prSet>
      <dgm:spPr/>
    </dgm:pt>
    <dgm:pt modelId="{2DD04D39-E099-4A5F-9224-284E563234E7}" type="pres">
      <dgm:prSet presAssocID="{CB895205-803D-49C9-914C-88CC5A2CD2C7}" presName="compNode" presStyleCnt="0"/>
      <dgm:spPr/>
    </dgm:pt>
    <dgm:pt modelId="{B28195DB-4EB3-4DDB-BD16-C886C876987B}" type="pres">
      <dgm:prSet presAssocID="{CB895205-803D-49C9-914C-88CC5A2CD2C7}" presName="bgRect" presStyleLbl="bgShp" presStyleIdx="0" presStyleCnt="5" custScaleY="100000" custLinFactNeighborX="-5981" custLinFactNeighborY="818"/>
      <dgm:spPr>
        <a:solidFill>
          <a:schemeClr val="bg2"/>
        </a:solidFill>
      </dgm:spPr>
    </dgm:pt>
    <dgm:pt modelId="{C759D0D4-0591-4717-BD3C-8F208A9F5CB8}" type="pres">
      <dgm:prSet presAssocID="{CB895205-803D-49C9-914C-88CC5A2CD2C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No sign with solid fill"/>
        </a:ext>
      </dgm:extLst>
    </dgm:pt>
    <dgm:pt modelId="{142B7077-BEAF-4881-8C9D-9A40D79B58B7}" type="pres">
      <dgm:prSet presAssocID="{CB895205-803D-49C9-914C-88CC5A2CD2C7}" presName="spaceRect" presStyleCnt="0"/>
      <dgm:spPr/>
    </dgm:pt>
    <dgm:pt modelId="{3E2B4838-1E74-4A8A-B06C-FD6D15E60462}" type="pres">
      <dgm:prSet presAssocID="{CB895205-803D-49C9-914C-88CC5A2CD2C7}" presName="parTx" presStyleLbl="revTx" presStyleIdx="0" presStyleCnt="5" custLinFactNeighborY="6336">
        <dgm:presLayoutVars>
          <dgm:chMax val="0"/>
          <dgm:chPref val="0"/>
        </dgm:presLayoutVars>
      </dgm:prSet>
      <dgm:spPr/>
    </dgm:pt>
    <dgm:pt modelId="{37A4720C-C519-469C-8324-A7E850E32626}" type="pres">
      <dgm:prSet presAssocID="{03BA0556-58EF-4407-A1CD-1A912A7C8017}" presName="sibTrans" presStyleCnt="0"/>
      <dgm:spPr/>
    </dgm:pt>
    <dgm:pt modelId="{E96317E5-A004-46FE-A8F3-C52E0D1F5A86}" type="pres">
      <dgm:prSet presAssocID="{C5437708-A311-41B5-A96B-407AE8A54CEE}" presName="compNode" presStyleCnt="0"/>
      <dgm:spPr/>
    </dgm:pt>
    <dgm:pt modelId="{DDD850C0-1E40-4BD1-AC42-CDD8152F39E9}" type="pres">
      <dgm:prSet presAssocID="{C5437708-A311-41B5-A96B-407AE8A54CEE}" presName="bgRect" presStyleLbl="bgShp" presStyleIdx="1" presStyleCnt="5"/>
      <dgm:spPr>
        <a:xfrm>
          <a:off x="0" y="3468705"/>
          <a:ext cx="7337637" cy="799074"/>
        </a:xfrm>
        <a:prstGeom prst="roundRect">
          <a:avLst>
            <a:gd name="adj" fmla="val 10000"/>
          </a:avLst>
        </a:prstGeom>
        <a:solidFill>
          <a:srgbClr val="FFA509"/>
        </a:solidFill>
        <a:ln>
          <a:noFill/>
        </a:ln>
        <a:effectLst/>
      </dgm:spPr>
    </dgm:pt>
    <dgm:pt modelId="{912E1249-C13C-433A-961E-CEA983E56BE5}" type="pres">
      <dgm:prSet presAssocID="{C5437708-A311-41B5-A96B-407AE8A54CE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an and woman with solid fill"/>
        </a:ext>
      </dgm:extLst>
    </dgm:pt>
    <dgm:pt modelId="{E90682E3-25B6-4251-BAE6-CA8BC6327BB8}" type="pres">
      <dgm:prSet presAssocID="{C5437708-A311-41B5-A96B-407AE8A54CEE}" presName="spaceRect" presStyleCnt="0"/>
      <dgm:spPr/>
    </dgm:pt>
    <dgm:pt modelId="{D64FEFDC-1333-4FA5-9FB7-49A236F3E2C3}" type="pres">
      <dgm:prSet presAssocID="{C5437708-A311-41B5-A96B-407AE8A54CEE}" presName="parTx" presStyleLbl="revTx" presStyleIdx="1" presStyleCnt="5" custLinFactNeighborY="-7392">
        <dgm:presLayoutVars>
          <dgm:chMax val="0"/>
          <dgm:chPref val="0"/>
        </dgm:presLayoutVars>
      </dgm:prSet>
      <dgm:spPr/>
    </dgm:pt>
    <dgm:pt modelId="{CDEEBBDD-743A-46A6-B7BF-CFB1937542DF}" type="pres">
      <dgm:prSet presAssocID="{D630A119-4809-4E37-93D4-68D64BEA32D2}" presName="sibTrans" presStyleCnt="0"/>
      <dgm:spPr/>
    </dgm:pt>
    <dgm:pt modelId="{25CFF74B-6335-4CD1-AD0B-A1A40C3F0CAD}" type="pres">
      <dgm:prSet presAssocID="{D5C09354-6C17-4A79-A390-8499C4914DF5}" presName="compNode" presStyleCnt="0"/>
      <dgm:spPr/>
    </dgm:pt>
    <dgm:pt modelId="{BD6DFD9C-3802-4C32-B2CB-9E333C2050E6}" type="pres">
      <dgm:prSet presAssocID="{D5C09354-6C17-4A79-A390-8499C4914DF5}" presName="bgRect" presStyleLbl="bgShp" presStyleIdx="2" presStyleCnt="5" custLinFactNeighborY="-2430"/>
      <dgm:spPr>
        <a:solidFill>
          <a:schemeClr val="bg2"/>
        </a:solidFill>
      </dgm:spPr>
    </dgm:pt>
    <dgm:pt modelId="{57EC11C9-9539-488A-B88C-0B725101E4F8}" type="pres">
      <dgm:prSet presAssocID="{D5C09354-6C17-4A79-A390-8499C4914DF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Head with gears with solid fill"/>
        </a:ext>
      </dgm:extLst>
    </dgm:pt>
    <dgm:pt modelId="{605E71FB-1E03-47E1-A496-DC9B938E1137}" type="pres">
      <dgm:prSet presAssocID="{D5C09354-6C17-4A79-A390-8499C4914DF5}" presName="spaceRect" presStyleCnt="0"/>
      <dgm:spPr/>
    </dgm:pt>
    <dgm:pt modelId="{36464AE0-5737-4C36-9B85-1EA23F21595F}" type="pres">
      <dgm:prSet presAssocID="{D5C09354-6C17-4A79-A390-8499C4914DF5}" presName="parTx" presStyleLbl="revTx" presStyleIdx="2" presStyleCnt="5">
        <dgm:presLayoutVars>
          <dgm:chMax val="0"/>
          <dgm:chPref val="0"/>
        </dgm:presLayoutVars>
      </dgm:prSet>
      <dgm:spPr/>
    </dgm:pt>
    <dgm:pt modelId="{BFF3281C-E30B-4DA4-B33E-2B6794EB3895}" type="pres">
      <dgm:prSet presAssocID="{D3FFDDCB-0F6F-4ABB-8D6D-CE1DBE313298}" presName="sibTrans" presStyleCnt="0"/>
      <dgm:spPr/>
    </dgm:pt>
    <dgm:pt modelId="{3A0B6315-B5E0-4747-8AE6-685870E3E690}" type="pres">
      <dgm:prSet presAssocID="{9646D7AD-D81D-4EAF-AE66-26F771532B64}" presName="compNode" presStyleCnt="0"/>
      <dgm:spPr/>
    </dgm:pt>
    <dgm:pt modelId="{8A1D2423-9E0E-47A8-86DA-1C96B79F4CCF}" type="pres">
      <dgm:prSet presAssocID="{9646D7AD-D81D-4EAF-AE66-26F771532B64}" presName="bgRect" presStyleLbl="bgShp" presStyleIdx="3" presStyleCnt="5" custLinFactNeighborY="5280"/>
      <dgm:spPr>
        <a:xfrm>
          <a:off x="0" y="3047541"/>
          <a:ext cx="7337637" cy="1345547"/>
        </a:xfrm>
        <a:prstGeom prst="roundRect">
          <a:avLst>
            <a:gd name="adj" fmla="val 10000"/>
          </a:avLst>
        </a:prstGeom>
        <a:solidFill>
          <a:srgbClr val="FFA509"/>
        </a:solidFill>
        <a:ln>
          <a:noFill/>
        </a:ln>
        <a:effectLst/>
      </dgm:spPr>
    </dgm:pt>
    <dgm:pt modelId="{0CE47916-254C-42F6-9074-CB93F0336053}" type="pres">
      <dgm:prSet presAssocID="{9646D7AD-D81D-4EAF-AE66-26F771532B64}" presName="iconRect" presStyleLbl="node1" presStyleIdx="3" presStyleCnt="5" custLinFactNeighborY="719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51AF94A6-AE2A-435E-A7AE-866DF6827D5E}" type="pres">
      <dgm:prSet presAssocID="{9646D7AD-D81D-4EAF-AE66-26F771532B64}" presName="spaceRect" presStyleCnt="0"/>
      <dgm:spPr/>
    </dgm:pt>
    <dgm:pt modelId="{9C53EEDD-FF6F-47EF-8A6A-F7140E6EC21A}" type="pres">
      <dgm:prSet presAssocID="{9646D7AD-D81D-4EAF-AE66-26F771532B64}" presName="parTx" presStyleLbl="revTx" presStyleIdx="3" presStyleCnt="5" custLinFactNeighborY="-7392">
        <dgm:presLayoutVars>
          <dgm:chMax val="0"/>
          <dgm:chPref val="0"/>
        </dgm:presLayoutVars>
      </dgm:prSet>
      <dgm:spPr/>
    </dgm:pt>
    <dgm:pt modelId="{CE8873ED-4560-406A-BDB5-7BA719D60A4C}" type="pres">
      <dgm:prSet presAssocID="{C5206F5C-7FEE-4455-B68A-093778034F33}" presName="sibTrans" presStyleCnt="0"/>
      <dgm:spPr/>
    </dgm:pt>
    <dgm:pt modelId="{3A1549DA-7002-407F-B8BC-5C9742E6A9A9}" type="pres">
      <dgm:prSet presAssocID="{D8D38413-0EA6-4CC2-AF44-5C592E12A04A}" presName="compNode" presStyleCnt="0"/>
      <dgm:spPr/>
    </dgm:pt>
    <dgm:pt modelId="{C7EE6F30-44A5-4527-9AF7-FE7E5CF9E211}" type="pres">
      <dgm:prSet presAssocID="{D8D38413-0EA6-4CC2-AF44-5C592E12A04A}" presName="bgRect" presStyleLbl="bgShp" presStyleIdx="4" presStyleCnt="5"/>
      <dgm:spPr>
        <a:xfrm>
          <a:off x="0" y="1089360"/>
          <a:ext cx="7337637" cy="692959"/>
        </a:xfrm>
        <a:prstGeom prst="roundRect">
          <a:avLst>
            <a:gd name="adj" fmla="val 10000"/>
          </a:avLst>
        </a:prstGeom>
        <a:solidFill>
          <a:srgbClr val="FFA509"/>
        </a:solidFill>
        <a:ln>
          <a:noFill/>
        </a:ln>
        <a:effectLst/>
      </dgm:spPr>
    </dgm:pt>
    <dgm:pt modelId="{FEDD8A4D-FE57-48A5-86AC-B85B0E4D6B3B}" type="pres">
      <dgm:prSet presAssocID="{D8D38413-0EA6-4CC2-AF44-5C592E12A04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Badge 1 with solid fill"/>
        </a:ext>
      </dgm:extLst>
    </dgm:pt>
    <dgm:pt modelId="{E71D091C-0FD2-46FF-A778-8A0A590EC0D7}" type="pres">
      <dgm:prSet presAssocID="{D8D38413-0EA6-4CC2-AF44-5C592E12A04A}" presName="spaceRect" presStyleCnt="0"/>
      <dgm:spPr/>
    </dgm:pt>
    <dgm:pt modelId="{8557E549-9458-4952-BDF9-F26875C6558F}" type="pres">
      <dgm:prSet presAssocID="{D8D38413-0EA6-4CC2-AF44-5C592E12A04A}" presName="parTx" presStyleLbl="revTx" presStyleIdx="4" presStyleCnt="5" custLinFactNeighborY="-10559">
        <dgm:presLayoutVars>
          <dgm:chMax val="0"/>
          <dgm:chPref val="0"/>
        </dgm:presLayoutVars>
      </dgm:prSet>
      <dgm:spPr/>
    </dgm:pt>
  </dgm:ptLst>
  <dgm:cxnLst>
    <dgm:cxn modelId="{CA5CEA3E-24C0-4534-9E41-D7338B20C76B}" srcId="{2374B052-AAB8-463F-B5D9-BD82B2FD9496}" destId="{D8D38413-0EA6-4CC2-AF44-5C592E12A04A}" srcOrd="4" destOrd="0" parTransId="{5D10793E-0DD5-4759-A89E-0989AF1BFB02}" sibTransId="{9BDF9316-6D04-4563-8A46-D5D51C11C6F2}"/>
    <dgm:cxn modelId="{BFF15D4C-B3C5-435B-A56C-20274ADFE746}" type="presOf" srcId="{D5C09354-6C17-4A79-A390-8499C4914DF5}" destId="{36464AE0-5737-4C36-9B85-1EA23F21595F}" srcOrd="0" destOrd="0" presId="urn:microsoft.com/office/officeart/2018/2/layout/IconVerticalSolidList"/>
    <dgm:cxn modelId="{BABD6250-DD90-45C7-BC00-523985AB5393}" srcId="{2374B052-AAB8-463F-B5D9-BD82B2FD9496}" destId="{9646D7AD-D81D-4EAF-AE66-26F771532B64}" srcOrd="3" destOrd="0" parTransId="{3E83F028-499D-4EBB-876C-F13B34C3853E}" sibTransId="{C5206F5C-7FEE-4455-B68A-093778034F33}"/>
    <dgm:cxn modelId="{8A91BE8C-5722-4B4F-B62C-5C1A007DDEE5}" srcId="{2374B052-AAB8-463F-B5D9-BD82B2FD9496}" destId="{C5437708-A311-41B5-A96B-407AE8A54CEE}" srcOrd="1" destOrd="0" parTransId="{E553827A-2D54-4309-BCAC-D1BD83A4A840}" sibTransId="{D630A119-4809-4E37-93D4-68D64BEA32D2}"/>
    <dgm:cxn modelId="{4FBF80AE-2166-48FA-85FB-C3ACAB00CBC5}" srcId="{2374B052-AAB8-463F-B5D9-BD82B2FD9496}" destId="{CB895205-803D-49C9-914C-88CC5A2CD2C7}" srcOrd="0" destOrd="0" parTransId="{47EDE031-7C77-4ACE-A1A8-2F3F35B93A39}" sibTransId="{03BA0556-58EF-4407-A1CD-1A912A7C8017}"/>
    <dgm:cxn modelId="{302C42BB-AEA0-43D5-AAC1-3C49ACAF257F}" type="presOf" srcId="{D8D38413-0EA6-4CC2-AF44-5C592E12A04A}" destId="{8557E549-9458-4952-BDF9-F26875C6558F}" srcOrd="0" destOrd="0" presId="urn:microsoft.com/office/officeart/2018/2/layout/IconVerticalSolidList"/>
    <dgm:cxn modelId="{250314E0-8424-47A6-9935-2BE77EA546FE}" type="presOf" srcId="{2374B052-AAB8-463F-B5D9-BD82B2FD9496}" destId="{A13E618D-5DE6-4233-B75C-7DE85FECE9DA}" srcOrd="0" destOrd="0" presId="urn:microsoft.com/office/officeart/2018/2/layout/IconVerticalSolidList"/>
    <dgm:cxn modelId="{DC7E1CE0-B440-4120-8329-8B601037AB96}" type="presOf" srcId="{CB895205-803D-49C9-914C-88CC5A2CD2C7}" destId="{3E2B4838-1E74-4A8A-B06C-FD6D15E60462}" srcOrd="0" destOrd="0" presId="urn:microsoft.com/office/officeart/2018/2/layout/IconVerticalSolidList"/>
    <dgm:cxn modelId="{93FE81E2-7E7A-48F3-866A-DCC74B7A3959}" type="presOf" srcId="{C5437708-A311-41B5-A96B-407AE8A54CEE}" destId="{D64FEFDC-1333-4FA5-9FB7-49A236F3E2C3}" srcOrd="0" destOrd="0" presId="urn:microsoft.com/office/officeart/2018/2/layout/IconVerticalSolidList"/>
    <dgm:cxn modelId="{A93CF3ED-D746-470E-80DD-335E430DCEF2}" srcId="{2374B052-AAB8-463F-B5D9-BD82B2FD9496}" destId="{D5C09354-6C17-4A79-A390-8499C4914DF5}" srcOrd="2" destOrd="0" parTransId="{8A30FD06-0D9A-4425-908C-637E3F93CB2B}" sibTransId="{D3FFDDCB-0F6F-4ABB-8D6D-CE1DBE313298}"/>
    <dgm:cxn modelId="{CCDACDF9-985D-4498-AEC1-993803933536}" type="presOf" srcId="{9646D7AD-D81D-4EAF-AE66-26F771532B64}" destId="{9C53EEDD-FF6F-47EF-8A6A-F7140E6EC21A}" srcOrd="0" destOrd="0" presId="urn:microsoft.com/office/officeart/2018/2/layout/IconVerticalSolidList"/>
    <dgm:cxn modelId="{391F69CF-B9BA-462F-9C56-EDD31DF35D58}" type="presParOf" srcId="{A13E618D-5DE6-4233-B75C-7DE85FECE9DA}" destId="{2DD04D39-E099-4A5F-9224-284E563234E7}" srcOrd="0" destOrd="0" presId="urn:microsoft.com/office/officeart/2018/2/layout/IconVerticalSolidList"/>
    <dgm:cxn modelId="{81CF67C2-50AB-4B23-8270-2608715B3DE8}" type="presParOf" srcId="{2DD04D39-E099-4A5F-9224-284E563234E7}" destId="{B28195DB-4EB3-4DDB-BD16-C886C876987B}" srcOrd="0" destOrd="0" presId="urn:microsoft.com/office/officeart/2018/2/layout/IconVerticalSolidList"/>
    <dgm:cxn modelId="{12807D3B-FA92-4DE3-8C9E-1806C0973908}" type="presParOf" srcId="{2DD04D39-E099-4A5F-9224-284E563234E7}" destId="{C759D0D4-0591-4717-BD3C-8F208A9F5CB8}" srcOrd="1" destOrd="0" presId="urn:microsoft.com/office/officeart/2018/2/layout/IconVerticalSolidList"/>
    <dgm:cxn modelId="{FD9ECC58-1EFB-42B4-BA4D-514773A99582}" type="presParOf" srcId="{2DD04D39-E099-4A5F-9224-284E563234E7}" destId="{142B7077-BEAF-4881-8C9D-9A40D79B58B7}" srcOrd="2" destOrd="0" presId="urn:microsoft.com/office/officeart/2018/2/layout/IconVerticalSolidList"/>
    <dgm:cxn modelId="{55834BF1-10D9-4888-97D6-84F0EBE91C9F}" type="presParOf" srcId="{2DD04D39-E099-4A5F-9224-284E563234E7}" destId="{3E2B4838-1E74-4A8A-B06C-FD6D15E60462}" srcOrd="3" destOrd="0" presId="urn:microsoft.com/office/officeart/2018/2/layout/IconVerticalSolidList"/>
    <dgm:cxn modelId="{3F3CACD1-980A-4055-AD25-BC2E5DBA28FC}" type="presParOf" srcId="{A13E618D-5DE6-4233-B75C-7DE85FECE9DA}" destId="{37A4720C-C519-469C-8324-A7E850E32626}" srcOrd="1" destOrd="0" presId="urn:microsoft.com/office/officeart/2018/2/layout/IconVerticalSolidList"/>
    <dgm:cxn modelId="{AD6544D8-E0E0-495F-8C20-F3B6A6FF26FF}" type="presParOf" srcId="{A13E618D-5DE6-4233-B75C-7DE85FECE9DA}" destId="{E96317E5-A004-46FE-A8F3-C52E0D1F5A86}" srcOrd="2" destOrd="0" presId="urn:microsoft.com/office/officeart/2018/2/layout/IconVerticalSolidList"/>
    <dgm:cxn modelId="{5C52DABE-FBFB-46B9-8088-060CCFFB13A4}" type="presParOf" srcId="{E96317E5-A004-46FE-A8F3-C52E0D1F5A86}" destId="{DDD850C0-1E40-4BD1-AC42-CDD8152F39E9}" srcOrd="0" destOrd="0" presId="urn:microsoft.com/office/officeart/2018/2/layout/IconVerticalSolidList"/>
    <dgm:cxn modelId="{690A4001-E84C-44CC-8ADF-91D893D41167}" type="presParOf" srcId="{E96317E5-A004-46FE-A8F3-C52E0D1F5A86}" destId="{912E1249-C13C-433A-961E-CEA983E56BE5}" srcOrd="1" destOrd="0" presId="urn:microsoft.com/office/officeart/2018/2/layout/IconVerticalSolidList"/>
    <dgm:cxn modelId="{13C47B71-B375-432A-B420-3D5AB1BF1608}" type="presParOf" srcId="{E96317E5-A004-46FE-A8F3-C52E0D1F5A86}" destId="{E90682E3-25B6-4251-BAE6-CA8BC6327BB8}" srcOrd="2" destOrd="0" presId="urn:microsoft.com/office/officeart/2018/2/layout/IconVerticalSolidList"/>
    <dgm:cxn modelId="{560FAFEB-8B00-4D0E-856A-6BCBB622F3A9}" type="presParOf" srcId="{E96317E5-A004-46FE-A8F3-C52E0D1F5A86}" destId="{D64FEFDC-1333-4FA5-9FB7-49A236F3E2C3}" srcOrd="3" destOrd="0" presId="urn:microsoft.com/office/officeart/2018/2/layout/IconVerticalSolidList"/>
    <dgm:cxn modelId="{AACA6676-D7CA-4EC2-97DD-13AE0F218342}" type="presParOf" srcId="{A13E618D-5DE6-4233-B75C-7DE85FECE9DA}" destId="{CDEEBBDD-743A-46A6-B7BF-CFB1937542DF}" srcOrd="3" destOrd="0" presId="urn:microsoft.com/office/officeart/2018/2/layout/IconVerticalSolidList"/>
    <dgm:cxn modelId="{99A806BD-2463-4B75-9940-ADA69D00D6AF}" type="presParOf" srcId="{A13E618D-5DE6-4233-B75C-7DE85FECE9DA}" destId="{25CFF74B-6335-4CD1-AD0B-A1A40C3F0CAD}" srcOrd="4" destOrd="0" presId="urn:microsoft.com/office/officeart/2018/2/layout/IconVerticalSolidList"/>
    <dgm:cxn modelId="{C214F0F7-6326-4B37-95AA-B0F68E299FB8}" type="presParOf" srcId="{25CFF74B-6335-4CD1-AD0B-A1A40C3F0CAD}" destId="{BD6DFD9C-3802-4C32-B2CB-9E333C2050E6}" srcOrd="0" destOrd="0" presId="urn:microsoft.com/office/officeart/2018/2/layout/IconVerticalSolidList"/>
    <dgm:cxn modelId="{6102C984-9DEC-43C2-B640-88E17C32C898}" type="presParOf" srcId="{25CFF74B-6335-4CD1-AD0B-A1A40C3F0CAD}" destId="{57EC11C9-9539-488A-B88C-0B725101E4F8}" srcOrd="1" destOrd="0" presId="urn:microsoft.com/office/officeart/2018/2/layout/IconVerticalSolidList"/>
    <dgm:cxn modelId="{F0BD0FE3-2215-4709-8AF6-D798BA688983}" type="presParOf" srcId="{25CFF74B-6335-4CD1-AD0B-A1A40C3F0CAD}" destId="{605E71FB-1E03-47E1-A496-DC9B938E1137}" srcOrd="2" destOrd="0" presId="urn:microsoft.com/office/officeart/2018/2/layout/IconVerticalSolidList"/>
    <dgm:cxn modelId="{B059E5F9-2A51-42C3-A165-20FE3DD0DB24}" type="presParOf" srcId="{25CFF74B-6335-4CD1-AD0B-A1A40C3F0CAD}" destId="{36464AE0-5737-4C36-9B85-1EA23F21595F}" srcOrd="3" destOrd="0" presId="urn:microsoft.com/office/officeart/2018/2/layout/IconVerticalSolidList"/>
    <dgm:cxn modelId="{BD8885F2-5B36-4E21-8344-77BDC671EDD5}" type="presParOf" srcId="{A13E618D-5DE6-4233-B75C-7DE85FECE9DA}" destId="{BFF3281C-E30B-4DA4-B33E-2B6794EB3895}" srcOrd="5" destOrd="0" presId="urn:microsoft.com/office/officeart/2018/2/layout/IconVerticalSolidList"/>
    <dgm:cxn modelId="{3E13D214-C279-49C7-9BB1-9FE515A872BC}" type="presParOf" srcId="{A13E618D-5DE6-4233-B75C-7DE85FECE9DA}" destId="{3A0B6315-B5E0-4747-8AE6-685870E3E690}" srcOrd="6" destOrd="0" presId="urn:microsoft.com/office/officeart/2018/2/layout/IconVerticalSolidList"/>
    <dgm:cxn modelId="{1D23D327-6B48-4407-86A9-B74AFB6EB077}" type="presParOf" srcId="{3A0B6315-B5E0-4747-8AE6-685870E3E690}" destId="{8A1D2423-9E0E-47A8-86DA-1C96B79F4CCF}" srcOrd="0" destOrd="0" presId="urn:microsoft.com/office/officeart/2018/2/layout/IconVerticalSolidList"/>
    <dgm:cxn modelId="{36CEB761-85DB-4FD8-9849-E7A8678F77D2}" type="presParOf" srcId="{3A0B6315-B5E0-4747-8AE6-685870E3E690}" destId="{0CE47916-254C-42F6-9074-CB93F0336053}" srcOrd="1" destOrd="0" presId="urn:microsoft.com/office/officeart/2018/2/layout/IconVerticalSolidList"/>
    <dgm:cxn modelId="{5E7D2EB3-4C55-4931-94CC-11847422DF17}" type="presParOf" srcId="{3A0B6315-B5E0-4747-8AE6-685870E3E690}" destId="{51AF94A6-AE2A-435E-A7AE-866DF6827D5E}" srcOrd="2" destOrd="0" presId="urn:microsoft.com/office/officeart/2018/2/layout/IconVerticalSolidList"/>
    <dgm:cxn modelId="{7B2AB409-EF50-4A98-B198-F561242A8830}" type="presParOf" srcId="{3A0B6315-B5E0-4747-8AE6-685870E3E690}" destId="{9C53EEDD-FF6F-47EF-8A6A-F7140E6EC21A}" srcOrd="3" destOrd="0" presId="urn:microsoft.com/office/officeart/2018/2/layout/IconVerticalSolidList"/>
    <dgm:cxn modelId="{310D12A7-5D8E-4068-80FE-274F79E995CD}" type="presParOf" srcId="{A13E618D-5DE6-4233-B75C-7DE85FECE9DA}" destId="{CE8873ED-4560-406A-BDB5-7BA719D60A4C}" srcOrd="7" destOrd="0" presId="urn:microsoft.com/office/officeart/2018/2/layout/IconVerticalSolidList"/>
    <dgm:cxn modelId="{55750605-0C9E-4233-A5B4-FD65F5CC132A}" type="presParOf" srcId="{A13E618D-5DE6-4233-B75C-7DE85FECE9DA}" destId="{3A1549DA-7002-407F-B8BC-5C9742E6A9A9}" srcOrd="8" destOrd="0" presId="urn:microsoft.com/office/officeart/2018/2/layout/IconVerticalSolidList"/>
    <dgm:cxn modelId="{E4BF4F03-0766-48F1-A653-400AAEBBB27B}" type="presParOf" srcId="{3A1549DA-7002-407F-B8BC-5C9742E6A9A9}" destId="{C7EE6F30-44A5-4527-9AF7-FE7E5CF9E211}" srcOrd="0" destOrd="0" presId="urn:microsoft.com/office/officeart/2018/2/layout/IconVerticalSolidList"/>
    <dgm:cxn modelId="{91BF5862-A8C9-4DDB-A7DD-6C003FD03858}" type="presParOf" srcId="{3A1549DA-7002-407F-B8BC-5C9742E6A9A9}" destId="{FEDD8A4D-FE57-48A5-86AC-B85B0E4D6B3B}" srcOrd="1" destOrd="0" presId="urn:microsoft.com/office/officeart/2018/2/layout/IconVerticalSolidList"/>
    <dgm:cxn modelId="{04EE9DBD-336E-474D-A7B1-AC9898274B58}" type="presParOf" srcId="{3A1549DA-7002-407F-B8BC-5C9742E6A9A9}" destId="{E71D091C-0FD2-46FF-A778-8A0A590EC0D7}" srcOrd="2" destOrd="0" presId="urn:microsoft.com/office/officeart/2018/2/layout/IconVerticalSolidList"/>
    <dgm:cxn modelId="{73B31291-9F10-4AD6-966B-F76758D0E4BB}" type="presParOf" srcId="{3A1549DA-7002-407F-B8BC-5C9742E6A9A9}" destId="{8557E549-9458-4952-BDF9-F26875C6558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195DB-4EB3-4DDB-BD16-C886C876987B}">
      <dsp:nvSpPr>
        <dsp:cNvPr id="0" name=""/>
        <dsp:cNvSpPr/>
      </dsp:nvSpPr>
      <dsp:spPr>
        <a:xfrm>
          <a:off x="0" y="12279"/>
          <a:ext cx="7337637" cy="692959"/>
        </a:xfrm>
        <a:prstGeom prst="roundRect">
          <a:avLst>
            <a:gd name="adj" fmla="val 10000"/>
          </a:avLst>
        </a:prstGeom>
        <a:solidFill>
          <a:schemeClr val="bg2"/>
        </a:solidFill>
        <a:ln>
          <a:noFill/>
        </a:ln>
        <a:effectLst/>
      </dsp:spPr>
      <dsp:style>
        <a:lnRef idx="0">
          <a:scrgbClr r="0" g="0" b="0"/>
        </a:lnRef>
        <a:fillRef idx="1">
          <a:scrgbClr r="0" g="0" b="0"/>
        </a:fillRef>
        <a:effectRef idx="0">
          <a:scrgbClr r="0" g="0" b="0"/>
        </a:effectRef>
        <a:fontRef idx="minor"/>
      </dsp:style>
    </dsp:sp>
    <dsp:sp modelId="{C759D0D4-0591-4717-BD3C-8F208A9F5CB8}">
      <dsp:nvSpPr>
        <dsp:cNvPr id="0" name=""/>
        <dsp:cNvSpPr/>
      </dsp:nvSpPr>
      <dsp:spPr>
        <a:xfrm>
          <a:off x="209620" y="162526"/>
          <a:ext cx="381500" cy="3811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2B4838-1E74-4A8A-B06C-FD6D15E60462}">
      <dsp:nvSpPr>
        <dsp:cNvPr id="0" name=""/>
        <dsp:cNvSpPr/>
      </dsp:nvSpPr>
      <dsp:spPr>
        <a:xfrm>
          <a:off x="800741" y="61493"/>
          <a:ext cx="6441110" cy="866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73" tIns="91673" rIns="91673" bIns="91673" numCol="1" spcCol="1270" anchor="ctr" anchorCtr="0">
          <a:noAutofit/>
        </a:bodyPr>
        <a:lstStyle/>
        <a:p>
          <a:pPr marL="0" lvl="0" indent="0" algn="l" defTabSz="800100">
            <a:lnSpc>
              <a:spcPct val="100000"/>
            </a:lnSpc>
            <a:spcBef>
              <a:spcPct val="0"/>
            </a:spcBef>
            <a:spcAft>
              <a:spcPct val="35000"/>
            </a:spcAft>
            <a:buNone/>
          </a:pPr>
          <a:r>
            <a:rPr lang="en-GB" sz="1800" kern="1200" dirty="0"/>
            <a:t>Don’t waste time scoring something you have to do. Use your time to decide where you commit and where you save.</a:t>
          </a:r>
          <a:br>
            <a:rPr lang="en-GB" sz="1800" kern="1200" dirty="0"/>
          </a:br>
          <a:endParaRPr lang="en-US" sz="1800" kern="1200" dirty="0"/>
        </a:p>
      </dsp:txBody>
      <dsp:txXfrm>
        <a:off x="800741" y="61493"/>
        <a:ext cx="6441110" cy="866199"/>
      </dsp:txXfrm>
    </dsp:sp>
    <dsp:sp modelId="{DDD850C0-1E40-4BD1-AC42-CDD8152F39E9}">
      <dsp:nvSpPr>
        <dsp:cNvPr id="0" name=""/>
        <dsp:cNvSpPr/>
      </dsp:nvSpPr>
      <dsp:spPr>
        <a:xfrm>
          <a:off x="0" y="1089360"/>
          <a:ext cx="7337637" cy="692959"/>
        </a:xfrm>
        <a:prstGeom prst="roundRect">
          <a:avLst>
            <a:gd name="adj" fmla="val 10000"/>
          </a:avLst>
        </a:prstGeom>
        <a:solidFill>
          <a:srgbClr val="FFA509"/>
        </a:solidFill>
        <a:ln>
          <a:noFill/>
        </a:ln>
        <a:effectLst/>
      </dsp:spPr>
      <dsp:style>
        <a:lnRef idx="0">
          <a:scrgbClr r="0" g="0" b="0"/>
        </a:lnRef>
        <a:fillRef idx="1">
          <a:scrgbClr r="0" g="0" b="0"/>
        </a:fillRef>
        <a:effectRef idx="0">
          <a:scrgbClr r="0" g="0" b="0"/>
        </a:effectRef>
        <a:fontRef idx="minor"/>
      </dsp:style>
    </dsp:sp>
    <dsp:sp modelId="{912E1249-C13C-433A-961E-CEA983E56BE5}">
      <dsp:nvSpPr>
        <dsp:cNvPr id="0" name=""/>
        <dsp:cNvSpPr/>
      </dsp:nvSpPr>
      <dsp:spPr>
        <a:xfrm>
          <a:off x="209620" y="1245276"/>
          <a:ext cx="381500" cy="3811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4FEFDC-1333-4FA5-9FB7-49A236F3E2C3}">
      <dsp:nvSpPr>
        <dsp:cNvPr id="0" name=""/>
        <dsp:cNvSpPr/>
      </dsp:nvSpPr>
      <dsp:spPr>
        <a:xfrm>
          <a:off x="800741" y="1025331"/>
          <a:ext cx="6441110" cy="866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73" tIns="91673" rIns="91673" bIns="91673" numCol="1" spcCol="1270" anchor="ctr" anchorCtr="0">
          <a:noAutofit/>
        </a:bodyPr>
        <a:lstStyle/>
        <a:p>
          <a:pPr marL="0" lvl="0" indent="0" algn="l" defTabSz="800100">
            <a:lnSpc>
              <a:spcPct val="100000"/>
            </a:lnSpc>
            <a:spcBef>
              <a:spcPct val="0"/>
            </a:spcBef>
            <a:spcAft>
              <a:spcPct val="35000"/>
            </a:spcAft>
            <a:buNone/>
          </a:pPr>
          <a:r>
            <a:rPr lang="en-US" sz="1800" kern="1200" dirty="0"/>
            <a:t>Cost doesn’t have to be measured in $$. If people are your main resource use FTE, then optimize to maximize “Value for Effort”</a:t>
          </a:r>
        </a:p>
      </dsp:txBody>
      <dsp:txXfrm>
        <a:off x="800741" y="1025331"/>
        <a:ext cx="6441110" cy="866199"/>
      </dsp:txXfrm>
    </dsp:sp>
    <dsp:sp modelId="{BD6DFD9C-3802-4C32-B2CB-9E333C2050E6}">
      <dsp:nvSpPr>
        <dsp:cNvPr id="0" name=""/>
        <dsp:cNvSpPr/>
      </dsp:nvSpPr>
      <dsp:spPr>
        <a:xfrm>
          <a:off x="0" y="2155271"/>
          <a:ext cx="7337637" cy="692959"/>
        </a:xfrm>
        <a:prstGeom prst="roundRect">
          <a:avLst>
            <a:gd name="adj" fmla="val 10000"/>
          </a:avLst>
        </a:prstGeom>
        <a:solidFill>
          <a:schemeClr val="bg2"/>
        </a:solidFill>
        <a:ln>
          <a:noFill/>
        </a:ln>
        <a:effectLst/>
      </dsp:spPr>
      <dsp:style>
        <a:lnRef idx="0">
          <a:scrgbClr r="0" g="0" b="0"/>
        </a:lnRef>
        <a:fillRef idx="1">
          <a:scrgbClr r="0" g="0" b="0"/>
        </a:fillRef>
        <a:effectRef idx="0">
          <a:scrgbClr r="0" g="0" b="0"/>
        </a:effectRef>
        <a:fontRef idx="minor"/>
      </dsp:style>
    </dsp:sp>
    <dsp:sp modelId="{57EC11C9-9539-488A-B88C-0B725101E4F8}">
      <dsp:nvSpPr>
        <dsp:cNvPr id="0" name=""/>
        <dsp:cNvSpPr/>
      </dsp:nvSpPr>
      <dsp:spPr>
        <a:xfrm>
          <a:off x="209620" y="2328026"/>
          <a:ext cx="381500" cy="3811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464AE0-5737-4C36-9B85-1EA23F21595F}">
      <dsp:nvSpPr>
        <dsp:cNvPr id="0" name=""/>
        <dsp:cNvSpPr/>
      </dsp:nvSpPr>
      <dsp:spPr>
        <a:xfrm>
          <a:off x="800741" y="2172110"/>
          <a:ext cx="6441110" cy="866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73" tIns="91673" rIns="91673" bIns="91673" numCol="1" spcCol="1270" anchor="ctr" anchorCtr="0">
          <a:noAutofit/>
        </a:bodyPr>
        <a:lstStyle/>
        <a:p>
          <a:pPr marL="0" lvl="0" indent="0" algn="l" defTabSz="800100">
            <a:lnSpc>
              <a:spcPct val="100000"/>
            </a:lnSpc>
            <a:spcBef>
              <a:spcPct val="0"/>
            </a:spcBef>
            <a:spcAft>
              <a:spcPct val="35000"/>
            </a:spcAft>
            <a:buNone/>
          </a:pPr>
          <a:r>
            <a:rPr lang="en-US" sz="1800" kern="1200"/>
            <a:t>Focus on what matters most for your decision as an additional overlay. Too many overlays creates confusion.</a:t>
          </a:r>
          <a:br>
            <a:rPr lang="en-US" sz="1800" kern="1200"/>
          </a:br>
          <a:endParaRPr lang="en-US" sz="1800" kern="1200"/>
        </a:p>
      </dsp:txBody>
      <dsp:txXfrm>
        <a:off x="800741" y="2172110"/>
        <a:ext cx="6441110" cy="866199"/>
      </dsp:txXfrm>
    </dsp:sp>
    <dsp:sp modelId="{8A1D2423-9E0E-47A8-86DA-1C96B79F4CCF}">
      <dsp:nvSpPr>
        <dsp:cNvPr id="0" name=""/>
        <dsp:cNvSpPr/>
      </dsp:nvSpPr>
      <dsp:spPr>
        <a:xfrm>
          <a:off x="0" y="3291448"/>
          <a:ext cx="7337637" cy="692959"/>
        </a:xfrm>
        <a:prstGeom prst="roundRect">
          <a:avLst>
            <a:gd name="adj" fmla="val 10000"/>
          </a:avLst>
        </a:prstGeom>
        <a:solidFill>
          <a:srgbClr val="FFA509"/>
        </a:solidFill>
        <a:ln>
          <a:noFill/>
        </a:ln>
        <a:effectLst/>
      </dsp:spPr>
      <dsp:style>
        <a:lnRef idx="0">
          <a:scrgbClr r="0" g="0" b="0"/>
        </a:lnRef>
        <a:fillRef idx="1">
          <a:scrgbClr r="0" g="0" b="0"/>
        </a:fillRef>
        <a:effectRef idx="0">
          <a:scrgbClr r="0" g="0" b="0"/>
        </a:effectRef>
        <a:fontRef idx="minor"/>
      </dsp:style>
    </dsp:sp>
    <dsp:sp modelId="{0CE47916-254C-42F6-9074-CB93F0336053}">
      <dsp:nvSpPr>
        <dsp:cNvPr id="0" name=""/>
        <dsp:cNvSpPr/>
      </dsp:nvSpPr>
      <dsp:spPr>
        <a:xfrm>
          <a:off x="209620" y="3438206"/>
          <a:ext cx="381500" cy="3811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53EEDD-FF6F-47EF-8A6A-F7140E6EC21A}">
      <dsp:nvSpPr>
        <dsp:cNvPr id="0" name=""/>
        <dsp:cNvSpPr/>
      </dsp:nvSpPr>
      <dsp:spPr>
        <a:xfrm>
          <a:off x="800741" y="3190830"/>
          <a:ext cx="6441110" cy="866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73" tIns="91673" rIns="91673" bIns="91673" numCol="1" spcCol="1270" anchor="ctr" anchorCtr="0">
          <a:noAutofit/>
        </a:bodyPr>
        <a:lstStyle/>
        <a:p>
          <a:pPr marL="0" lvl="0" indent="0" algn="l" defTabSz="800100">
            <a:lnSpc>
              <a:spcPct val="100000"/>
            </a:lnSpc>
            <a:spcBef>
              <a:spcPct val="0"/>
            </a:spcBef>
            <a:spcAft>
              <a:spcPct val="35000"/>
            </a:spcAft>
            <a:buNone/>
          </a:pPr>
          <a:r>
            <a:rPr lang="en-US" sz="1800" kern="1200" dirty="0"/>
            <a:t>Prioritization is a process, and the AHP model is only part of it. Non-Criteria can still play a key role in selection outcomes.</a:t>
          </a:r>
        </a:p>
      </dsp:txBody>
      <dsp:txXfrm>
        <a:off x="800741" y="3190830"/>
        <a:ext cx="6441110" cy="866199"/>
      </dsp:txXfrm>
    </dsp:sp>
    <dsp:sp modelId="{C7EE6F30-44A5-4527-9AF7-FE7E5CF9E211}">
      <dsp:nvSpPr>
        <dsp:cNvPr id="0" name=""/>
        <dsp:cNvSpPr/>
      </dsp:nvSpPr>
      <dsp:spPr>
        <a:xfrm>
          <a:off x="0" y="4337610"/>
          <a:ext cx="7337637" cy="692959"/>
        </a:xfrm>
        <a:prstGeom prst="roundRect">
          <a:avLst>
            <a:gd name="adj" fmla="val 10000"/>
          </a:avLst>
        </a:prstGeom>
        <a:solidFill>
          <a:srgbClr val="FFA509"/>
        </a:solidFill>
        <a:ln>
          <a:noFill/>
        </a:ln>
        <a:effectLst/>
      </dsp:spPr>
      <dsp:style>
        <a:lnRef idx="0">
          <a:scrgbClr r="0" g="0" b="0"/>
        </a:lnRef>
        <a:fillRef idx="1">
          <a:scrgbClr r="0" g="0" b="0"/>
        </a:fillRef>
        <a:effectRef idx="0">
          <a:scrgbClr r="0" g="0" b="0"/>
        </a:effectRef>
        <a:fontRef idx="minor"/>
      </dsp:style>
    </dsp:sp>
    <dsp:sp modelId="{FEDD8A4D-FE57-48A5-86AC-B85B0E4D6B3B}">
      <dsp:nvSpPr>
        <dsp:cNvPr id="0" name=""/>
        <dsp:cNvSpPr/>
      </dsp:nvSpPr>
      <dsp:spPr>
        <a:xfrm>
          <a:off x="209620" y="4493526"/>
          <a:ext cx="381500" cy="38112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57E549-9458-4952-BDF9-F26875C6558F}">
      <dsp:nvSpPr>
        <dsp:cNvPr id="0" name=""/>
        <dsp:cNvSpPr/>
      </dsp:nvSpPr>
      <dsp:spPr>
        <a:xfrm>
          <a:off x="800741" y="4246148"/>
          <a:ext cx="6441110" cy="866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73" tIns="91673" rIns="91673" bIns="91673" numCol="1" spcCol="1270" anchor="ctr" anchorCtr="0">
          <a:noAutofit/>
        </a:bodyPr>
        <a:lstStyle/>
        <a:p>
          <a:pPr marL="0" lvl="0" indent="0" algn="l" defTabSz="800100">
            <a:lnSpc>
              <a:spcPct val="100000"/>
            </a:lnSpc>
            <a:spcBef>
              <a:spcPct val="0"/>
            </a:spcBef>
            <a:spcAft>
              <a:spcPct val="35000"/>
            </a:spcAft>
            <a:buNone/>
          </a:pPr>
          <a:r>
            <a:rPr lang="en-GB" sz="1800" kern="1200" dirty="0"/>
            <a:t>If you really want a simple model with one score, then adding a Criteria for these factors is fine. We just don’t recommend it! </a:t>
          </a:r>
          <a:r>
            <a:rPr lang="en-GB" sz="1800" kern="1200" dirty="0">
              <a:sym typeface="Wingdings" panose="05000000000000000000" pitchFamily="2" charset="2"/>
            </a:rPr>
            <a:t></a:t>
          </a:r>
          <a:r>
            <a:rPr lang="en-GB" sz="1800" kern="1200" dirty="0"/>
            <a:t> </a:t>
          </a:r>
          <a:endParaRPr lang="en-US" sz="1800" kern="1200" dirty="0"/>
        </a:p>
      </dsp:txBody>
      <dsp:txXfrm>
        <a:off x="800741" y="4246148"/>
        <a:ext cx="6441110" cy="86619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3508"/>
          </a:xfrm>
          <a:prstGeom prst="rect">
            <a:avLst/>
          </a:prstGeom>
        </p:spPr>
        <p:txBody>
          <a:bodyPr vert="horz" lIns="95829" tIns="47915" rIns="95829" bIns="47915" rtlCol="0"/>
          <a:lstStyle>
            <a:lvl1pPr algn="l">
              <a:defRPr sz="1300"/>
            </a:lvl1pPr>
          </a:lstStyle>
          <a:p>
            <a:endParaRPr lang="en-GB"/>
          </a:p>
        </p:txBody>
      </p:sp>
      <p:sp>
        <p:nvSpPr>
          <p:cNvPr id="3" name="Date Placeholder 2"/>
          <p:cNvSpPr>
            <a:spLocks noGrp="1"/>
          </p:cNvSpPr>
          <p:nvPr>
            <p:ph type="dt" idx="1"/>
          </p:nvPr>
        </p:nvSpPr>
        <p:spPr>
          <a:xfrm>
            <a:off x="4023993" y="0"/>
            <a:ext cx="3078427" cy="513508"/>
          </a:xfrm>
          <a:prstGeom prst="rect">
            <a:avLst/>
          </a:prstGeom>
        </p:spPr>
        <p:txBody>
          <a:bodyPr vert="horz" lIns="95829" tIns="47915" rIns="95829" bIns="47915" rtlCol="0"/>
          <a:lstStyle>
            <a:lvl1pPr algn="r">
              <a:defRPr sz="1300"/>
            </a:lvl1pPr>
          </a:lstStyle>
          <a:p>
            <a:fld id="{9265DCE0-CCCD-4514-BF06-E93DD3D26B6D}" type="datetimeFigureOut">
              <a:rPr lang="en-GB" smtClean="0"/>
              <a:t>15/09/2022</a:t>
            </a:fld>
            <a:endParaRPr lang="en-GB"/>
          </a:p>
        </p:txBody>
      </p:sp>
      <p:sp>
        <p:nvSpPr>
          <p:cNvPr id="4" name="Slide Image Placeholder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5829" tIns="47915" rIns="95829" bIns="47915"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5829" tIns="47915" rIns="95829" bIns="479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1108"/>
            <a:ext cx="3078427" cy="513507"/>
          </a:xfrm>
          <a:prstGeom prst="rect">
            <a:avLst/>
          </a:prstGeom>
        </p:spPr>
        <p:txBody>
          <a:bodyPr vert="horz" lIns="95829" tIns="47915" rIns="95829" bIns="47915" rtlCol="0" anchor="b"/>
          <a:lstStyle>
            <a:lvl1pPr algn="l">
              <a:defRPr sz="1300"/>
            </a:lvl1pPr>
          </a:lstStyle>
          <a:p>
            <a:endParaRPr lang="en-GB"/>
          </a:p>
        </p:txBody>
      </p:sp>
      <p:sp>
        <p:nvSpPr>
          <p:cNvPr id="7" name="Slide Number Placeholder 6"/>
          <p:cNvSpPr>
            <a:spLocks noGrp="1"/>
          </p:cNvSpPr>
          <p:nvPr>
            <p:ph type="sldNum" sz="quarter" idx="5"/>
          </p:nvPr>
        </p:nvSpPr>
        <p:spPr>
          <a:xfrm>
            <a:off x="4023993" y="9721108"/>
            <a:ext cx="3078427" cy="513507"/>
          </a:xfrm>
          <a:prstGeom prst="rect">
            <a:avLst/>
          </a:prstGeom>
        </p:spPr>
        <p:txBody>
          <a:bodyPr vert="horz" lIns="95829" tIns="47915" rIns="95829" bIns="47915" rtlCol="0" anchor="b"/>
          <a:lstStyle>
            <a:lvl1pPr algn="r">
              <a:defRPr sz="1300"/>
            </a:lvl1pPr>
          </a:lstStyle>
          <a:p>
            <a:fld id="{50C23708-099F-461A-A247-BC5655158303}" type="slidenum">
              <a:rPr lang="en-GB" smtClean="0"/>
              <a:t>‹#›</a:t>
            </a:fld>
            <a:endParaRPr lang="en-GB"/>
          </a:p>
        </p:txBody>
      </p:sp>
    </p:spTree>
    <p:extLst>
      <p:ext uri="{BB962C8B-B14F-4D97-AF65-F5344CB8AC3E}">
        <p14:creationId xmlns:p14="http://schemas.microsoft.com/office/powerpoint/2010/main" val="3211974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0C23708-099F-461A-A247-BC5655158303}" type="slidenum">
              <a:rPr lang="en-GB" smtClean="0"/>
              <a:t>26</a:t>
            </a:fld>
            <a:endParaRPr lang="en-GB"/>
          </a:p>
        </p:txBody>
      </p:sp>
    </p:spTree>
    <p:extLst>
      <p:ext uri="{BB962C8B-B14F-4D97-AF65-F5344CB8AC3E}">
        <p14:creationId xmlns:p14="http://schemas.microsoft.com/office/powerpoint/2010/main" val="32172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0C23708-099F-461A-A247-BC5655158303}" type="slidenum">
              <a:rPr lang="en-GB" smtClean="0"/>
              <a:t>31</a:t>
            </a:fld>
            <a:endParaRPr lang="en-GB"/>
          </a:p>
        </p:txBody>
      </p:sp>
    </p:spTree>
    <p:extLst>
      <p:ext uri="{BB962C8B-B14F-4D97-AF65-F5344CB8AC3E}">
        <p14:creationId xmlns:p14="http://schemas.microsoft.com/office/powerpoint/2010/main" val="492586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0C23708-099F-461A-A247-BC5655158303}" type="slidenum">
              <a:rPr lang="en-GB" smtClean="0"/>
              <a:t>40</a:t>
            </a:fld>
            <a:endParaRPr lang="en-GB"/>
          </a:p>
        </p:txBody>
      </p:sp>
    </p:spTree>
    <p:extLst>
      <p:ext uri="{BB962C8B-B14F-4D97-AF65-F5344CB8AC3E}">
        <p14:creationId xmlns:p14="http://schemas.microsoft.com/office/powerpoint/2010/main" val="3599423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0C23708-099F-461A-A247-BC5655158303}" type="slidenum">
              <a:rPr lang="en-GB" smtClean="0"/>
              <a:t>47</a:t>
            </a:fld>
            <a:endParaRPr lang="en-GB"/>
          </a:p>
        </p:txBody>
      </p:sp>
    </p:spTree>
    <p:extLst>
      <p:ext uri="{BB962C8B-B14F-4D97-AF65-F5344CB8AC3E}">
        <p14:creationId xmlns:p14="http://schemas.microsoft.com/office/powerpoint/2010/main" val="3365836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34E62-57B1-4A85-97A4-2258D3AC6181}"/>
              </a:ext>
            </a:extLst>
          </p:cNvPr>
          <p:cNvSpPr>
            <a:spLocks noGrp="1"/>
          </p:cNvSpPr>
          <p:nvPr>
            <p:ph type="title"/>
          </p:nvPr>
        </p:nvSpPr>
        <p:spPr>
          <a:xfrm>
            <a:off x="3922987" y="177254"/>
            <a:ext cx="8129451" cy="1325563"/>
          </a:xfrm>
          <a:solidFill>
            <a:srgbClr val="FFFFFF">
              <a:alpha val="69804"/>
            </a:srgbClr>
          </a:solidFill>
        </p:spPr>
        <p:txBody>
          <a:bodyPr>
            <a:normAutofit/>
          </a:bodyPr>
          <a:lstStyle>
            <a:lvl1pPr algn="r">
              <a:defRPr sz="3600">
                <a:solidFill>
                  <a:schemeClr val="tx1"/>
                </a:solidFill>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627C6459-F393-49C7-B997-E0FEC62830BE}"/>
              </a:ext>
            </a:extLst>
          </p:cNvPr>
          <p:cNvSpPr>
            <a:spLocks noGrp="1"/>
          </p:cNvSpPr>
          <p:nvPr>
            <p:ph type="ftr" sz="quarter" idx="11"/>
          </p:nvPr>
        </p:nvSpPr>
        <p:spPr/>
        <p:txBody>
          <a:bodyPr/>
          <a:lstStyle>
            <a:lvl1pPr>
              <a:defRPr>
                <a:solidFill>
                  <a:schemeClr val="tx1"/>
                </a:solidFill>
              </a:defRPr>
            </a:lvl1pPr>
          </a:lstStyle>
          <a:p>
            <a:endParaRPr lang="en-GB"/>
          </a:p>
        </p:txBody>
      </p:sp>
      <p:pic>
        <p:nvPicPr>
          <p:cNvPr id="4" name="Picture 3">
            <a:extLst>
              <a:ext uri="{FF2B5EF4-FFF2-40B4-BE49-F238E27FC236}">
                <a16:creationId xmlns:a16="http://schemas.microsoft.com/office/drawing/2014/main" id="{D70C80AD-86A4-4DDF-AE61-E8249AE8EB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26319" y="5873671"/>
            <a:ext cx="2241731" cy="965358"/>
          </a:xfrm>
          <a:prstGeom prst="rect">
            <a:avLst/>
          </a:prstGeom>
        </p:spPr>
      </p:pic>
    </p:spTree>
    <p:extLst>
      <p:ext uri="{BB962C8B-B14F-4D97-AF65-F5344CB8AC3E}">
        <p14:creationId xmlns:p14="http://schemas.microsoft.com/office/powerpoint/2010/main" val="192340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63E53A4-678D-4DA3-9AC2-4F4B70AD8D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61334" y="5873671"/>
            <a:ext cx="2241731" cy="965358"/>
          </a:xfrm>
          <a:prstGeom prst="rect">
            <a:avLst/>
          </a:prstGeom>
        </p:spPr>
      </p:pic>
      <p:sp>
        <p:nvSpPr>
          <p:cNvPr id="2" name="Title 1">
            <a:extLst>
              <a:ext uri="{FF2B5EF4-FFF2-40B4-BE49-F238E27FC236}">
                <a16:creationId xmlns:a16="http://schemas.microsoft.com/office/drawing/2014/main" id="{1981D7E4-4BA0-4862-9793-F909F1C424C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CC5118-238F-446A-977B-C54092812D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8CD7702-879C-4F55-9E5E-B3FFE8683E8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75F8AFE-C7BB-4A93-A56F-8C773811A7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DEDCA4-EFC9-4DA6-8EFC-F2B4E213C43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9325A6-AABD-4728-80D5-E545FA186007}"/>
              </a:ext>
            </a:extLst>
          </p:cNvPr>
          <p:cNvSpPr>
            <a:spLocks noGrp="1"/>
          </p:cNvSpPr>
          <p:nvPr>
            <p:ph type="dt" sz="half" idx="10"/>
          </p:nvPr>
        </p:nvSpPr>
        <p:spPr/>
        <p:txBody>
          <a:bodyPr/>
          <a:lstStyle/>
          <a:p>
            <a:fld id="{F286DE78-6797-41B2-A640-1A6DD9E4FE1C}" type="datetimeFigureOut">
              <a:rPr lang="en-GB" smtClean="0"/>
              <a:t>15/09/2022</a:t>
            </a:fld>
            <a:endParaRPr lang="en-GB"/>
          </a:p>
        </p:txBody>
      </p:sp>
      <p:sp>
        <p:nvSpPr>
          <p:cNvPr id="8" name="Footer Placeholder 7">
            <a:extLst>
              <a:ext uri="{FF2B5EF4-FFF2-40B4-BE49-F238E27FC236}">
                <a16:creationId xmlns:a16="http://schemas.microsoft.com/office/drawing/2014/main" id="{9128D494-49D4-4CBD-9C39-42469EE771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B67F84-128C-4283-8FD9-A80B33C846D8}"/>
              </a:ext>
            </a:extLst>
          </p:cNvPr>
          <p:cNvSpPr>
            <a:spLocks noGrp="1"/>
          </p:cNvSpPr>
          <p:nvPr>
            <p:ph type="sldNum" sz="quarter" idx="12"/>
          </p:nvPr>
        </p:nvSpPr>
        <p:spPr/>
        <p:txBody>
          <a:bodyPr/>
          <a:lstStyle/>
          <a:p>
            <a:fld id="{E20BDD89-03FF-4B2E-8A38-E030B4E2BF06}" type="slidenum">
              <a:rPr lang="en-GB" smtClean="0"/>
              <a:t>‹#›</a:t>
            </a:fld>
            <a:endParaRPr lang="en-GB"/>
          </a:p>
        </p:txBody>
      </p:sp>
    </p:spTree>
    <p:extLst>
      <p:ext uri="{BB962C8B-B14F-4D97-AF65-F5344CB8AC3E}">
        <p14:creationId xmlns:p14="http://schemas.microsoft.com/office/powerpoint/2010/main" val="1479879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1870CF-E3B5-4302-A2AD-6C6C763FCE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61334" y="5873671"/>
            <a:ext cx="2241731" cy="965358"/>
          </a:xfrm>
          <a:prstGeom prst="rect">
            <a:avLst/>
          </a:prstGeom>
        </p:spPr>
      </p:pic>
      <p:sp>
        <p:nvSpPr>
          <p:cNvPr id="2" name="Date Placeholder 1">
            <a:extLst>
              <a:ext uri="{FF2B5EF4-FFF2-40B4-BE49-F238E27FC236}">
                <a16:creationId xmlns:a16="http://schemas.microsoft.com/office/drawing/2014/main" id="{AFBFEC61-A521-439C-9D6F-0AE759131030}"/>
              </a:ext>
            </a:extLst>
          </p:cNvPr>
          <p:cNvSpPr>
            <a:spLocks noGrp="1"/>
          </p:cNvSpPr>
          <p:nvPr>
            <p:ph type="dt" sz="half" idx="10"/>
          </p:nvPr>
        </p:nvSpPr>
        <p:spPr/>
        <p:txBody>
          <a:bodyPr/>
          <a:lstStyle/>
          <a:p>
            <a:fld id="{F286DE78-6797-41B2-A640-1A6DD9E4FE1C}" type="datetimeFigureOut">
              <a:rPr lang="en-GB" smtClean="0"/>
              <a:t>15/09/2022</a:t>
            </a:fld>
            <a:endParaRPr lang="en-GB"/>
          </a:p>
        </p:txBody>
      </p:sp>
      <p:sp>
        <p:nvSpPr>
          <p:cNvPr id="3" name="Footer Placeholder 2">
            <a:extLst>
              <a:ext uri="{FF2B5EF4-FFF2-40B4-BE49-F238E27FC236}">
                <a16:creationId xmlns:a16="http://schemas.microsoft.com/office/drawing/2014/main" id="{8CFA6BEA-674C-4D60-B30F-9BBEFC938E5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DC4C807-897F-4495-BDFF-7FDD3312DD8F}"/>
              </a:ext>
            </a:extLst>
          </p:cNvPr>
          <p:cNvSpPr>
            <a:spLocks noGrp="1"/>
          </p:cNvSpPr>
          <p:nvPr>
            <p:ph type="sldNum" sz="quarter" idx="12"/>
          </p:nvPr>
        </p:nvSpPr>
        <p:spPr/>
        <p:txBody>
          <a:bodyPr/>
          <a:lstStyle/>
          <a:p>
            <a:fld id="{E20BDD89-03FF-4B2E-8A38-E030B4E2BF06}" type="slidenum">
              <a:rPr lang="en-GB" smtClean="0"/>
              <a:t>‹#›</a:t>
            </a:fld>
            <a:endParaRPr lang="en-GB"/>
          </a:p>
        </p:txBody>
      </p:sp>
    </p:spTree>
    <p:extLst>
      <p:ext uri="{BB962C8B-B14F-4D97-AF65-F5344CB8AC3E}">
        <p14:creationId xmlns:p14="http://schemas.microsoft.com/office/powerpoint/2010/main" val="3291116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9E8B5B-F332-4F2D-8C35-14F86B74BA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61334" y="5873671"/>
            <a:ext cx="2241731" cy="965358"/>
          </a:xfrm>
          <a:prstGeom prst="rect">
            <a:avLst/>
          </a:prstGeom>
        </p:spPr>
      </p:pic>
      <p:sp>
        <p:nvSpPr>
          <p:cNvPr id="2" name="Title 1">
            <a:extLst>
              <a:ext uri="{FF2B5EF4-FFF2-40B4-BE49-F238E27FC236}">
                <a16:creationId xmlns:a16="http://schemas.microsoft.com/office/drawing/2014/main" id="{E385DBAB-B143-41F3-BB2F-9BB52A7028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C72E5A3-A314-4AAD-A3C9-82F4585DDC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B77D9E8-271F-4B25-9FD1-8DE675081A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543795-0BCD-4DF1-BD4E-94A3FFD99366}"/>
              </a:ext>
            </a:extLst>
          </p:cNvPr>
          <p:cNvSpPr>
            <a:spLocks noGrp="1"/>
          </p:cNvSpPr>
          <p:nvPr>
            <p:ph type="dt" sz="half" idx="10"/>
          </p:nvPr>
        </p:nvSpPr>
        <p:spPr/>
        <p:txBody>
          <a:bodyPr/>
          <a:lstStyle/>
          <a:p>
            <a:fld id="{F286DE78-6797-41B2-A640-1A6DD9E4FE1C}" type="datetimeFigureOut">
              <a:rPr lang="en-GB" smtClean="0"/>
              <a:t>15/09/2022</a:t>
            </a:fld>
            <a:endParaRPr lang="en-GB"/>
          </a:p>
        </p:txBody>
      </p:sp>
      <p:sp>
        <p:nvSpPr>
          <p:cNvPr id="6" name="Footer Placeholder 5">
            <a:extLst>
              <a:ext uri="{FF2B5EF4-FFF2-40B4-BE49-F238E27FC236}">
                <a16:creationId xmlns:a16="http://schemas.microsoft.com/office/drawing/2014/main" id="{C6B94CD7-4C46-4647-9BF7-526A203D1D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1E6D28-07B9-4960-8CAF-F478B7C877F0}"/>
              </a:ext>
            </a:extLst>
          </p:cNvPr>
          <p:cNvSpPr>
            <a:spLocks noGrp="1"/>
          </p:cNvSpPr>
          <p:nvPr>
            <p:ph type="sldNum" sz="quarter" idx="12"/>
          </p:nvPr>
        </p:nvSpPr>
        <p:spPr/>
        <p:txBody>
          <a:bodyPr/>
          <a:lstStyle/>
          <a:p>
            <a:fld id="{E20BDD89-03FF-4B2E-8A38-E030B4E2BF06}" type="slidenum">
              <a:rPr lang="en-GB" smtClean="0"/>
              <a:t>‹#›</a:t>
            </a:fld>
            <a:endParaRPr lang="en-GB"/>
          </a:p>
        </p:txBody>
      </p:sp>
    </p:spTree>
    <p:extLst>
      <p:ext uri="{BB962C8B-B14F-4D97-AF65-F5344CB8AC3E}">
        <p14:creationId xmlns:p14="http://schemas.microsoft.com/office/powerpoint/2010/main" val="1482486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5DDC65-56BD-49F8-A4FB-FA3B6F66CD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61334" y="5873671"/>
            <a:ext cx="2241731" cy="965358"/>
          </a:xfrm>
          <a:prstGeom prst="rect">
            <a:avLst/>
          </a:prstGeom>
        </p:spPr>
      </p:pic>
      <p:sp>
        <p:nvSpPr>
          <p:cNvPr id="2" name="Title 1">
            <a:extLst>
              <a:ext uri="{FF2B5EF4-FFF2-40B4-BE49-F238E27FC236}">
                <a16:creationId xmlns:a16="http://schemas.microsoft.com/office/drawing/2014/main" id="{EA01485B-6F79-4F51-9E94-71C6C94826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63C3FB1-DA8F-4E91-91F5-A185C2B760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AliAk iAon to add piAture</a:t>
            </a:r>
            <a:endParaRPr lang="en-GB"/>
          </a:p>
        </p:txBody>
      </p:sp>
      <p:sp>
        <p:nvSpPr>
          <p:cNvPr id="4" name="Text Placeholder 3">
            <a:extLst>
              <a:ext uri="{FF2B5EF4-FFF2-40B4-BE49-F238E27FC236}">
                <a16:creationId xmlns:a16="http://schemas.microsoft.com/office/drawing/2014/main" id="{A239A25F-CB75-4937-AEA6-A56CDF66C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583991-33B0-4F60-82A7-E4B43920105C}"/>
              </a:ext>
            </a:extLst>
          </p:cNvPr>
          <p:cNvSpPr>
            <a:spLocks noGrp="1"/>
          </p:cNvSpPr>
          <p:nvPr>
            <p:ph type="dt" sz="half" idx="10"/>
          </p:nvPr>
        </p:nvSpPr>
        <p:spPr/>
        <p:txBody>
          <a:bodyPr/>
          <a:lstStyle/>
          <a:p>
            <a:fld id="{F286DE78-6797-41B2-A640-1A6DD9E4FE1C}" type="datetimeFigureOut">
              <a:rPr lang="en-GB" smtClean="0"/>
              <a:t>15/09/2022</a:t>
            </a:fld>
            <a:endParaRPr lang="en-GB"/>
          </a:p>
        </p:txBody>
      </p:sp>
      <p:sp>
        <p:nvSpPr>
          <p:cNvPr id="6" name="Footer Placeholder 5">
            <a:extLst>
              <a:ext uri="{FF2B5EF4-FFF2-40B4-BE49-F238E27FC236}">
                <a16:creationId xmlns:a16="http://schemas.microsoft.com/office/drawing/2014/main" id="{87F89417-52A8-467E-9A63-74E2798682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8D8BDF-ED7C-4CD7-9B34-18EAF86266BB}"/>
              </a:ext>
            </a:extLst>
          </p:cNvPr>
          <p:cNvSpPr>
            <a:spLocks noGrp="1"/>
          </p:cNvSpPr>
          <p:nvPr>
            <p:ph type="sldNum" sz="quarter" idx="12"/>
          </p:nvPr>
        </p:nvSpPr>
        <p:spPr/>
        <p:txBody>
          <a:bodyPr/>
          <a:lstStyle/>
          <a:p>
            <a:fld id="{E20BDD89-03FF-4B2E-8A38-E030B4E2BF06}" type="slidenum">
              <a:rPr lang="en-GB" smtClean="0"/>
              <a:t>‹#›</a:t>
            </a:fld>
            <a:endParaRPr lang="en-GB"/>
          </a:p>
        </p:txBody>
      </p:sp>
    </p:spTree>
    <p:extLst>
      <p:ext uri="{BB962C8B-B14F-4D97-AF65-F5344CB8AC3E}">
        <p14:creationId xmlns:p14="http://schemas.microsoft.com/office/powerpoint/2010/main" val="3841887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27F3A5-B441-48D2-8D9B-F6E1026585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61334" y="5873671"/>
            <a:ext cx="2241731" cy="965358"/>
          </a:xfrm>
          <a:prstGeom prst="rect">
            <a:avLst/>
          </a:prstGeom>
        </p:spPr>
      </p:pic>
      <p:sp>
        <p:nvSpPr>
          <p:cNvPr id="2" name="Title 1">
            <a:extLst>
              <a:ext uri="{FF2B5EF4-FFF2-40B4-BE49-F238E27FC236}">
                <a16:creationId xmlns:a16="http://schemas.microsoft.com/office/drawing/2014/main" id="{76B911E8-71E7-4AE6-8596-2D989A5F714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067E71-A90A-4356-8FDB-65791F9E87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5AE3F2-52BE-4DC0-B15A-63176762BCE2}"/>
              </a:ext>
            </a:extLst>
          </p:cNvPr>
          <p:cNvSpPr>
            <a:spLocks noGrp="1"/>
          </p:cNvSpPr>
          <p:nvPr>
            <p:ph type="dt" sz="half" idx="10"/>
          </p:nvPr>
        </p:nvSpPr>
        <p:spPr/>
        <p:txBody>
          <a:bodyPr/>
          <a:lstStyle/>
          <a:p>
            <a:fld id="{F286DE78-6797-41B2-A640-1A6DD9E4FE1C}" type="datetimeFigureOut">
              <a:rPr lang="en-GB" smtClean="0"/>
              <a:t>15/09/2022</a:t>
            </a:fld>
            <a:endParaRPr lang="en-GB"/>
          </a:p>
        </p:txBody>
      </p:sp>
      <p:sp>
        <p:nvSpPr>
          <p:cNvPr id="5" name="Footer Placeholder 4">
            <a:extLst>
              <a:ext uri="{FF2B5EF4-FFF2-40B4-BE49-F238E27FC236}">
                <a16:creationId xmlns:a16="http://schemas.microsoft.com/office/drawing/2014/main" id="{163F4D27-1B7B-4BF5-A27C-F98BAAF29A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ED5DDE-89E8-4205-B10C-3D26B826CAED}"/>
              </a:ext>
            </a:extLst>
          </p:cNvPr>
          <p:cNvSpPr>
            <a:spLocks noGrp="1"/>
          </p:cNvSpPr>
          <p:nvPr>
            <p:ph type="sldNum" sz="quarter" idx="12"/>
          </p:nvPr>
        </p:nvSpPr>
        <p:spPr/>
        <p:txBody>
          <a:bodyPr/>
          <a:lstStyle/>
          <a:p>
            <a:fld id="{E20BDD89-03FF-4B2E-8A38-E030B4E2BF06}" type="slidenum">
              <a:rPr lang="en-GB" smtClean="0"/>
              <a:t>‹#›</a:t>
            </a:fld>
            <a:endParaRPr lang="en-GB"/>
          </a:p>
        </p:txBody>
      </p:sp>
    </p:spTree>
    <p:extLst>
      <p:ext uri="{BB962C8B-B14F-4D97-AF65-F5344CB8AC3E}">
        <p14:creationId xmlns:p14="http://schemas.microsoft.com/office/powerpoint/2010/main" val="3186056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AD9CD7-CAD3-4A2C-BDFF-DCD164EEEC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638187" y="4936002"/>
            <a:ext cx="2241731" cy="965358"/>
          </a:xfrm>
          <a:prstGeom prst="rect">
            <a:avLst/>
          </a:prstGeom>
        </p:spPr>
      </p:pic>
      <p:sp>
        <p:nvSpPr>
          <p:cNvPr id="2" name="Vertical Title 1">
            <a:extLst>
              <a:ext uri="{FF2B5EF4-FFF2-40B4-BE49-F238E27FC236}">
                <a16:creationId xmlns:a16="http://schemas.microsoft.com/office/drawing/2014/main" id="{99EA5FCF-0990-4E7B-8E7B-FC41497C14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70E920-AF86-4AF3-93C6-35AF590086A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B82153-7FD9-422C-8783-D6CD5EA20588}"/>
              </a:ext>
            </a:extLst>
          </p:cNvPr>
          <p:cNvSpPr>
            <a:spLocks noGrp="1"/>
          </p:cNvSpPr>
          <p:nvPr>
            <p:ph type="dt" sz="half" idx="10"/>
          </p:nvPr>
        </p:nvSpPr>
        <p:spPr/>
        <p:txBody>
          <a:bodyPr/>
          <a:lstStyle/>
          <a:p>
            <a:fld id="{F286DE78-6797-41B2-A640-1A6DD9E4FE1C}" type="datetimeFigureOut">
              <a:rPr lang="en-GB" smtClean="0"/>
              <a:t>15/09/2022</a:t>
            </a:fld>
            <a:endParaRPr lang="en-GB"/>
          </a:p>
        </p:txBody>
      </p:sp>
      <p:sp>
        <p:nvSpPr>
          <p:cNvPr id="5" name="Footer Placeholder 4">
            <a:extLst>
              <a:ext uri="{FF2B5EF4-FFF2-40B4-BE49-F238E27FC236}">
                <a16:creationId xmlns:a16="http://schemas.microsoft.com/office/drawing/2014/main" id="{DDBFE64B-04DE-41AB-9590-8D068F9B99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912838-DBB9-4513-9EC7-95587CE0E79D}"/>
              </a:ext>
            </a:extLst>
          </p:cNvPr>
          <p:cNvSpPr>
            <a:spLocks noGrp="1"/>
          </p:cNvSpPr>
          <p:nvPr>
            <p:ph type="sldNum" sz="quarter" idx="12"/>
          </p:nvPr>
        </p:nvSpPr>
        <p:spPr/>
        <p:txBody>
          <a:bodyPr/>
          <a:lstStyle/>
          <a:p>
            <a:fld id="{E20BDD89-03FF-4B2E-8A38-E030B4E2BF06}" type="slidenum">
              <a:rPr lang="en-GB" smtClean="0"/>
              <a:t>‹#›</a:t>
            </a:fld>
            <a:endParaRPr lang="en-GB"/>
          </a:p>
        </p:txBody>
      </p:sp>
    </p:spTree>
    <p:extLst>
      <p:ext uri="{BB962C8B-B14F-4D97-AF65-F5344CB8AC3E}">
        <p14:creationId xmlns:p14="http://schemas.microsoft.com/office/powerpoint/2010/main" val="4026969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6407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36FAA-58A9-4BAF-B3EA-0BE49BFAFF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0DAC85A-AD18-4938-9C87-0220F5C5A0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81804E6-4BC1-4F69-BD8F-18E50BCE95C5}"/>
              </a:ext>
            </a:extLst>
          </p:cNvPr>
          <p:cNvSpPr>
            <a:spLocks noGrp="1"/>
          </p:cNvSpPr>
          <p:nvPr>
            <p:ph type="dt" sz="half" idx="10"/>
          </p:nvPr>
        </p:nvSpPr>
        <p:spPr/>
        <p:txBody>
          <a:bodyPr/>
          <a:lstStyle/>
          <a:p>
            <a:fld id="{F286DE78-6797-41B2-A640-1A6DD9E4FE1C}" type="datetimeFigureOut">
              <a:rPr lang="en-GB" smtClean="0"/>
              <a:t>15/09/2022</a:t>
            </a:fld>
            <a:endParaRPr lang="en-GB"/>
          </a:p>
        </p:txBody>
      </p:sp>
      <p:sp>
        <p:nvSpPr>
          <p:cNvPr id="5" name="Footer Placeholder 4">
            <a:extLst>
              <a:ext uri="{FF2B5EF4-FFF2-40B4-BE49-F238E27FC236}">
                <a16:creationId xmlns:a16="http://schemas.microsoft.com/office/drawing/2014/main" id="{B9CC2C0F-7C64-4861-9714-EC954C91E1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40FA2C-B8D1-4CFD-B8B2-223B44D1904C}"/>
              </a:ext>
            </a:extLst>
          </p:cNvPr>
          <p:cNvSpPr>
            <a:spLocks noGrp="1"/>
          </p:cNvSpPr>
          <p:nvPr>
            <p:ph type="sldNum" sz="quarter" idx="12"/>
          </p:nvPr>
        </p:nvSpPr>
        <p:spPr/>
        <p:txBody>
          <a:bodyPr/>
          <a:lstStyle/>
          <a:p>
            <a:fld id="{E20BDD89-03FF-4B2E-8A38-E030B4E2BF06}" type="slidenum">
              <a:rPr lang="en-GB" smtClean="0"/>
              <a:t>‹#›</a:t>
            </a:fld>
            <a:endParaRPr lang="en-GB"/>
          </a:p>
        </p:txBody>
      </p:sp>
    </p:spTree>
    <p:extLst>
      <p:ext uri="{BB962C8B-B14F-4D97-AF65-F5344CB8AC3E}">
        <p14:creationId xmlns:p14="http://schemas.microsoft.com/office/powerpoint/2010/main" val="1646595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34E62-57B1-4A85-97A4-2258D3AC61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C98FC5-E2CD-4376-8D3C-B08C8049B62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8C821D-4580-497A-B650-03E3A43B9BBE}"/>
              </a:ext>
            </a:extLst>
          </p:cNvPr>
          <p:cNvSpPr>
            <a:spLocks noGrp="1"/>
          </p:cNvSpPr>
          <p:nvPr>
            <p:ph type="dt" sz="half" idx="10"/>
          </p:nvPr>
        </p:nvSpPr>
        <p:spPr/>
        <p:txBody>
          <a:bodyPr/>
          <a:lstStyle/>
          <a:p>
            <a:fld id="{F286DE78-6797-41B2-A640-1A6DD9E4FE1C}" type="datetimeFigureOut">
              <a:rPr lang="en-GB" smtClean="0"/>
              <a:t>15/09/2022</a:t>
            </a:fld>
            <a:endParaRPr lang="en-GB"/>
          </a:p>
        </p:txBody>
      </p:sp>
      <p:sp>
        <p:nvSpPr>
          <p:cNvPr id="5" name="Footer Placeholder 4">
            <a:extLst>
              <a:ext uri="{FF2B5EF4-FFF2-40B4-BE49-F238E27FC236}">
                <a16:creationId xmlns:a16="http://schemas.microsoft.com/office/drawing/2014/main" id="{627C6459-F393-49C7-B997-E0FEC62830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83099F-C5E0-4D71-901C-E9CE334EE4FC}"/>
              </a:ext>
            </a:extLst>
          </p:cNvPr>
          <p:cNvSpPr>
            <a:spLocks noGrp="1"/>
          </p:cNvSpPr>
          <p:nvPr>
            <p:ph type="sldNum" sz="quarter" idx="12"/>
          </p:nvPr>
        </p:nvSpPr>
        <p:spPr/>
        <p:txBody>
          <a:bodyPr/>
          <a:lstStyle/>
          <a:p>
            <a:fld id="{E20BDD89-03FF-4B2E-8A38-E030B4E2BF06}" type="slidenum">
              <a:rPr lang="en-GB" smtClean="0"/>
              <a:t>‹#›</a:t>
            </a:fld>
            <a:endParaRPr lang="en-GB"/>
          </a:p>
        </p:txBody>
      </p:sp>
    </p:spTree>
    <p:extLst>
      <p:ext uri="{BB962C8B-B14F-4D97-AF65-F5344CB8AC3E}">
        <p14:creationId xmlns:p14="http://schemas.microsoft.com/office/powerpoint/2010/main" val="3778806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11729-53E4-4F18-827F-9B5BBFC629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C1702EF-03F0-4819-9D08-13712DCCF7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F68AE76-425B-4E69-AB14-CD42898F2999}"/>
              </a:ext>
            </a:extLst>
          </p:cNvPr>
          <p:cNvSpPr>
            <a:spLocks noGrp="1"/>
          </p:cNvSpPr>
          <p:nvPr>
            <p:ph type="dt" sz="half" idx="10"/>
          </p:nvPr>
        </p:nvSpPr>
        <p:spPr/>
        <p:txBody>
          <a:bodyPr/>
          <a:lstStyle/>
          <a:p>
            <a:fld id="{F286DE78-6797-41B2-A640-1A6DD9E4FE1C}" type="datetimeFigureOut">
              <a:rPr lang="en-GB" smtClean="0"/>
              <a:t>15/09/2022</a:t>
            </a:fld>
            <a:endParaRPr lang="en-GB"/>
          </a:p>
        </p:txBody>
      </p:sp>
      <p:sp>
        <p:nvSpPr>
          <p:cNvPr id="5" name="Footer Placeholder 4">
            <a:extLst>
              <a:ext uri="{FF2B5EF4-FFF2-40B4-BE49-F238E27FC236}">
                <a16:creationId xmlns:a16="http://schemas.microsoft.com/office/drawing/2014/main" id="{0F97CE7D-0B96-4094-96E1-8A5C79D10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2B4729-78B0-4F75-9F5A-5248D2A31F22}"/>
              </a:ext>
            </a:extLst>
          </p:cNvPr>
          <p:cNvSpPr>
            <a:spLocks noGrp="1"/>
          </p:cNvSpPr>
          <p:nvPr>
            <p:ph type="sldNum" sz="quarter" idx="12"/>
          </p:nvPr>
        </p:nvSpPr>
        <p:spPr/>
        <p:txBody>
          <a:bodyPr/>
          <a:lstStyle/>
          <a:p>
            <a:fld id="{E20BDD89-03FF-4B2E-8A38-E030B4E2BF06}" type="slidenum">
              <a:rPr lang="en-GB" smtClean="0"/>
              <a:t>‹#›</a:t>
            </a:fld>
            <a:endParaRPr lang="en-GB"/>
          </a:p>
        </p:txBody>
      </p:sp>
    </p:spTree>
    <p:extLst>
      <p:ext uri="{BB962C8B-B14F-4D97-AF65-F5344CB8AC3E}">
        <p14:creationId xmlns:p14="http://schemas.microsoft.com/office/powerpoint/2010/main" val="1522682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8CEFD1-126D-45EF-8A92-05461CA4B81E}"/>
              </a:ext>
            </a:extLst>
          </p:cNvPr>
          <p:cNvSpPr/>
          <p:nvPr userDrawn="1"/>
        </p:nvSpPr>
        <p:spPr>
          <a:xfrm>
            <a:off x="0" y="0"/>
            <a:ext cx="4038600" cy="683902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E534E62-57B1-4A85-97A4-2258D3AC6181}"/>
              </a:ext>
            </a:extLst>
          </p:cNvPr>
          <p:cNvSpPr>
            <a:spLocks noGrp="1"/>
          </p:cNvSpPr>
          <p:nvPr>
            <p:ph type="title"/>
          </p:nvPr>
        </p:nvSpPr>
        <p:spPr>
          <a:xfrm>
            <a:off x="4038599" y="18971"/>
            <a:ext cx="8129451" cy="1325563"/>
          </a:xfrm>
          <a:solidFill>
            <a:srgbClr val="FFFFFF">
              <a:alpha val="69804"/>
            </a:srgbClr>
          </a:solidFill>
        </p:spPr>
        <p:txBody>
          <a:bodyPr/>
          <a:lstStyle>
            <a:lvl1pPr algn="l">
              <a:defRPr>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EC98FC5-E2CD-4376-8D3C-B08C8049B628}"/>
              </a:ext>
            </a:extLst>
          </p:cNvPr>
          <p:cNvSpPr>
            <a:spLocks noGrp="1"/>
          </p:cNvSpPr>
          <p:nvPr>
            <p:ph idx="1"/>
          </p:nvPr>
        </p:nvSpPr>
        <p:spPr>
          <a:xfrm>
            <a:off x="263434" y="1002506"/>
            <a:ext cx="3616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27C6459-F393-49C7-B997-E0FEC62830BE}"/>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9783099F-C5E0-4D71-901C-E9CE334EE4FC}"/>
              </a:ext>
            </a:extLst>
          </p:cNvPr>
          <p:cNvSpPr>
            <a:spLocks noGrp="1"/>
          </p:cNvSpPr>
          <p:nvPr>
            <p:ph type="sldNum" sz="quarter" idx="12"/>
          </p:nvPr>
        </p:nvSpPr>
        <p:spPr/>
        <p:txBody>
          <a:bodyPr/>
          <a:lstStyle>
            <a:lvl1pPr>
              <a:defRPr>
                <a:solidFill>
                  <a:schemeClr val="tx1"/>
                </a:solidFill>
              </a:defRPr>
            </a:lvl1pPr>
          </a:lstStyle>
          <a:p>
            <a:fld id="{E20BDD89-03FF-4B2E-8A38-E030B4E2BF06}" type="slidenum">
              <a:rPr lang="en-GB" smtClean="0"/>
              <a:pPr/>
              <a:t>‹#›</a:t>
            </a:fld>
            <a:endParaRPr lang="en-GB"/>
          </a:p>
        </p:txBody>
      </p:sp>
    </p:spTree>
    <p:extLst>
      <p:ext uri="{BB962C8B-B14F-4D97-AF65-F5344CB8AC3E}">
        <p14:creationId xmlns:p14="http://schemas.microsoft.com/office/powerpoint/2010/main" val="104748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8208C-6FC9-431C-9047-892038CA72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363193-566B-4316-8550-873DCC9EDFC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3C84ECA-CD3A-4CDC-840E-3040ACACCB7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C646FE5-C8C6-4A64-BE6D-EEB88D3F8838}"/>
              </a:ext>
            </a:extLst>
          </p:cNvPr>
          <p:cNvSpPr>
            <a:spLocks noGrp="1"/>
          </p:cNvSpPr>
          <p:nvPr>
            <p:ph type="dt" sz="half" idx="10"/>
          </p:nvPr>
        </p:nvSpPr>
        <p:spPr/>
        <p:txBody>
          <a:bodyPr/>
          <a:lstStyle/>
          <a:p>
            <a:fld id="{F286DE78-6797-41B2-A640-1A6DD9E4FE1C}" type="datetimeFigureOut">
              <a:rPr lang="en-GB" smtClean="0"/>
              <a:t>15/09/2022</a:t>
            </a:fld>
            <a:endParaRPr lang="en-GB"/>
          </a:p>
        </p:txBody>
      </p:sp>
      <p:sp>
        <p:nvSpPr>
          <p:cNvPr id="6" name="Footer Placeholder 5">
            <a:extLst>
              <a:ext uri="{FF2B5EF4-FFF2-40B4-BE49-F238E27FC236}">
                <a16:creationId xmlns:a16="http://schemas.microsoft.com/office/drawing/2014/main" id="{633A1EC0-04DD-45B7-ADC0-304AFA2C04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FB15DA-1334-44DF-BD5D-B621ED324C62}"/>
              </a:ext>
            </a:extLst>
          </p:cNvPr>
          <p:cNvSpPr>
            <a:spLocks noGrp="1"/>
          </p:cNvSpPr>
          <p:nvPr>
            <p:ph type="sldNum" sz="quarter" idx="12"/>
          </p:nvPr>
        </p:nvSpPr>
        <p:spPr/>
        <p:txBody>
          <a:bodyPr/>
          <a:lstStyle/>
          <a:p>
            <a:fld id="{E20BDD89-03FF-4B2E-8A38-E030B4E2BF06}" type="slidenum">
              <a:rPr lang="en-GB" smtClean="0"/>
              <a:t>‹#›</a:t>
            </a:fld>
            <a:endParaRPr lang="en-GB"/>
          </a:p>
        </p:txBody>
      </p:sp>
    </p:spTree>
    <p:extLst>
      <p:ext uri="{BB962C8B-B14F-4D97-AF65-F5344CB8AC3E}">
        <p14:creationId xmlns:p14="http://schemas.microsoft.com/office/powerpoint/2010/main" val="1108579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D7E4-4BA0-4862-9793-F909F1C424C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CC5118-238F-446A-977B-C54092812D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8CD7702-879C-4F55-9E5E-B3FFE8683E8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75F8AFE-C7BB-4A93-A56F-8C773811A7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DEDCA4-EFC9-4DA6-8EFC-F2B4E213C43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9325A6-AABD-4728-80D5-E545FA186007}"/>
              </a:ext>
            </a:extLst>
          </p:cNvPr>
          <p:cNvSpPr>
            <a:spLocks noGrp="1"/>
          </p:cNvSpPr>
          <p:nvPr>
            <p:ph type="dt" sz="half" idx="10"/>
          </p:nvPr>
        </p:nvSpPr>
        <p:spPr/>
        <p:txBody>
          <a:bodyPr/>
          <a:lstStyle/>
          <a:p>
            <a:fld id="{F286DE78-6797-41B2-A640-1A6DD9E4FE1C}" type="datetimeFigureOut">
              <a:rPr lang="en-GB" smtClean="0"/>
              <a:t>15/09/2022</a:t>
            </a:fld>
            <a:endParaRPr lang="en-GB"/>
          </a:p>
        </p:txBody>
      </p:sp>
      <p:sp>
        <p:nvSpPr>
          <p:cNvPr id="8" name="Footer Placeholder 7">
            <a:extLst>
              <a:ext uri="{FF2B5EF4-FFF2-40B4-BE49-F238E27FC236}">
                <a16:creationId xmlns:a16="http://schemas.microsoft.com/office/drawing/2014/main" id="{9128D494-49D4-4CBD-9C39-42469EE771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B67F84-128C-4283-8FD9-A80B33C846D8}"/>
              </a:ext>
            </a:extLst>
          </p:cNvPr>
          <p:cNvSpPr>
            <a:spLocks noGrp="1"/>
          </p:cNvSpPr>
          <p:nvPr>
            <p:ph type="sldNum" sz="quarter" idx="12"/>
          </p:nvPr>
        </p:nvSpPr>
        <p:spPr/>
        <p:txBody>
          <a:bodyPr/>
          <a:lstStyle/>
          <a:p>
            <a:fld id="{E20BDD89-03FF-4B2E-8A38-E030B4E2BF06}" type="slidenum">
              <a:rPr lang="en-GB" smtClean="0"/>
              <a:t>‹#›</a:t>
            </a:fld>
            <a:endParaRPr lang="en-GB"/>
          </a:p>
        </p:txBody>
      </p:sp>
    </p:spTree>
    <p:extLst>
      <p:ext uri="{BB962C8B-B14F-4D97-AF65-F5344CB8AC3E}">
        <p14:creationId xmlns:p14="http://schemas.microsoft.com/office/powerpoint/2010/main" val="668133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955FC-C749-48AE-B0F1-2E4229F6747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BF836CB-3857-4FA9-8B37-345FA647A41C}"/>
              </a:ext>
            </a:extLst>
          </p:cNvPr>
          <p:cNvSpPr>
            <a:spLocks noGrp="1"/>
          </p:cNvSpPr>
          <p:nvPr>
            <p:ph type="dt" sz="half" idx="10"/>
          </p:nvPr>
        </p:nvSpPr>
        <p:spPr/>
        <p:txBody>
          <a:bodyPr/>
          <a:lstStyle/>
          <a:p>
            <a:fld id="{F286DE78-6797-41B2-A640-1A6DD9E4FE1C}" type="datetimeFigureOut">
              <a:rPr lang="en-GB" smtClean="0"/>
              <a:t>15/09/2022</a:t>
            </a:fld>
            <a:endParaRPr lang="en-GB"/>
          </a:p>
        </p:txBody>
      </p:sp>
      <p:sp>
        <p:nvSpPr>
          <p:cNvPr id="4" name="Footer Placeholder 3">
            <a:extLst>
              <a:ext uri="{FF2B5EF4-FFF2-40B4-BE49-F238E27FC236}">
                <a16:creationId xmlns:a16="http://schemas.microsoft.com/office/drawing/2014/main" id="{A4114153-BD8B-4351-B474-518161EA44A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BCB4FDC-5598-41FE-B490-097686D0CFAC}"/>
              </a:ext>
            </a:extLst>
          </p:cNvPr>
          <p:cNvSpPr>
            <a:spLocks noGrp="1"/>
          </p:cNvSpPr>
          <p:nvPr>
            <p:ph type="sldNum" sz="quarter" idx="12"/>
          </p:nvPr>
        </p:nvSpPr>
        <p:spPr/>
        <p:txBody>
          <a:bodyPr/>
          <a:lstStyle/>
          <a:p>
            <a:fld id="{E20BDD89-03FF-4B2E-8A38-E030B4E2BF06}" type="slidenum">
              <a:rPr lang="en-GB" smtClean="0"/>
              <a:t>‹#›</a:t>
            </a:fld>
            <a:endParaRPr lang="en-GB"/>
          </a:p>
        </p:txBody>
      </p:sp>
    </p:spTree>
    <p:extLst>
      <p:ext uri="{BB962C8B-B14F-4D97-AF65-F5344CB8AC3E}">
        <p14:creationId xmlns:p14="http://schemas.microsoft.com/office/powerpoint/2010/main" val="1900972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BFEC61-A521-439C-9D6F-0AE759131030}"/>
              </a:ext>
            </a:extLst>
          </p:cNvPr>
          <p:cNvSpPr>
            <a:spLocks noGrp="1"/>
          </p:cNvSpPr>
          <p:nvPr>
            <p:ph type="dt" sz="half" idx="10"/>
          </p:nvPr>
        </p:nvSpPr>
        <p:spPr/>
        <p:txBody>
          <a:bodyPr/>
          <a:lstStyle/>
          <a:p>
            <a:fld id="{F286DE78-6797-41B2-A640-1A6DD9E4FE1C}" type="datetimeFigureOut">
              <a:rPr lang="en-GB" smtClean="0"/>
              <a:t>15/09/2022</a:t>
            </a:fld>
            <a:endParaRPr lang="en-GB"/>
          </a:p>
        </p:txBody>
      </p:sp>
      <p:sp>
        <p:nvSpPr>
          <p:cNvPr id="3" name="Footer Placeholder 2">
            <a:extLst>
              <a:ext uri="{FF2B5EF4-FFF2-40B4-BE49-F238E27FC236}">
                <a16:creationId xmlns:a16="http://schemas.microsoft.com/office/drawing/2014/main" id="{8CFA6BEA-674C-4D60-B30F-9BBEFC938E5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DC4C807-897F-4495-BDFF-7FDD3312DD8F}"/>
              </a:ext>
            </a:extLst>
          </p:cNvPr>
          <p:cNvSpPr>
            <a:spLocks noGrp="1"/>
          </p:cNvSpPr>
          <p:nvPr>
            <p:ph type="sldNum" sz="quarter" idx="12"/>
          </p:nvPr>
        </p:nvSpPr>
        <p:spPr/>
        <p:txBody>
          <a:bodyPr/>
          <a:lstStyle/>
          <a:p>
            <a:fld id="{E20BDD89-03FF-4B2E-8A38-E030B4E2BF06}" type="slidenum">
              <a:rPr lang="en-GB" smtClean="0"/>
              <a:t>‹#›</a:t>
            </a:fld>
            <a:endParaRPr lang="en-GB"/>
          </a:p>
        </p:txBody>
      </p:sp>
    </p:spTree>
    <p:extLst>
      <p:ext uri="{BB962C8B-B14F-4D97-AF65-F5344CB8AC3E}">
        <p14:creationId xmlns:p14="http://schemas.microsoft.com/office/powerpoint/2010/main" val="2887832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5DBAB-B143-41F3-BB2F-9BB52A7028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C72E5A3-A314-4AAD-A3C9-82F4585DDC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B77D9E8-271F-4B25-9FD1-8DE675081A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543795-0BCD-4DF1-BD4E-94A3FFD99366}"/>
              </a:ext>
            </a:extLst>
          </p:cNvPr>
          <p:cNvSpPr>
            <a:spLocks noGrp="1"/>
          </p:cNvSpPr>
          <p:nvPr>
            <p:ph type="dt" sz="half" idx="10"/>
          </p:nvPr>
        </p:nvSpPr>
        <p:spPr/>
        <p:txBody>
          <a:bodyPr/>
          <a:lstStyle/>
          <a:p>
            <a:fld id="{F286DE78-6797-41B2-A640-1A6DD9E4FE1C}" type="datetimeFigureOut">
              <a:rPr lang="en-GB" smtClean="0"/>
              <a:t>15/09/2022</a:t>
            </a:fld>
            <a:endParaRPr lang="en-GB"/>
          </a:p>
        </p:txBody>
      </p:sp>
      <p:sp>
        <p:nvSpPr>
          <p:cNvPr id="6" name="Footer Placeholder 5">
            <a:extLst>
              <a:ext uri="{FF2B5EF4-FFF2-40B4-BE49-F238E27FC236}">
                <a16:creationId xmlns:a16="http://schemas.microsoft.com/office/drawing/2014/main" id="{C6B94CD7-4C46-4647-9BF7-526A203D1D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1E6D28-07B9-4960-8CAF-F478B7C877F0}"/>
              </a:ext>
            </a:extLst>
          </p:cNvPr>
          <p:cNvSpPr>
            <a:spLocks noGrp="1"/>
          </p:cNvSpPr>
          <p:nvPr>
            <p:ph type="sldNum" sz="quarter" idx="12"/>
          </p:nvPr>
        </p:nvSpPr>
        <p:spPr/>
        <p:txBody>
          <a:bodyPr/>
          <a:lstStyle/>
          <a:p>
            <a:fld id="{E20BDD89-03FF-4B2E-8A38-E030B4E2BF06}" type="slidenum">
              <a:rPr lang="en-GB" smtClean="0"/>
              <a:t>‹#›</a:t>
            </a:fld>
            <a:endParaRPr lang="en-GB"/>
          </a:p>
        </p:txBody>
      </p:sp>
    </p:spTree>
    <p:extLst>
      <p:ext uri="{BB962C8B-B14F-4D97-AF65-F5344CB8AC3E}">
        <p14:creationId xmlns:p14="http://schemas.microsoft.com/office/powerpoint/2010/main" val="2079978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1485B-6F79-4F51-9E94-71C6C94826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63C3FB1-DA8F-4E91-91F5-A185C2B760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39A25F-CB75-4937-AEA6-A56CDF66C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583991-33B0-4F60-82A7-E4B43920105C}"/>
              </a:ext>
            </a:extLst>
          </p:cNvPr>
          <p:cNvSpPr>
            <a:spLocks noGrp="1"/>
          </p:cNvSpPr>
          <p:nvPr>
            <p:ph type="dt" sz="half" idx="10"/>
          </p:nvPr>
        </p:nvSpPr>
        <p:spPr/>
        <p:txBody>
          <a:bodyPr/>
          <a:lstStyle/>
          <a:p>
            <a:fld id="{F286DE78-6797-41B2-A640-1A6DD9E4FE1C}" type="datetimeFigureOut">
              <a:rPr lang="en-GB" smtClean="0"/>
              <a:t>15/09/2022</a:t>
            </a:fld>
            <a:endParaRPr lang="en-GB"/>
          </a:p>
        </p:txBody>
      </p:sp>
      <p:sp>
        <p:nvSpPr>
          <p:cNvPr id="6" name="Footer Placeholder 5">
            <a:extLst>
              <a:ext uri="{FF2B5EF4-FFF2-40B4-BE49-F238E27FC236}">
                <a16:creationId xmlns:a16="http://schemas.microsoft.com/office/drawing/2014/main" id="{87F89417-52A8-467E-9A63-74E2798682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8D8BDF-ED7C-4CD7-9B34-18EAF86266BB}"/>
              </a:ext>
            </a:extLst>
          </p:cNvPr>
          <p:cNvSpPr>
            <a:spLocks noGrp="1"/>
          </p:cNvSpPr>
          <p:nvPr>
            <p:ph type="sldNum" sz="quarter" idx="12"/>
          </p:nvPr>
        </p:nvSpPr>
        <p:spPr/>
        <p:txBody>
          <a:bodyPr/>
          <a:lstStyle/>
          <a:p>
            <a:fld id="{E20BDD89-03FF-4B2E-8A38-E030B4E2BF06}" type="slidenum">
              <a:rPr lang="en-GB" smtClean="0"/>
              <a:t>‹#›</a:t>
            </a:fld>
            <a:endParaRPr lang="en-GB"/>
          </a:p>
        </p:txBody>
      </p:sp>
    </p:spTree>
    <p:extLst>
      <p:ext uri="{BB962C8B-B14F-4D97-AF65-F5344CB8AC3E}">
        <p14:creationId xmlns:p14="http://schemas.microsoft.com/office/powerpoint/2010/main" val="32443534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11E8-71E7-4AE6-8596-2D989A5F714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067E71-A90A-4356-8FDB-65791F9E87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5AE3F2-52BE-4DC0-B15A-63176762BCE2}"/>
              </a:ext>
            </a:extLst>
          </p:cNvPr>
          <p:cNvSpPr>
            <a:spLocks noGrp="1"/>
          </p:cNvSpPr>
          <p:nvPr>
            <p:ph type="dt" sz="half" idx="10"/>
          </p:nvPr>
        </p:nvSpPr>
        <p:spPr/>
        <p:txBody>
          <a:bodyPr/>
          <a:lstStyle/>
          <a:p>
            <a:fld id="{F286DE78-6797-41B2-A640-1A6DD9E4FE1C}" type="datetimeFigureOut">
              <a:rPr lang="en-GB" smtClean="0"/>
              <a:t>15/09/2022</a:t>
            </a:fld>
            <a:endParaRPr lang="en-GB"/>
          </a:p>
        </p:txBody>
      </p:sp>
      <p:sp>
        <p:nvSpPr>
          <p:cNvPr id="5" name="Footer Placeholder 4">
            <a:extLst>
              <a:ext uri="{FF2B5EF4-FFF2-40B4-BE49-F238E27FC236}">
                <a16:creationId xmlns:a16="http://schemas.microsoft.com/office/drawing/2014/main" id="{163F4D27-1B7B-4BF5-A27C-F98BAAF29A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ED5DDE-89E8-4205-B10C-3D26B826CAED}"/>
              </a:ext>
            </a:extLst>
          </p:cNvPr>
          <p:cNvSpPr>
            <a:spLocks noGrp="1"/>
          </p:cNvSpPr>
          <p:nvPr>
            <p:ph type="sldNum" sz="quarter" idx="12"/>
          </p:nvPr>
        </p:nvSpPr>
        <p:spPr/>
        <p:txBody>
          <a:bodyPr/>
          <a:lstStyle/>
          <a:p>
            <a:fld id="{E20BDD89-03FF-4B2E-8A38-E030B4E2BF06}" type="slidenum">
              <a:rPr lang="en-GB" smtClean="0"/>
              <a:t>‹#›</a:t>
            </a:fld>
            <a:endParaRPr lang="en-GB"/>
          </a:p>
        </p:txBody>
      </p:sp>
    </p:spTree>
    <p:extLst>
      <p:ext uri="{BB962C8B-B14F-4D97-AF65-F5344CB8AC3E}">
        <p14:creationId xmlns:p14="http://schemas.microsoft.com/office/powerpoint/2010/main" val="1683076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EA5FCF-0990-4E7B-8E7B-FC41497C14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70E920-AF86-4AF3-93C6-35AF590086A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B82153-7FD9-422C-8783-D6CD5EA20588}"/>
              </a:ext>
            </a:extLst>
          </p:cNvPr>
          <p:cNvSpPr>
            <a:spLocks noGrp="1"/>
          </p:cNvSpPr>
          <p:nvPr>
            <p:ph type="dt" sz="half" idx="10"/>
          </p:nvPr>
        </p:nvSpPr>
        <p:spPr/>
        <p:txBody>
          <a:bodyPr/>
          <a:lstStyle/>
          <a:p>
            <a:fld id="{F286DE78-6797-41B2-A640-1A6DD9E4FE1C}" type="datetimeFigureOut">
              <a:rPr lang="en-GB" smtClean="0"/>
              <a:t>15/09/2022</a:t>
            </a:fld>
            <a:endParaRPr lang="en-GB"/>
          </a:p>
        </p:txBody>
      </p:sp>
      <p:sp>
        <p:nvSpPr>
          <p:cNvPr id="5" name="Footer Placeholder 4">
            <a:extLst>
              <a:ext uri="{FF2B5EF4-FFF2-40B4-BE49-F238E27FC236}">
                <a16:creationId xmlns:a16="http://schemas.microsoft.com/office/drawing/2014/main" id="{DDBFE64B-04DE-41AB-9590-8D068F9B99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912838-DBB9-4513-9EC7-95587CE0E79D}"/>
              </a:ext>
            </a:extLst>
          </p:cNvPr>
          <p:cNvSpPr>
            <a:spLocks noGrp="1"/>
          </p:cNvSpPr>
          <p:nvPr>
            <p:ph type="sldNum" sz="quarter" idx="12"/>
          </p:nvPr>
        </p:nvSpPr>
        <p:spPr/>
        <p:txBody>
          <a:bodyPr/>
          <a:lstStyle/>
          <a:p>
            <a:fld id="{E20BDD89-03FF-4B2E-8A38-E030B4E2BF06}" type="slidenum">
              <a:rPr lang="en-GB" smtClean="0"/>
              <a:t>‹#›</a:t>
            </a:fld>
            <a:endParaRPr lang="en-GB"/>
          </a:p>
        </p:txBody>
      </p:sp>
    </p:spTree>
    <p:extLst>
      <p:ext uri="{BB962C8B-B14F-4D97-AF65-F5344CB8AC3E}">
        <p14:creationId xmlns:p14="http://schemas.microsoft.com/office/powerpoint/2010/main" val="2683088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8CEFD1-126D-45EF-8A92-05461CA4B81E}"/>
              </a:ext>
            </a:extLst>
          </p:cNvPr>
          <p:cNvSpPr/>
          <p:nvPr userDrawn="1"/>
        </p:nvSpPr>
        <p:spPr>
          <a:xfrm>
            <a:off x="9525" y="0"/>
            <a:ext cx="4038600" cy="683902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AEC98FC5-E2CD-4376-8D3C-B08C8049B628}"/>
              </a:ext>
            </a:extLst>
          </p:cNvPr>
          <p:cNvSpPr>
            <a:spLocks noGrp="1"/>
          </p:cNvSpPr>
          <p:nvPr>
            <p:ph idx="1"/>
          </p:nvPr>
        </p:nvSpPr>
        <p:spPr>
          <a:xfrm>
            <a:off x="263434" y="1002506"/>
            <a:ext cx="3616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27C6459-F393-49C7-B997-E0FEC62830BE}"/>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9783099F-C5E0-4D71-901C-E9CE334EE4FC}"/>
              </a:ext>
            </a:extLst>
          </p:cNvPr>
          <p:cNvSpPr>
            <a:spLocks noGrp="1"/>
          </p:cNvSpPr>
          <p:nvPr>
            <p:ph type="sldNum" sz="quarter" idx="12"/>
          </p:nvPr>
        </p:nvSpPr>
        <p:spPr/>
        <p:txBody>
          <a:bodyPr/>
          <a:lstStyle>
            <a:lvl1pPr>
              <a:defRPr>
                <a:solidFill>
                  <a:schemeClr val="tx1"/>
                </a:solidFill>
              </a:defRPr>
            </a:lvl1pPr>
          </a:lstStyle>
          <a:p>
            <a:fld id="{E20BDD89-03FF-4B2E-8A38-E030B4E2BF06}" type="slidenum">
              <a:rPr lang="en-GB" smtClean="0"/>
              <a:pPr/>
              <a:t>‹#›</a:t>
            </a:fld>
            <a:endParaRPr lang="en-GB"/>
          </a:p>
        </p:txBody>
      </p:sp>
      <p:sp>
        <p:nvSpPr>
          <p:cNvPr id="4" name="Rectangle 3">
            <a:extLst>
              <a:ext uri="{FF2B5EF4-FFF2-40B4-BE49-F238E27FC236}">
                <a16:creationId xmlns:a16="http://schemas.microsoft.com/office/drawing/2014/main" id="{90FF1EF0-3566-4FE5-8287-18D1A49244B6}"/>
              </a:ext>
            </a:extLst>
          </p:cNvPr>
          <p:cNvSpPr/>
          <p:nvPr userDrawn="1"/>
        </p:nvSpPr>
        <p:spPr>
          <a:xfrm>
            <a:off x="4076428" y="-1"/>
            <a:ext cx="4038600" cy="683902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E652BEE-0BB2-46C4-933C-9C8CEB78F255}"/>
              </a:ext>
            </a:extLst>
          </p:cNvPr>
          <p:cNvSpPr/>
          <p:nvPr userDrawn="1"/>
        </p:nvSpPr>
        <p:spPr>
          <a:xfrm>
            <a:off x="8153400" y="-2"/>
            <a:ext cx="4038600" cy="683902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2">
            <a:extLst>
              <a:ext uri="{FF2B5EF4-FFF2-40B4-BE49-F238E27FC236}">
                <a16:creationId xmlns:a16="http://schemas.microsoft.com/office/drawing/2014/main" id="{22D83A3D-5AC6-45E1-AFDA-6084A7E53DAB}"/>
              </a:ext>
            </a:extLst>
          </p:cNvPr>
          <p:cNvSpPr>
            <a:spLocks noGrp="1"/>
          </p:cNvSpPr>
          <p:nvPr>
            <p:ph idx="13"/>
          </p:nvPr>
        </p:nvSpPr>
        <p:spPr>
          <a:xfrm>
            <a:off x="4133578" y="1012031"/>
            <a:ext cx="3616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2">
            <a:extLst>
              <a:ext uri="{FF2B5EF4-FFF2-40B4-BE49-F238E27FC236}">
                <a16:creationId xmlns:a16="http://schemas.microsoft.com/office/drawing/2014/main" id="{5D945962-7CDE-4DC0-B1D6-B6DF84233633}"/>
              </a:ext>
            </a:extLst>
          </p:cNvPr>
          <p:cNvSpPr>
            <a:spLocks noGrp="1"/>
          </p:cNvSpPr>
          <p:nvPr>
            <p:ph idx="14"/>
          </p:nvPr>
        </p:nvSpPr>
        <p:spPr>
          <a:xfrm>
            <a:off x="8312331" y="1058862"/>
            <a:ext cx="3616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22351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8CEFD1-126D-45EF-8A92-05461CA4B81E}"/>
              </a:ext>
            </a:extLst>
          </p:cNvPr>
          <p:cNvSpPr/>
          <p:nvPr userDrawn="1"/>
        </p:nvSpPr>
        <p:spPr>
          <a:xfrm>
            <a:off x="0" y="0"/>
            <a:ext cx="4038600" cy="683902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E534E62-57B1-4A85-97A4-2258D3AC6181}"/>
              </a:ext>
            </a:extLst>
          </p:cNvPr>
          <p:cNvSpPr>
            <a:spLocks noGrp="1"/>
          </p:cNvSpPr>
          <p:nvPr>
            <p:ph type="title"/>
          </p:nvPr>
        </p:nvSpPr>
        <p:spPr>
          <a:xfrm>
            <a:off x="4038599" y="18971"/>
            <a:ext cx="8129451" cy="1325563"/>
          </a:xfrm>
          <a:solidFill>
            <a:srgbClr val="FFFFFF">
              <a:alpha val="69804"/>
            </a:srgbClr>
          </a:solidFill>
        </p:spPr>
        <p:txBody>
          <a:bodyPr/>
          <a:lstStyle>
            <a:lvl1pPr algn="l">
              <a:defRPr>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EC98FC5-E2CD-4376-8D3C-B08C8049B628}"/>
              </a:ext>
            </a:extLst>
          </p:cNvPr>
          <p:cNvSpPr>
            <a:spLocks noGrp="1"/>
          </p:cNvSpPr>
          <p:nvPr>
            <p:ph idx="1"/>
          </p:nvPr>
        </p:nvSpPr>
        <p:spPr>
          <a:xfrm>
            <a:off x="263434" y="1002506"/>
            <a:ext cx="3616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27C6459-F393-49C7-B997-E0FEC62830BE}"/>
              </a:ext>
            </a:extLst>
          </p:cNvPr>
          <p:cNvSpPr>
            <a:spLocks noGrp="1"/>
          </p:cNvSpPr>
          <p:nvPr>
            <p:ph type="ftr" sz="quarter" idx="11"/>
          </p:nvPr>
        </p:nvSpPr>
        <p:spPr/>
        <p:txBody>
          <a:bodyPr/>
          <a:lstStyle>
            <a:lvl1pPr>
              <a:defRPr>
                <a:solidFill>
                  <a:schemeClr val="tx1"/>
                </a:solidFill>
              </a:defRPr>
            </a:lvl1pPr>
          </a:lstStyle>
          <a:p>
            <a:endParaRPr lang="en-GB"/>
          </a:p>
        </p:txBody>
      </p:sp>
      <p:pic>
        <p:nvPicPr>
          <p:cNvPr id="4" name="Picture 3">
            <a:extLst>
              <a:ext uri="{FF2B5EF4-FFF2-40B4-BE49-F238E27FC236}">
                <a16:creationId xmlns:a16="http://schemas.microsoft.com/office/drawing/2014/main" id="{E62006F2-7195-4CAC-8D41-D98774F1AD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26319" y="5873671"/>
            <a:ext cx="2241731" cy="965358"/>
          </a:xfrm>
          <a:prstGeom prst="rect">
            <a:avLst/>
          </a:prstGeom>
        </p:spPr>
      </p:pic>
    </p:spTree>
    <p:extLst>
      <p:ext uri="{BB962C8B-B14F-4D97-AF65-F5344CB8AC3E}">
        <p14:creationId xmlns:p14="http://schemas.microsoft.com/office/powerpoint/2010/main" val="3396178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8CEFD1-126D-45EF-8A92-05461CA4B81E}"/>
              </a:ext>
            </a:extLst>
          </p:cNvPr>
          <p:cNvSpPr/>
          <p:nvPr userDrawn="1"/>
        </p:nvSpPr>
        <p:spPr>
          <a:xfrm>
            <a:off x="0" y="0"/>
            <a:ext cx="4038600" cy="683902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E534E62-57B1-4A85-97A4-2258D3AC6181}"/>
              </a:ext>
            </a:extLst>
          </p:cNvPr>
          <p:cNvSpPr>
            <a:spLocks noGrp="1"/>
          </p:cNvSpPr>
          <p:nvPr>
            <p:ph type="title"/>
          </p:nvPr>
        </p:nvSpPr>
        <p:spPr>
          <a:xfrm>
            <a:off x="4038599" y="18971"/>
            <a:ext cx="8129451" cy="1325563"/>
          </a:xfrm>
          <a:solidFill>
            <a:srgbClr val="FFFFFF">
              <a:alpha val="69804"/>
            </a:srgbClr>
          </a:solidFill>
        </p:spPr>
        <p:txBody>
          <a:bodyPr/>
          <a:lstStyle>
            <a:lvl1pPr algn="l">
              <a:defRPr>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EC98FC5-E2CD-4376-8D3C-B08C8049B628}"/>
              </a:ext>
            </a:extLst>
          </p:cNvPr>
          <p:cNvSpPr>
            <a:spLocks noGrp="1"/>
          </p:cNvSpPr>
          <p:nvPr>
            <p:ph idx="1"/>
          </p:nvPr>
        </p:nvSpPr>
        <p:spPr>
          <a:xfrm>
            <a:off x="263434" y="1002506"/>
            <a:ext cx="3616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27C6459-F393-49C7-B997-E0FEC62830BE}"/>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9783099F-C5E0-4D71-901C-E9CE334EE4FC}"/>
              </a:ext>
            </a:extLst>
          </p:cNvPr>
          <p:cNvSpPr>
            <a:spLocks noGrp="1"/>
          </p:cNvSpPr>
          <p:nvPr>
            <p:ph type="sldNum" sz="quarter" idx="12"/>
          </p:nvPr>
        </p:nvSpPr>
        <p:spPr/>
        <p:txBody>
          <a:bodyPr/>
          <a:lstStyle>
            <a:lvl1pPr>
              <a:defRPr>
                <a:solidFill>
                  <a:schemeClr val="tx1"/>
                </a:solidFill>
              </a:defRPr>
            </a:lvl1pPr>
          </a:lstStyle>
          <a:p>
            <a:fld id="{E20BDD89-03FF-4B2E-8A38-E030B4E2BF06}" type="slidenum">
              <a:rPr lang="en-GB" smtClean="0"/>
              <a:pPr/>
              <a:t>‹#›</a:t>
            </a:fld>
            <a:endParaRPr lang="en-GB"/>
          </a:p>
        </p:txBody>
      </p:sp>
    </p:spTree>
    <p:extLst>
      <p:ext uri="{BB962C8B-B14F-4D97-AF65-F5344CB8AC3E}">
        <p14:creationId xmlns:p14="http://schemas.microsoft.com/office/powerpoint/2010/main" val="1044280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08DC77-40F3-4A2D-973C-DC63F0356B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05541" y="768270"/>
            <a:ext cx="5287113" cy="2276793"/>
          </a:xfrm>
          <a:prstGeom prst="rect">
            <a:avLst/>
          </a:prstGeom>
        </p:spPr>
      </p:pic>
      <p:sp>
        <p:nvSpPr>
          <p:cNvPr id="2" name="Title 1">
            <a:extLst>
              <a:ext uri="{FF2B5EF4-FFF2-40B4-BE49-F238E27FC236}">
                <a16:creationId xmlns:a16="http://schemas.microsoft.com/office/drawing/2014/main" id="{25811729-53E4-4F18-827F-9B5BBFC62908}"/>
              </a:ext>
            </a:extLst>
          </p:cNvPr>
          <p:cNvSpPr>
            <a:spLocks noGrp="1"/>
          </p:cNvSpPr>
          <p:nvPr>
            <p:ph type="title"/>
          </p:nvPr>
        </p:nvSpPr>
        <p:spPr>
          <a:xfrm>
            <a:off x="512717" y="480299"/>
            <a:ext cx="7051766" cy="2852737"/>
          </a:xfrm>
        </p:spPr>
        <p:txBody>
          <a:bodyPr anchor="b"/>
          <a:lstStyle>
            <a:lvl1pPr>
              <a:defRPr sz="6000">
                <a:solidFill>
                  <a:schemeClr val="tx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C1702EF-03F0-4819-9D08-13712DCCF724}"/>
              </a:ext>
            </a:extLst>
          </p:cNvPr>
          <p:cNvSpPr>
            <a:spLocks noGrp="1"/>
          </p:cNvSpPr>
          <p:nvPr>
            <p:ph type="body" idx="1"/>
          </p:nvPr>
        </p:nvSpPr>
        <p:spPr>
          <a:xfrm>
            <a:off x="512717" y="4120884"/>
            <a:ext cx="1120466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F68AE76-425B-4E69-AB14-CD42898F2999}"/>
              </a:ext>
            </a:extLst>
          </p:cNvPr>
          <p:cNvSpPr>
            <a:spLocks noGrp="1"/>
          </p:cNvSpPr>
          <p:nvPr>
            <p:ph type="dt" sz="half" idx="10"/>
          </p:nvPr>
        </p:nvSpPr>
        <p:spPr/>
        <p:txBody>
          <a:bodyPr/>
          <a:lstStyle>
            <a:lvl1pPr>
              <a:defRPr>
                <a:solidFill>
                  <a:schemeClr val="tx1"/>
                </a:solidFill>
              </a:defRPr>
            </a:lvl1pPr>
          </a:lstStyle>
          <a:p>
            <a:fld id="{F286DE78-6797-41B2-A640-1A6DD9E4FE1C}" type="datetimeFigureOut">
              <a:rPr lang="en-GB" smtClean="0"/>
              <a:pPr/>
              <a:t>15/09/2022</a:t>
            </a:fld>
            <a:endParaRPr lang="en-GB"/>
          </a:p>
        </p:txBody>
      </p:sp>
      <p:sp>
        <p:nvSpPr>
          <p:cNvPr id="5" name="Footer Placeholder 4">
            <a:extLst>
              <a:ext uri="{FF2B5EF4-FFF2-40B4-BE49-F238E27FC236}">
                <a16:creationId xmlns:a16="http://schemas.microsoft.com/office/drawing/2014/main" id="{0F97CE7D-0B96-4094-96E1-8A5C79D1033A}"/>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7C2B4729-78B0-4F75-9F5A-5248D2A31F22}"/>
              </a:ext>
            </a:extLst>
          </p:cNvPr>
          <p:cNvSpPr>
            <a:spLocks noGrp="1"/>
          </p:cNvSpPr>
          <p:nvPr>
            <p:ph type="sldNum" sz="quarter" idx="12"/>
          </p:nvPr>
        </p:nvSpPr>
        <p:spPr/>
        <p:txBody>
          <a:bodyPr/>
          <a:lstStyle>
            <a:lvl1pPr>
              <a:defRPr>
                <a:solidFill>
                  <a:schemeClr val="tx1"/>
                </a:solidFill>
              </a:defRPr>
            </a:lvl1pPr>
          </a:lstStyle>
          <a:p>
            <a:fld id="{E20BDD89-03FF-4B2E-8A38-E030B4E2BF06}" type="slidenum">
              <a:rPr lang="en-GB" smtClean="0"/>
              <a:pPr/>
              <a:t>‹#›</a:t>
            </a:fld>
            <a:endParaRPr lang="en-GB"/>
          </a:p>
        </p:txBody>
      </p:sp>
    </p:spTree>
    <p:extLst>
      <p:ext uri="{BB962C8B-B14F-4D97-AF65-F5344CB8AC3E}">
        <p14:creationId xmlns:p14="http://schemas.microsoft.com/office/powerpoint/2010/main" val="40338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EC2CF3-95D6-4727-BE0E-625C6928C56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50"/>
          <a:stretch/>
        </p:blipFill>
        <p:spPr>
          <a:xfrm>
            <a:off x="91441" y="0"/>
            <a:ext cx="12100559" cy="6858000"/>
          </a:xfrm>
          <a:prstGeom prst="rect">
            <a:avLst/>
          </a:prstGeom>
        </p:spPr>
      </p:pic>
      <p:pic>
        <p:nvPicPr>
          <p:cNvPr id="6" name="Picture 5">
            <a:extLst>
              <a:ext uri="{FF2B5EF4-FFF2-40B4-BE49-F238E27FC236}">
                <a16:creationId xmlns:a16="http://schemas.microsoft.com/office/drawing/2014/main" id="{FC940205-B003-460F-9967-5AC83A29C2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61334" y="5873671"/>
            <a:ext cx="2241731" cy="965358"/>
          </a:xfrm>
          <a:prstGeom prst="rect">
            <a:avLst/>
          </a:prstGeom>
        </p:spPr>
      </p:pic>
      <p:sp>
        <p:nvSpPr>
          <p:cNvPr id="2" name="Title 1">
            <a:extLst>
              <a:ext uri="{FF2B5EF4-FFF2-40B4-BE49-F238E27FC236}">
                <a16:creationId xmlns:a16="http://schemas.microsoft.com/office/drawing/2014/main" id="{7CB955FC-C749-48AE-B0F1-2E4229F6747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BF836CB-3857-4FA9-8B37-345FA647A41C}"/>
              </a:ext>
            </a:extLst>
          </p:cNvPr>
          <p:cNvSpPr>
            <a:spLocks noGrp="1"/>
          </p:cNvSpPr>
          <p:nvPr>
            <p:ph type="dt" sz="half" idx="10"/>
          </p:nvPr>
        </p:nvSpPr>
        <p:spPr/>
        <p:txBody>
          <a:bodyPr/>
          <a:lstStyle/>
          <a:p>
            <a:fld id="{F286DE78-6797-41B2-A640-1A6DD9E4FE1C}" type="datetimeFigureOut">
              <a:rPr lang="en-GB" smtClean="0"/>
              <a:t>15/09/2022</a:t>
            </a:fld>
            <a:endParaRPr lang="en-GB"/>
          </a:p>
        </p:txBody>
      </p:sp>
      <p:sp>
        <p:nvSpPr>
          <p:cNvPr id="4" name="Footer Placeholder 3">
            <a:extLst>
              <a:ext uri="{FF2B5EF4-FFF2-40B4-BE49-F238E27FC236}">
                <a16:creationId xmlns:a16="http://schemas.microsoft.com/office/drawing/2014/main" id="{A4114153-BD8B-4351-B474-518161EA44A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BCB4FDC-5598-41FE-B490-097686D0CFAC}"/>
              </a:ext>
            </a:extLst>
          </p:cNvPr>
          <p:cNvSpPr>
            <a:spLocks noGrp="1"/>
          </p:cNvSpPr>
          <p:nvPr>
            <p:ph type="sldNum" sz="quarter" idx="12"/>
          </p:nvPr>
        </p:nvSpPr>
        <p:spPr/>
        <p:txBody>
          <a:bodyPr/>
          <a:lstStyle/>
          <a:p>
            <a:fld id="{E20BDD89-03FF-4B2E-8A38-E030B4E2BF06}" type="slidenum">
              <a:rPr lang="en-GB" smtClean="0"/>
              <a:t>‹#›</a:t>
            </a:fld>
            <a:endParaRPr lang="en-GB"/>
          </a:p>
        </p:txBody>
      </p:sp>
    </p:spTree>
    <p:extLst>
      <p:ext uri="{BB962C8B-B14F-4D97-AF65-F5344CB8AC3E}">
        <p14:creationId xmlns:p14="http://schemas.microsoft.com/office/powerpoint/2010/main" val="3000308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44E477-EEBC-4ED6-81B5-64BF326DBE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61334" y="5873671"/>
            <a:ext cx="2241731" cy="965358"/>
          </a:xfrm>
          <a:prstGeom prst="rect">
            <a:avLst/>
          </a:prstGeom>
        </p:spPr>
      </p:pic>
      <p:sp>
        <p:nvSpPr>
          <p:cNvPr id="2" name="Title 1">
            <a:extLst>
              <a:ext uri="{FF2B5EF4-FFF2-40B4-BE49-F238E27FC236}">
                <a16:creationId xmlns:a16="http://schemas.microsoft.com/office/drawing/2014/main" id="{7DD36FAA-58A9-4BAF-B3EA-0BE49BFAFF7F}"/>
              </a:ext>
            </a:extLst>
          </p:cNvPr>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0DAC85A-AD18-4938-9C87-0220F5C5A082}"/>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81804E6-4BC1-4F69-BD8F-18E50BCE95C5}"/>
              </a:ext>
            </a:extLst>
          </p:cNvPr>
          <p:cNvSpPr>
            <a:spLocks noGrp="1"/>
          </p:cNvSpPr>
          <p:nvPr>
            <p:ph type="dt" sz="half" idx="10"/>
          </p:nvPr>
        </p:nvSpPr>
        <p:spPr/>
        <p:txBody>
          <a:bodyPr/>
          <a:lstStyle>
            <a:lvl1pPr>
              <a:defRPr>
                <a:solidFill>
                  <a:schemeClr val="tx1"/>
                </a:solidFill>
              </a:defRPr>
            </a:lvl1pPr>
          </a:lstStyle>
          <a:p>
            <a:fld id="{F286DE78-6797-41B2-A640-1A6DD9E4FE1C}" type="datetimeFigureOut">
              <a:rPr lang="en-GB" smtClean="0"/>
              <a:pPr/>
              <a:t>15/09/2022</a:t>
            </a:fld>
            <a:endParaRPr lang="en-GB"/>
          </a:p>
        </p:txBody>
      </p:sp>
      <p:sp>
        <p:nvSpPr>
          <p:cNvPr id="5" name="Footer Placeholder 4">
            <a:extLst>
              <a:ext uri="{FF2B5EF4-FFF2-40B4-BE49-F238E27FC236}">
                <a16:creationId xmlns:a16="http://schemas.microsoft.com/office/drawing/2014/main" id="{B9CC2C0F-7C64-4861-9714-EC954C91E1EE}"/>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7C40FA2C-B8D1-4CFD-B8B2-223B44D1904C}"/>
              </a:ext>
            </a:extLst>
          </p:cNvPr>
          <p:cNvSpPr>
            <a:spLocks noGrp="1"/>
          </p:cNvSpPr>
          <p:nvPr>
            <p:ph type="sldNum" sz="quarter" idx="12"/>
          </p:nvPr>
        </p:nvSpPr>
        <p:spPr/>
        <p:txBody>
          <a:bodyPr/>
          <a:lstStyle>
            <a:lvl1pPr>
              <a:defRPr>
                <a:solidFill>
                  <a:schemeClr val="tx1"/>
                </a:solidFill>
              </a:defRPr>
            </a:lvl1pPr>
          </a:lstStyle>
          <a:p>
            <a:fld id="{E20BDD89-03FF-4B2E-8A38-E030B4E2BF06}" type="slidenum">
              <a:rPr lang="en-GB" smtClean="0"/>
              <a:pPr/>
              <a:t>‹#›</a:t>
            </a:fld>
            <a:endParaRPr lang="en-GB"/>
          </a:p>
        </p:txBody>
      </p:sp>
    </p:spTree>
    <p:extLst>
      <p:ext uri="{BB962C8B-B14F-4D97-AF65-F5344CB8AC3E}">
        <p14:creationId xmlns:p14="http://schemas.microsoft.com/office/powerpoint/2010/main" val="372215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F7EB38-DA8A-4A70-9BB5-F956A3DAE5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61334" y="5873671"/>
            <a:ext cx="2241731" cy="965358"/>
          </a:xfrm>
          <a:prstGeom prst="rect">
            <a:avLst/>
          </a:prstGeom>
        </p:spPr>
      </p:pic>
      <p:sp>
        <p:nvSpPr>
          <p:cNvPr id="2" name="Title 1">
            <a:extLst>
              <a:ext uri="{FF2B5EF4-FFF2-40B4-BE49-F238E27FC236}">
                <a16:creationId xmlns:a16="http://schemas.microsoft.com/office/drawing/2014/main" id="{B508208C-6FC9-431C-9047-892038CA72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363193-566B-4316-8550-873DCC9EDFC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3C84ECA-CD3A-4CDC-840E-3040ACACCB7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C646FE5-C8C6-4A64-BE6D-EEB88D3F8838}"/>
              </a:ext>
            </a:extLst>
          </p:cNvPr>
          <p:cNvSpPr>
            <a:spLocks noGrp="1"/>
          </p:cNvSpPr>
          <p:nvPr>
            <p:ph type="dt" sz="half" idx="10"/>
          </p:nvPr>
        </p:nvSpPr>
        <p:spPr/>
        <p:txBody>
          <a:bodyPr/>
          <a:lstStyle/>
          <a:p>
            <a:fld id="{F286DE78-6797-41B2-A640-1A6DD9E4FE1C}" type="datetimeFigureOut">
              <a:rPr lang="en-GB" smtClean="0"/>
              <a:t>15/09/2022</a:t>
            </a:fld>
            <a:endParaRPr lang="en-GB"/>
          </a:p>
        </p:txBody>
      </p:sp>
      <p:sp>
        <p:nvSpPr>
          <p:cNvPr id="6" name="Footer Placeholder 5">
            <a:extLst>
              <a:ext uri="{FF2B5EF4-FFF2-40B4-BE49-F238E27FC236}">
                <a16:creationId xmlns:a16="http://schemas.microsoft.com/office/drawing/2014/main" id="{633A1EC0-04DD-45B7-ADC0-304AFA2C04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FB15DA-1334-44DF-BD5D-B621ED324C62}"/>
              </a:ext>
            </a:extLst>
          </p:cNvPr>
          <p:cNvSpPr>
            <a:spLocks noGrp="1"/>
          </p:cNvSpPr>
          <p:nvPr>
            <p:ph type="sldNum" sz="quarter" idx="12"/>
          </p:nvPr>
        </p:nvSpPr>
        <p:spPr/>
        <p:txBody>
          <a:bodyPr/>
          <a:lstStyle/>
          <a:p>
            <a:fld id="{E20BDD89-03FF-4B2E-8A38-E030B4E2BF06}" type="slidenum">
              <a:rPr lang="en-GB" smtClean="0"/>
              <a:t>‹#›</a:t>
            </a:fld>
            <a:endParaRPr lang="en-GB"/>
          </a:p>
        </p:txBody>
      </p:sp>
    </p:spTree>
    <p:extLst>
      <p:ext uri="{BB962C8B-B14F-4D97-AF65-F5344CB8AC3E}">
        <p14:creationId xmlns:p14="http://schemas.microsoft.com/office/powerpoint/2010/main" val="2526787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D648C2-DAE1-4977-9167-6CE3838EDD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B6B85F-31E1-4734-AACA-8AC60C4C4F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AE31B7-9800-4281-818D-C45687F8A1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6DE78-6797-41B2-A640-1A6DD9E4FE1C}" type="datetimeFigureOut">
              <a:rPr lang="en-GB" smtClean="0"/>
              <a:t>15/09/2022</a:t>
            </a:fld>
            <a:endParaRPr lang="en-GB"/>
          </a:p>
        </p:txBody>
      </p:sp>
      <p:sp>
        <p:nvSpPr>
          <p:cNvPr id="5" name="Footer Placeholder 4">
            <a:extLst>
              <a:ext uri="{FF2B5EF4-FFF2-40B4-BE49-F238E27FC236}">
                <a16:creationId xmlns:a16="http://schemas.microsoft.com/office/drawing/2014/main" id="{345D8C64-7428-4476-A04B-FECBBC6137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F7D2669-2993-4B6B-A8FB-D1E7583102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BDD89-03FF-4B2E-8A38-E030B4E2BF06}" type="slidenum">
              <a:rPr lang="en-GB" smtClean="0"/>
              <a:t>‹#›</a:t>
            </a:fld>
            <a:endParaRPr lang="en-GB"/>
          </a:p>
        </p:txBody>
      </p:sp>
    </p:spTree>
    <p:extLst>
      <p:ext uri="{BB962C8B-B14F-4D97-AF65-F5344CB8AC3E}">
        <p14:creationId xmlns:p14="http://schemas.microsoft.com/office/powerpoint/2010/main" val="1866210918"/>
      </p:ext>
    </p:extLst>
  </p:cSld>
  <p:clrMap bg1="lt1" tx1="dk1" bg2="lt2" tx2="dk2" accent1="accent1" accent2="accent2" accent3="accent3" accent4="accent4" accent5="accent5" accent6="accent6" hlink="hlink" folHlink="folHlink"/>
  <p:sldLayoutIdLst>
    <p:sldLayoutId id="2147483679" r:id="rId1"/>
    <p:sldLayoutId id="2147483701" r:id="rId2"/>
    <p:sldLayoutId id="2147483705" r:id="rId3"/>
    <p:sldLayoutId id="2147483702" r:id="rId4"/>
    <p:sldLayoutId id="2147483703" r:id="rId5"/>
    <p:sldLayoutId id="2147483680" r:id="rId6"/>
    <p:sldLayoutId id="2147483683" r:id="rId7"/>
    <p:sldLayoutId id="2147483678" r:id="rId8"/>
    <p:sldLayoutId id="2147483681" r:id="rId9"/>
    <p:sldLayoutId id="2147483682" r:id="rId10"/>
    <p:sldLayoutId id="2147483684" r:id="rId11"/>
    <p:sldLayoutId id="2147483685" r:id="rId12"/>
    <p:sldLayoutId id="2147483686" r:id="rId13"/>
    <p:sldLayoutId id="2147483687" r:id="rId14"/>
    <p:sldLayoutId id="2147483688" r:id="rId15"/>
    <p:sldLayoutId id="214748370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D648C2-DAE1-4977-9167-6CE3838EDD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B6B85F-31E1-4734-AACA-8AC60C4C4F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AE31B7-9800-4281-818D-C45687F8A1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6DE78-6797-41B2-A640-1A6DD9E4FE1C}" type="datetimeFigureOut">
              <a:rPr lang="en-GB" smtClean="0"/>
              <a:t>15/09/2022</a:t>
            </a:fld>
            <a:endParaRPr lang="en-GB"/>
          </a:p>
        </p:txBody>
      </p:sp>
      <p:sp>
        <p:nvSpPr>
          <p:cNvPr id="5" name="Footer Placeholder 4">
            <a:extLst>
              <a:ext uri="{FF2B5EF4-FFF2-40B4-BE49-F238E27FC236}">
                <a16:creationId xmlns:a16="http://schemas.microsoft.com/office/drawing/2014/main" id="{345D8C64-7428-4476-A04B-FECBBC6137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F7D2669-2993-4B6B-A8FB-D1E7583102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BDD89-03FF-4B2E-8A38-E030B4E2BF06}" type="slidenum">
              <a:rPr lang="en-GB" smtClean="0"/>
              <a:t>‹#›</a:t>
            </a:fld>
            <a:endParaRPr lang="en-GB"/>
          </a:p>
        </p:txBody>
      </p:sp>
    </p:spTree>
    <p:extLst>
      <p:ext uri="{BB962C8B-B14F-4D97-AF65-F5344CB8AC3E}">
        <p14:creationId xmlns:p14="http://schemas.microsoft.com/office/powerpoint/2010/main" val="197485632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vimeo.com/706078222" TargetMode="External"/><Relationship Id="rId1" Type="http://schemas.openxmlformats.org/officeDocument/2006/relationships/slideLayout" Target="../slideLayouts/slideLayout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https://www.transparentchoice.com/user-guide/build-criteri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s://301083.fs1.hubspotusercontent-na1.net/hubfs/301083/Training%20Micro-Guides%202021/Deployment%20Guide.xlsx" TargetMode="Externa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1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16.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45.sv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45.sv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3.jpe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image" Target="../media/image74.jpeg"/><Relationship Id="rId5" Type="http://schemas.openxmlformats.org/officeDocument/2006/relationships/image" Target="../media/image73.png"/><Relationship Id="rId4" Type="http://schemas.openxmlformats.org/officeDocument/2006/relationships/image" Target="../media/image7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svg"/></Relationships>
</file>

<file path=ppt/slides/_rels/slide3.xml.rels><?xml version="1.0" encoding="UTF-8" standalone="yes"?>
<Relationships xmlns="http://schemas.openxmlformats.org/package/2006/relationships"><Relationship Id="rId3" Type="http://schemas.openxmlformats.org/officeDocument/2006/relationships/hyperlink" Target="https://www.pmi.org/-/media/pmi/documents/public/pdf/learning/thought-leadership/implement-project-portfolio-c-suite.pdf"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78.svg"/><Relationship Id="rId4" Type="http://schemas.openxmlformats.org/officeDocument/2006/relationships/image" Target="../media/image77.png"/></Relationships>
</file>

<file path=ppt/slides/_rels/slide31.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3.png"/><Relationship Id="rId7" Type="http://schemas.openxmlformats.org/officeDocument/2006/relationships/image" Target="../media/image78.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85.png"/><Relationship Id="rId4" Type="http://schemas.openxmlformats.org/officeDocument/2006/relationships/image" Target="../media/image8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88.svg"/><Relationship Id="rId5" Type="http://schemas.openxmlformats.org/officeDocument/2006/relationships/image" Target="../media/image87.png"/><Relationship Id="rId4" Type="http://schemas.openxmlformats.org/officeDocument/2006/relationships/chart" Target="../charts/chart3.xml"/></Relationships>
</file>

<file path=ppt/slides/_rels/slide37.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87.png"/><Relationship Id="rId3" Type="http://schemas.openxmlformats.org/officeDocument/2006/relationships/image" Target="../media/image90.png"/><Relationship Id="rId7" Type="http://schemas.openxmlformats.org/officeDocument/2006/relationships/image" Target="../media/image94.svg"/><Relationship Id="rId12" Type="http://schemas.openxmlformats.org/officeDocument/2006/relationships/image" Target="../media/image99.png"/><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93.png"/><Relationship Id="rId11" Type="http://schemas.openxmlformats.org/officeDocument/2006/relationships/image" Target="../media/image98.svg"/><Relationship Id="rId5" Type="http://schemas.openxmlformats.org/officeDocument/2006/relationships/image" Target="../media/image92.sv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svg"/><Relationship Id="rId14" Type="http://schemas.openxmlformats.org/officeDocument/2006/relationships/image" Target="../media/image88.sv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vimeo.com/707833633" TargetMode="External"/><Relationship Id="rId1" Type="http://schemas.openxmlformats.org/officeDocument/2006/relationships/slideLayout" Target="../slideLayouts/slideLayout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https://www.transparentchoice.com/user-guide/build-criteria"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hyperlink" Target="https://f.hubspotusercontent30.net/hubfs/301083/Dowloadable_Documents/Criteria/Project%20Prioritization%20Criteria%20ebook.pdf" TargetMode="External"/><Relationship Id="rId7" Type="http://schemas.openxmlformats.org/officeDocument/2006/relationships/image" Target="../media/image10.png"/><Relationship Id="rId2" Type="http://schemas.openxmlformats.org/officeDocument/2006/relationships/hyperlink" Target="https://youtu.be/BmAGN7jhLUo" TargetMode="Externa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hyperlink" Target="https://f.hubspotusercontent30.net/hubfs/301083/Micro%20Demos/Criteria%20Mapping%20-%20Buy%20a%20House.xlsx" TargetMode="External"/><Relationship Id="rId9"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45.sv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44.png"/><Relationship Id="rId5" Type="http://schemas.openxmlformats.org/officeDocument/2006/relationships/image" Target="../media/image102.png"/><Relationship Id="rId4" Type="http://schemas.openxmlformats.org/officeDocument/2006/relationships/image" Target="../media/image101.png"/></Relationships>
</file>

<file path=ppt/slides/_rels/slide4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3.png"/><Relationship Id="rId1" Type="http://schemas.openxmlformats.org/officeDocument/2006/relationships/slideLayout" Target="../slideLayouts/slideLayout1.xml"/><Relationship Id="rId4" Type="http://schemas.openxmlformats.org/officeDocument/2006/relationships/image" Target="../media/image107.png"/></Relationships>
</file>

<file path=ppt/slides/_rels/slide44.xml.rels><?xml version="1.0" encoding="UTF-8" standalone="yes"?>
<Relationships xmlns="http://schemas.openxmlformats.org/package/2006/relationships"><Relationship Id="rId3" Type="http://schemas.openxmlformats.org/officeDocument/2006/relationships/image" Target="../media/image109.svg"/><Relationship Id="rId7" Type="http://schemas.openxmlformats.org/officeDocument/2006/relationships/image" Target="../media/image113.svg"/><Relationship Id="rId2" Type="http://schemas.openxmlformats.org/officeDocument/2006/relationships/image" Target="../media/image108.png"/><Relationship Id="rId1" Type="http://schemas.openxmlformats.org/officeDocument/2006/relationships/slideLayout" Target="../slideLayouts/slideLayout1.xml"/><Relationship Id="rId6" Type="http://schemas.openxmlformats.org/officeDocument/2006/relationships/image" Target="../media/image112.png"/><Relationship Id="rId5" Type="http://schemas.openxmlformats.org/officeDocument/2006/relationships/image" Target="../media/image111.svg"/><Relationship Id="rId4" Type="http://schemas.openxmlformats.org/officeDocument/2006/relationships/image" Target="../media/image110.png"/></Relationships>
</file>

<file path=ppt/slides/_rels/slide4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16.png"/><Relationship Id="rId1" Type="http://schemas.openxmlformats.org/officeDocument/2006/relationships/slideLayout" Target="../slideLayouts/slideLayout16.xml"/><Relationship Id="rId4" Type="http://schemas.openxmlformats.org/officeDocument/2006/relationships/image" Target="../media/image45.svg"/></Relationships>
</file>

<file path=ppt/slides/_rels/slide4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19.png"/><Relationship Id="rId1" Type="http://schemas.openxmlformats.org/officeDocument/2006/relationships/slideLayout" Target="../slideLayouts/slideLayout16.xml"/><Relationship Id="rId4" Type="http://schemas.openxmlformats.org/officeDocument/2006/relationships/image" Target="../media/image45.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16.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5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16.xml"/><Relationship Id="rId5" Type="http://schemas.openxmlformats.org/officeDocument/2006/relationships/image" Target="../media/image128.png"/><Relationship Id="rId4" Type="http://schemas.openxmlformats.org/officeDocument/2006/relationships/image" Target="../media/image127.png"/></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hyperlink" Target="https://f.hubspotusercontent30.net/hubfs/301083/Micro%20Demos/Criteria%20Mapping%20Template.xlsx"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9.svg"/><Relationship Id="rId7" Type="http://schemas.openxmlformats.org/officeDocument/2006/relationships/image" Target="../media/image15.svg"/><Relationship Id="rId12"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26.svg"/><Relationship Id="rId5" Type="http://schemas.openxmlformats.org/officeDocument/2006/relationships/image" Target="../media/image22.svg"/><Relationship Id="rId10" Type="http://schemas.openxmlformats.org/officeDocument/2006/relationships/image" Target="../media/image25.png"/><Relationship Id="rId4" Type="http://schemas.openxmlformats.org/officeDocument/2006/relationships/image" Target="../media/image16.png"/><Relationship Id="rId9" Type="http://schemas.openxmlformats.org/officeDocument/2006/relationships/image" Target="../media/image24.svg"/></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12538-AB0C-4463-91C9-105B0879482D}"/>
              </a:ext>
            </a:extLst>
          </p:cNvPr>
          <p:cNvSpPr>
            <a:spLocks noGrp="1"/>
          </p:cNvSpPr>
          <p:nvPr>
            <p:ph type="title"/>
          </p:nvPr>
        </p:nvSpPr>
        <p:spPr>
          <a:xfrm>
            <a:off x="333273" y="752835"/>
            <a:ext cx="7639763" cy="1395908"/>
          </a:xfrm>
        </p:spPr>
        <p:txBody>
          <a:bodyPr>
            <a:normAutofit fontScale="90000"/>
          </a:bodyPr>
          <a:lstStyle/>
          <a:p>
            <a:r>
              <a:rPr lang="en-US" sz="6000" dirty="0">
                <a:cs typeface="Calibri"/>
              </a:rPr>
              <a:t>TransparentChoice</a:t>
            </a:r>
            <a:br>
              <a:rPr lang="en-US" sz="6000" dirty="0">
                <a:cs typeface="Calibri"/>
              </a:rPr>
            </a:br>
            <a:r>
              <a:rPr lang="en-US" sz="3600" b="1" dirty="0">
                <a:cs typeface="Calibri"/>
              </a:rPr>
              <a:t>Building Criteria - Best Practice Guide</a:t>
            </a:r>
            <a:endParaRPr lang="en-US" sz="6000" b="1" dirty="0">
              <a:cs typeface="Calibri"/>
            </a:endParaRPr>
          </a:p>
        </p:txBody>
      </p:sp>
      <p:pic>
        <p:nvPicPr>
          <p:cNvPr id="4" name="Picture 7" descr="Logo, company name&#10;&#10;Description automatically generated">
            <a:hlinkClick r:id="rId2"/>
            <a:extLst>
              <a:ext uri="{FF2B5EF4-FFF2-40B4-BE49-F238E27FC236}">
                <a16:creationId xmlns:a16="http://schemas.microsoft.com/office/drawing/2014/main" id="{16496ADF-CFA2-4B08-91E8-A40893F31BA3}"/>
              </a:ext>
            </a:extLst>
          </p:cNvPr>
          <p:cNvPicPr>
            <a:picLocks noChangeAspect="1"/>
          </p:cNvPicPr>
          <p:nvPr/>
        </p:nvPicPr>
        <p:blipFill rotWithShape="1">
          <a:blip r:embed="rId3"/>
          <a:srcRect l="29221" t="22543" r="30519" b="11561"/>
          <a:stretch/>
        </p:blipFill>
        <p:spPr>
          <a:xfrm>
            <a:off x="2170474" y="4207925"/>
            <a:ext cx="2673037" cy="24521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Graphic 5" descr="Classroom with solid fill">
            <a:hlinkClick r:id="rId4"/>
            <a:extLst>
              <a:ext uri="{FF2B5EF4-FFF2-40B4-BE49-F238E27FC236}">
                <a16:creationId xmlns:a16="http://schemas.microsoft.com/office/drawing/2014/main" id="{31A292FC-F770-B33D-9974-3D6732867F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13258" y="4340506"/>
            <a:ext cx="2319556" cy="2319556"/>
          </a:xfrm>
          <a:prstGeom prst="rect">
            <a:avLst/>
          </a:prstGeom>
        </p:spPr>
      </p:pic>
      <p:sp>
        <p:nvSpPr>
          <p:cNvPr id="7" name="TextBox 6">
            <a:extLst>
              <a:ext uri="{FF2B5EF4-FFF2-40B4-BE49-F238E27FC236}">
                <a16:creationId xmlns:a16="http://schemas.microsoft.com/office/drawing/2014/main" id="{853BC66F-8A07-AF5E-D0FA-6252E7C4BD97}"/>
              </a:ext>
            </a:extLst>
          </p:cNvPr>
          <p:cNvSpPr txBox="1"/>
          <p:nvPr/>
        </p:nvSpPr>
        <p:spPr>
          <a:xfrm>
            <a:off x="6593446" y="3772004"/>
            <a:ext cx="2958270" cy="461665"/>
          </a:xfrm>
          <a:prstGeom prst="rect">
            <a:avLst/>
          </a:prstGeom>
          <a:noFill/>
        </p:spPr>
        <p:txBody>
          <a:bodyPr wrap="square" rtlCol="0">
            <a:spAutoFit/>
          </a:bodyPr>
          <a:lstStyle/>
          <a:p>
            <a:pPr algn="ctr"/>
            <a:r>
              <a:rPr lang="en-GB" sz="2400" b="1" dirty="0">
                <a:solidFill>
                  <a:schemeClr val="bg2"/>
                </a:solidFill>
              </a:rPr>
              <a:t>Client Hub Page</a:t>
            </a:r>
          </a:p>
        </p:txBody>
      </p:sp>
      <p:sp>
        <p:nvSpPr>
          <p:cNvPr id="8" name="TextBox 7">
            <a:extLst>
              <a:ext uri="{FF2B5EF4-FFF2-40B4-BE49-F238E27FC236}">
                <a16:creationId xmlns:a16="http://schemas.microsoft.com/office/drawing/2014/main" id="{AF1B170F-9A91-5B38-EB6A-BFBF5B88F740}"/>
              </a:ext>
            </a:extLst>
          </p:cNvPr>
          <p:cNvSpPr txBox="1"/>
          <p:nvPr/>
        </p:nvSpPr>
        <p:spPr>
          <a:xfrm>
            <a:off x="2027857" y="3772005"/>
            <a:ext cx="2958270" cy="461665"/>
          </a:xfrm>
          <a:prstGeom prst="rect">
            <a:avLst/>
          </a:prstGeom>
          <a:noFill/>
        </p:spPr>
        <p:txBody>
          <a:bodyPr wrap="square" rtlCol="0">
            <a:spAutoFit/>
          </a:bodyPr>
          <a:lstStyle/>
          <a:p>
            <a:pPr algn="ctr"/>
            <a:r>
              <a:rPr lang="en-GB" sz="2400" b="1" dirty="0">
                <a:solidFill>
                  <a:schemeClr val="bg2"/>
                </a:solidFill>
              </a:rPr>
              <a:t>Best Practice</a:t>
            </a:r>
          </a:p>
        </p:txBody>
      </p:sp>
    </p:spTree>
    <p:extLst>
      <p:ext uri="{BB962C8B-B14F-4D97-AF65-F5344CB8AC3E}">
        <p14:creationId xmlns:p14="http://schemas.microsoft.com/office/powerpoint/2010/main" val="503230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850ED3-BCB6-4A27-9AB1-DE8824476A4F}"/>
              </a:ext>
            </a:extLst>
          </p:cNvPr>
          <p:cNvSpPr>
            <a:spLocks noGrp="1"/>
          </p:cNvSpPr>
          <p:nvPr>
            <p:ph idx="1"/>
          </p:nvPr>
        </p:nvSpPr>
        <p:spPr>
          <a:xfrm>
            <a:off x="28958" y="1504963"/>
            <a:ext cx="4080780" cy="5165271"/>
          </a:xfrm>
        </p:spPr>
        <p:txBody>
          <a:bodyPr>
            <a:normAutofit fontScale="92500" lnSpcReduction="20000"/>
          </a:bodyPr>
          <a:lstStyle/>
          <a:p>
            <a:r>
              <a:rPr lang="en-GB" sz="2400" dirty="0"/>
              <a:t>Compile existing reviews – strategy papers, benefits realization, current review process, balanced scorecard etc</a:t>
            </a:r>
            <a:br>
              <a:rPr lang="en-GB" sz="2400" dirty="0"/>
            </a:br>
            <a:endParaRPr lang="en-GB" sz="2400" dirty="0"/>
          </a:p>
          <a:p>
            <a:r>
              <a:rPr lang="en-GB" sz="2400" dirty="0"/>
              <a:t>Review pros &amp; cons of sample projects to highlight what defines success or risk</a:t>
            </a:r>
          </a:p>
          <a:p>
            <a:endParaRPr lang="en-GB" sz="2400" dirty="0"/>
          </a:p>
          <a:p>
            <a:r>
              <a:rPr lang="en-GB" sz="2400" dirty="0"/>
              <a:t>Ask leading questions to Execs</a:t>
            </a:r>
            <a:br>
              <a:rPr lang="en-GB" sz="2400" dirty="0"/>
            </a:br>
            <a:endParaRPr lang="en-GB" sz="2400" dirty="0"/>
          </a:p>
          <a:p>
            <a:r>
              <a:rPr lang="en-GB" sz="2400" dirty="0"/>
              <a:t>Download our Deployment Guide</a:t>
            </a:r>
            <a:br>
              <a:rPr lang="en-GB" sz="2400" dirty="0"/>
            </a:br>
            <a:r>
              <a:rPr lang="en-GB" sz="1600" dirty="0"/>
              <a:t>(for Building Criteria &amp; everything else)</a:t>
            </a:r>
            <a:endParaRPr lang="en-GB" sz="2000" dirty="0"/>
          </a:p>
          <a:p>
            <a:pPr marL="0" indent="0">
              <a:buNone/>
            </a:pPr>
            <a:endParaRPr lang="en-GB" sz="2400" dirty="0"/>
          </a:p>
          <a:p>
            <a:r>
              <a:rPr lang="en-GB" sz="2400" b="1" dirty="0"/>
              <a:t>Iterate with your leadership – make sure they feel ownership of the model</a:t>
            </a:r>
          </a:p>
        </p:txBody>
      </p:sp>
      <p:sp>
        <p:nvSpPr>
          <p:cNvPr id="4" name="TextBox 3">
            <a:extLst>
              <a:ext uri="{FF2B5EF4-FFF2-40B4-BE49-F238E27FC236}">
                <a16:creationId xmlns:a16="http://schemas.microsoft.com/office/drawing/2014/main" id="{2FEE04B0-1334-4A61-A004-6232BB700023}"/>
              </a:ext>
            </a:extLst>
          </p:cNvPr>
          <p:cNvSpPr txBox="1"/>
          <p:nvPr/>
        </p:nvSpPr>
        <p:spPr>
          <a:xfrm>
            <a:off x="5834090" y="106603"/>
            <a:ext cx="6094476" cy="1077218"/>
          </a:xfrm>
          <a:prstGeom prst="rect">
            <a:avLst/>
          </a:prstGeom>
          <a:noFill/>
        </p:spPr>
        <p:txBody>
          <a:bodyPr wrap="square">
            <a:spAutoFit/>
          </a:bodyPr>
          <a:lstStyle/>
          <a:p>
            <a:pPr algn="r"/>
            <a:r>
              <a:rPr lang="en-GB" sz="3200" b="1"/>
              <a:t>AHP Best Practice</a:t>
            </a:r>
            <a:br>
              <a:rPr lang="en-GB" sz="3200" b="1"/>
            </a:br>
            <a:r>
              <a:rPr lang="en-GB" sz="3200"/>
              <a:t>Selecting </a:t>
            </a:r>
            <a:r>
              <a:rPr lang="en-GB" sz="3200" i="1"/>
              <a:t>your</a:t>
            </a:r>
            <a:r>
              <a:rPr lang="en-GB" sz="3200"/>
              <a:t> Criteria</a:t>
            </a:r>
          </a:p>
        </p:txBody>
      </p:sp>
      <p:pic>
        <p:nvPicPr>
          <p:cNvPr id="7" name="Graphic 31" descr="Comment Like">
            <a:extLst>
              <a:ext uri="{FF2B5EF4-FFF2-40B4-BE49-F238E27FC236}">
                <a16:creationId xmlns:a16="http://schemas.microsoft.com/office/drawing/2014/main" id="{26C0FE0C-943D-4373-85D6-7C3836442D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0104" y="5348"/>
            <a:ext cx="1692275" cy="1769023"/>
          </a:xfrm>
          <a:prstGeom prst="rect">
            <a:avLst/>
          </a:prstGeom>
        </p:spPr>
      </p:pic>
      <p:pic>
        <p:nvPicPr>
          <p:cNvPr id="9" name="Picture 8">
            <a:extLst>
              <a:ext uri="{FF2B5EF4-FFF2-40B4-BE49-F238E27FC236}">
                <a16:creationId xmlns:a16="http://schemas.microsoft.com/office/drawing/2014/main" id="{1EE3A726-687A-43C3-9A2D-BEECCD233AE2}"/>
              </a:ext>
            </a:extLst>
          </p:cNvPr>
          <p:cNvPicPr>
            <a:picLocks noChangeAspect="1"/>
          </p:cNvPicPr>
          <p:nvPr/>
        </p:nvPicPr>
        <p:blipFill>
          <a:blip r:embed="rId4"/>
          <a:stretch>
            <a:fillRect/>
          </a:stretch>
        </p:blipFill>
        <p:spPr>
          <a:xfrm>
            <a:off x="4460561" y="1564820"/>
            <a:ext cx="2014731" cy="2831108"/>
          </a:xfrm>
          <a:prstGeom prst="rect">
            <a:avLst/>
          </a:prstGeom>
        </p:spPr>
      </p:pic>
      <p:sp>
        <p:nvSpPr>
          <p:cNvPr id="10" name="TextBox 9">
            <a:extLst>
              <a:ext uri="{FF2B5EF4-FFF2-40B4-BE49-F238E27FC236}">
                <a16:creationId xmlns:a16="http://schemas.microsoft.com/office/drawing/2014/main" id="{59CB77A9-0005-466E-B5CB-D5384DDE2534}"/>
              </a:ext>
            </a:extLst>
          </p:cNvPr>
          <p:cNvSpPr txBox="1"/>
          <p:nvPr/>
        </p:nvSpPr>
        <p:spPr>
          <a:xfrm>
            <a:off x="7731440" y="1334037"/>
            <a:ext cx="3146156" cy="830997"/>
          </a:xfrm>
          <a:prstGeom prst="rect">
            <a:avLst/>
          </a:prstGeom>
          <a:noFill/>
        </p:spPr>
        <p:txBody>
          <a:bodyPr wrap="square" rtlCol="0">
            <a:spAutoFit/>
          </a:bodyPr>
          <a:lstStyle/>
          <a:p>
            <a:pPr algn="r"/>
            <a:r>
              <a:rPr lang="en-GB" sz="2400" u="sng">
                <a:hlinkClick r:id="rId5"/>
              </a:rPr>
              <a:t>Click here for our </a:t>
            </a:r>
            <a:r>
              <a:rPr lang="en-GB" sz="2400" b="1" u="sng">
                <a:hlinkClick r:id="rId5"/>
              </a:rPr>
              <a:t>deployment guide</a:t>
            </a:r>
            <a:endParaRPr lang="en-GB" sz="2400" u="sng"/>
          </a:p>
        </p:txBody>
      </p:sp>
      <p:pic>
        <p:nvPicPr>
          <p:cNvPr id="12" name="Picture 11">
            <a:extLst>
              <a:ext uri="{FF2B5EF4-FFF2-40B4-BE49-F238E27FC236}">
                <a16:creationId xmlns:a16="http://schemas.microsoft.com/office/drawing/2014/main" id="{5F78819E-2573-46D2-BEC5-31218D2E6139}"/>
              </a:ext>
            </a:extLst>
          </p:cNvPr>
          <p:cNvPicPr>
            <a:picLocks noChangeAspect="1"/>
          </p:cNvPicPr>
          <p:nvPr/>
        </p:nvPicPr>
        <p:blipFill rotWithShape="1">
          <a:blip r:embed="rId6"/>
          <a:srcRect b="46472"/>
          <a:stretch/>
        </p:blipFill>
        <p:spPr>
          <a:xfrm>
            <a:off x="7176939" y="2696141"/>
            <a:ext cx="3851366" cy="2782917"/>
          </a:xfrm>
          <a:prstGeom prst="rect">
            <a:avLst/>
          </a:prstGeom>
        </p:spPr>
      </p:pic>
      <p:sp>
        <p:nvSpPr>
          <p:cNvPr id="8" name="TextBox 7">
            <a:extLst>
              <a:ext uri="{FF2B5EF4-FFF2-40B4-BE49-F238E27FC236}">
                <a16:creationId xmlns:a16="http://schemas.microsoft.com/office/drawing/2014/main" id="{93FADF7D-AECA-4DF7-B217-C5FF2C06068C}"/>
              </a:ext>
            </a:extLst>
          </p:cNvPr>
          <p:cNvSpPr txBox="1"/>
          <p:nvPr/>
        </p:nvSpPr>
        <p:spPr>
          <a:xfrm>
            <a:off x="4310810" y="5860057"/>
            <a:ext cx="7719783" cy="646331"/>
          </a:xfrm>
          <a:prstGeom prst="rect">
            <a:avLst/>
          </a:prstGeom>
          <a:noFill/>
        </p:spPr>
        <p:txBody>
          <a:bodyPr wrap="square" rtlCol="0">
            <a:spAutoFit/>
          </a:bodyPr>
          <a:lstStyle/>
          <a:p>
            <a:r>
              <a:rPr lang="en-GB" b="1" i="1">
                <a:solidFill>
                  <a:srgbClr val="FFC000"/>
                </a:solidFill>
              </a:rPr>
              <a:t>TIP</a:t>
            </a:r>
            <a:r>
              <a:rPr lang="en-GB" i="1"/>
              <a:t> – the best criteria are the ones that </a:t>
            </a:r>
            <a:r>
              <a:rPr lang="en-GB" b="1" i="1"/>
              <a:t>drive alignment</a:t>
            </a:r>
            <a:r>
              <a:rPr lang="en-GB" i="1"/>
              <a:t>, so make sure all key stakeholders have a chance to engage in development &amp; a say in final outcome</a:t>
            </a:r>
          </a:p>
        </p:txBody>
      </p:sp>
    </p:spTree>
    <p:extLst>
      <p:ext uri="{BB962C8B-B14F-4D97-AF65-F5344CB8AC3E}">
        <p14:creationId xmlns:p14="http://schemas.microsoft.com/office/powerpoint/2010/main" val="2348943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0F71-44E5-4ED8-A0ED-780891517924}"/>
              </a:ext>
            </a:extLst>
          </p:cNvPr>
          <p:cNvSpPr>
            <a:spLocks noGrp="1"/>
          </p:cNvSpPr>
          <p:nvPr>
            <p:ph type="title"/>
          </p:nvPr>
        </p:nvSpPr>
        <p:spPr>
          <a:xfrm>
            <a:off x="4038599" y="52022"/>
            <a:ext cx="8129451" cy="1325563"/>
          </a:xfrm>
        </p:spPr>
        <p:txBody>
          <a:bodyPr>
            <a:noAutofit/>
          </a:bodyPr>
          <a:lstStyle/>
          <a:p>
            <a:pPr algn="r"/>
            <a:r>
              <a:rPr lang="en-GB" sz="3200" b="1"/>
              <a:t>AHP Best Practice</a:t>
            </a:r>
            <a:br>
              <a:rPr lang="en-GB" sz="3200" u="sng"/>
            </a:br>
            <a:r>
              <a:rPr lang="en-GB" sz="3200"/>
              <a:t>Ensure Criteria have a clear Description</a:t>
            </a:r>
          </a:p>
        </p:txBody>
      </p:sp>
      <p:sp>
        <p:nvSpPr>
          <p:cNvPr id="3" name="Content Placeholder 2">
            <a:extLst>
              <a:ext uri="{FF2B5EF4-FFF2-40B4-BE49-F238E27FC236}">
                <a16:creationId xmlns:a16="http://schemas.microsoft.com/office/drawing/2014/main" id="{63E29D28-CCC4-4110-A346-B9A81E809058}"/>
              </a:ext>
            </a:extLst>
          </p:cNvPr>
          <p:cNvSpPr>
            <a:spLocks noGrp="1"/>
          </p:cNvSpPr>
          <p:nvPr>
            <p:ph idx="1"/>
          </p:nvPr>
        </p:nvSpPr>
        <p:spPr>
          <a:xfrm>
            <a:off x="186708" y="1736442"/>
            <a:ext cx="3710378" cy="5069536"/>
          </a:xfrm>
        </p:spPr>
        <p:txBody>
          <a:bodyPr>
            <a:normAutofit fontScale="92500" lnSpcReduction="20000"/>
          </a:bodyPr>
          <a:lstStyle/>
          <a:p>
            <a:r>
              <a:rPr lang="en-GB" sz="2400" dirty="0"/>
              <a:t>Descriptions will help scorers ‘join up’ headline criteria to questions in a survey</a:t>
            </a:r>
            <a:br>
              <a:rPr lang="en-GB" sz="2400" dirty="0"/>
            </a:br>
            <a:endParaRPr lang="en-GB" sz="2400" dirty="0"/>
          </a:p>
          <a:p>
            <a:r>
              <a:rPr lang="en-GB" sz="2400" dirty="0"/>
              <a:t>Ensure the description calls out specifics of criteria in question</a:t>
            </a:r>
            <a:br>
              <a:rPr lang="en-GB" sz="2400" dirty="0"/>
            </a:br>
            <a:endParaRPr lang="en-GB" sz="2400" dirty="0"/>
          </a:p>
          <a:p>
            <a:r>
              <a:rPr lang="en-GB" sz="2400" dirty="0"/>
              <a:t>Always use simple relatable language</a:t>
            </a:r>
            <a:br>
              <a:rPr lang="en-GB" sz="2400" dirty="0"/>
            </a:br>
            <a:endParaRPr lang="en-GB" sz="2400" dirty="0"/>
          </a:p>
          <a:p>
            <a:r>
              <a:rPr lang="en-GB" sz="2400" dirty="0"/>
              <a:t>Apply the simple rule: Precision is good, ambiguity is bad</a:t>
            </a:r>
            <a:br>
              <a:rPr lang="en-GB" sz="2400" dirty="0"/>
            </a:br>
            <a:endParaRPr lang="en-GB" sz="2400" dirty="0"/>
          </a:p>
          <a:p>
            <a:r>
              <a:rPr lang="en-GB" sz="2400" dirty="0"/>
              <a:t>These common bases might help…  </a:t>
            </a:r>
          </a:p>
        </p:txBody>
      </p:sp>
      <p:sp>
        <p:nvSpPr>
          <p:cNvPr id="4" name="TextBox 3">
            <a:extLst>
              <a:ext uri="{FF2B5EF4-FFF2-40B4-BE49-F238E27FC236}">
                <a16:creationId xmlns:a16="http://schemas.microsoft.com/office/drawing/2014/main" id="{57A92CAA-F1FD-4D14-A4EA-74FE55BBD0A5}"/>
              </a:ext>
            </a:extLst>
          </p:cNvPr>
          <p:cNvSpPr txBox="1"/>
          <p:nvPr/>
        </p:nvSpPr>
        <p:spPr>
          <a:xfrm>
            <a:off x="4351661" y="1902921"/>
            <a:ext cx="8703327" cy="400110"/>
          </a:xfrm>
          <a:prstGeom prst="rect">
            <a:avLst/>
          </a:prstGeom>
          <a:noFill/>
        </p:spPr>
        <p:txBody>
          <a:bodyPr wrap="square" rtlCol="0">
            <a:spAutoFit/>
          </a:bodyPr>
          <a:lstStyle/>
          <a:p>
            <a:r>
              <a:rPr lang="en-GB" sz="2000" b="1"/>
              <a:t>Evaluate the contribution of the project with respect to…</a:t>
            </a:r>
          </a:p>
        </p:txBody>
      </p:sp>
      <p:sp>
        <p:nvSpPr>
          <p:cNvPr id="5" name="TextBox 4">
            <a:extLst>
              <a:ext uri="{FF2B5EF4-FFF2-40B4-BE49-F238E27FC236}">
                <a16:creationId xmlns:a16="http://schemas.microsoft.com/office/drawing/2014/main" id="{8F3B88F7-6522-491D-BB23-E61B2240E58A}"/>
              </a:ext>
            </a:extLst>
          </p:cNvPr>
          <p:cNvSpPr txBox="1"/>
          <p:nvPr/>
        </p:nvSpPr>
        <p:spPr>
          <a:xfrm>
            <a:off x="4351660" y="2919859"/>
            <a:ext cx="8703327" cy="400110"/>
          </a:xfrm>
          <a:prstGeom prst="rect">
            <a:avLst/>
          </a:prstGeom>
          <a:noFill/>
        </p:spPr>
        <p:txBody>
          <a:bodyPr wrap="square" rtlCol="0">
            <a:spAutoFit/>
          </a:bodyPr>
          <a:lstStyle/>
          <a:p>
            <a:r>
              <a:rPr lang="en-GB" sz="2000" b="1"/>
              <a:t>To what extent does this project help…</a:t>
            </a:r>
          </a:p>
        </p:txBody>
      </p:sp>
      <p:sp>
        <p:nvSpPr>
          <p:cNvPr id="6" name="TextBox 5">
            <a:extLst>
              <a:ext uri="{FF2B5EF4-FFF2-40B4-BE49-F238E27FC236}">
                <a16:creationId xmlns:a16="http://schemas.microsoft.com/office/drawing/2014/main" id="{5E2C12EC-6C3F-4465-92F8-ED20DC5EDF82}"/>
              </a:ext>
            </a:extLst>
          </p:cNvPr>
          <p:cNvSpPr txBox="1"/>
          <p:nvPr/>
        </p:nvSpPr>
        <p:spPr>
          <a:xfrm>
            <a:off x="4351659" y="3936797"/>
            <a:ext cx="8703327" cy="400110"/>
          </a:xfrm>
          <a:prstGeom prst="rect">
            <a:avLst/>
          </a:prstGeom>
          <a:noFill/>
        </p:spPr>
        <p:txBody>
          <a:bodyPr wrap="square" rtlCol="0">
            <a:spAutoFit/>
          </a:bodyPr>
          <a:lstStyle/>
          <a:p>
            <a:r>
              <a:rPr lang="en-GB" sz="2000" b="1"/>
              <a:t>What is the projected level of…</a:t>
            </a:r>
          </a:p>
        </p:txBody>
      </p:sp>
      <p:sp>
        <p:nvSpPr>
          <p:cNvPr id="7" name="TextBox 6">
            <a:extLst>
              <a:ext uri="{FF2B5EF4-FFF2-40B4-BE49-F238E27FC236}">
                <a16:creationId xmlns:a16="http://schemas.microsoft.com/office/drawing/2014/main" id="{B59A2E21-99AC-420A-A7A0-34C804A2D2A8}"/>
              </a:ext>
            </a:extLst>
          </p:cNvPr>
          <p:cNvSpPr txBox="1"/>
          <p:nvPr/>
        </p:nvSpPr>
        <p:spPr>
          <a:xfrm>
            <a:off x="4351658" y="4953734"/>
            <a:ext cx="8703327" cy="400110"/>
          </a:xfrm>
          <a:prstGeom prst="rect">
            <a:avLst/>
          </a:prstGeom>
          <a:noFill/>
        </p:spPr>
        <p:txBody>
          <a:bodyPr wrap="square" rtlCol="0">
            <a:spAutoFit/>
          </a:bodyPr>
          <a:lstStyle/>
          <a:p>
            <a:r>
              <a:rPr lang="en-GB" sz="2000" b="1"/>
              <a:t>To what extent does this project reduce the risk of…</a:t>
            </a:r>
          </a:p>
        </p:txBody>
      </p:sp>
      <p:pic>
        <p:nvPicPr>
          <p:cNvPr id="9" name="Graphic 8" descr="Chat bubble with solid fill">
            <a:extLst>
              <a:ext uri="{FF2B5EF4-FFF2-40B4-BE49-F238E27FC236}">
                <a16:creationId xmlns:a16="http://schemas.microsoft.com/office/drawing/2014/main" id="{87FCF670-6E57-43B2-8264-3DCC97861A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9414" y="52022"/>
            <a:ext cx="1465508" cy="1465508"/>
          </a:xfrm>
          <a:prstGeom prst="rect">
            <a:avLst/>
          </a:prstGeom>
        </p:spPr>
      </p:pic>
      <p:sp>
        <p:nvSpPr>
          <p:cNvPr id="10" name="TextBox 9">
            <a:extLst>
              <a:ext uri="{FF2B5EF4-FFF2-40B4-BE49-F238E27FC236}">
                <a16:creationId xmlns:a16="http://schemas.microsoft.com/office/drawing/2014/main" id="{7811EE6F-568A-4B2C-9ACD-653C5D8BAB39}"/>
              </a:ext>
            </a:extLst>
          </p:cNvPr>
          <p:cNvSpPr txBox="1"/>
          <p:nvPr/>
        </p:nvSpPr>
        <p:spPr>
          <a:xfrm>
            <a:off x="4227833" y="5879180"/>
            <a:ext cx="7372350" cy="707886"/>
          </a:xfrm>
          <a:prstGeom prst="rect">
            <a:avLst/>
          </a:prstGeom>
          <a:noFill/>
        </p:spPr>
        <p:txBody>
          <a:bodyPr wrap="square" rtlCol="0">
            <a:spAutoFit/>
          </a:bodyPr>
          <a:lstStyle/>
          <a:p>
            <a:r>
              <a:rPr lang="en-GB" sz="2000" b="1" i="1" dirty="0">
                <a:solidFill>
                  <a:srgbClr val="FFC000"/>
                </a:solidFill>
              </a:rPr>
              <a:t>TIP</a:t>
            </a:r>
            <a:r>
              <a:rPr lang="en-GB" sz="2000" i="1" dirty="0"/>
              <a:t> – if you're using built in Template Criteria in the software they are meant as guides only… so edit them to make them less generic</a:t>
            </a:r>
          </a:p>
        </p:txBody>
      </p:sp>
    </p:spTree>
    <p:extLst>
      <p:ext uri="{BB962C8B-B14F-4D97-AF65-F5344CB8AC3E}">
        <p14:creationId xmlns:p14="http://schemas.microsoft.com/office/powerpoint/2010/main" val="1928548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078831-0330-4068-889D-DF57A4A8B5CD}"/>
              </a:ext>
            </a:extLst>
          </p:cNvPr>
          <p:cNvSpPr>
            <a:spLocks noGrp="1"/>
          </p:cNvSpPr>
          <p:nvPr>
            <p:ph type="title"/>
          </p:nvPr>
        </p:nvSpPr>
        <p:spPr>
          <a:xfrm>
            <a:off x="1108006" y="882104"/>
            <a:ext cx="9975988" cy="4547146"/>
          </a:xfrm>
        </p:spPr>
        <p:txBody>
          <a:bodyPr>
            <a:normAutofit/>
          </a:bodyPr>
          <a:lstStyle/>
          <a:p>
            <a:pPr algn="ctr"/>
            <a:br>
              <a:rPr lang="en-GB" sz="4800"/>
            </a:br>
            <a:r>
              <a:rPr lang="en-GB" sz="4800"/>
              <a:t>What is </a:t>
            </a:r>
            <a:r>
              <a:rPr lang="en-GB" sz="4800" b="1"/>
              <a:t>not</a:t>
            </a:r>
            <a:r>
              <a:rPr lang="en-GB" sz="4800"/>
              <a:t> a Criteria (probably)?</a:t>
            </a:r>
            <a:br>
              <a:rPr lang="en-GB" sz="4800"/>
            </a:br>
            <a:br>
              <a:rPr lang="en-GB" sz="4800"/>
            </a:br>
            <a:r>
              <a:rPr lang="en-GB" sz="4000"/>
              <a:t>(but still important in picking your portfolio)</a:t>
            </a:r>
            <a:endParaRPr lang="en-GB" sz="4800"/>
          </a:p>
        </p:txBody>
      </p:sp>
    </p:spTree>
    <p:extLst>
      <p:ext uri="{BB962C8B-B14F-4D97-AF65-F5344CB8AC3E}">
        <p14:creationId xmlns:p14="http://schemas.microsoft.com/office/powerpoint/2010/main" val="364660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1480B-D5E7-43EF-BA22-F5FC025B87CF}"/>
              </a:ext>
            </a:extLst>
          </p:cNvPr>
          <p:cNvSpPr>
            <a:spLocks noGrp="1"/>
          </p:cNvSpPr>
          <p:nvPr>
            <p:ph type="title"/>
          </p:nvPr>
        </p:nvSpPr>
        <p:spPr>
          <a:xfrm>
            <a:off x="4560010" y="1405499"/>
            <a:ext cx="7390389" cy="904954"/>
          </a:xfrm>
        </p:spPr>
        <p:txBody>
          <a:bodyPr>
            <a:normAutofit/>
          </a:bodyPr>
          <a:lstStyle/>
          <a:p>
            <a:r>
              <a:rPr lang="en-GB" sz="2400" b="1" dirty="0"/>
              <a:t>Nothing matters more to a train company than staying on track… but this shouldn’t be criteria in prioritization</a:t>
            </a:r>
          </a:p>
        </p:txBody>
      </p:sp>
      <p:sp>
        <p:nvSpPr>
          <p:cNvPr id="3" name="Content Placeholder 2">
            <a:extLst>
              <a:ext uri="{FF2B5EF4-FFF2-40B4-BE49-F238E27FC236}">
                <a16:creationId xmlns:a16="http://schemas.microsoft.com/office/drawing/2014/main" id="{ACFA791F-35D5-441D-B757-01D26E041843}"/>
              </a:ext>
            </a:extLst>
          </p:cNvPr>
          <p:cNvSpPr>
            <a:spLocks noGrp="1"/>
          </p:cNvSpPr>
          <p:nvPr>
            <p:ph idx="1"/>
          </p:nvPr>
        </p:nvSpPr>
        <p:spPr>
          <a:xfrm>
            <a:off x="76200" y="1405499"/>
            <a:ext cx="3947683" cy="4969622"/>
          </a:xfrm>
        </p:spPr>
        <p:txBody>
          <a:bodyPr vert="horz" lIns="91440" tIns="45720" rIns="91440" bIns="45720" rtlCol="0" anchor="t">
            <a:normAutofit lnSpcReduction="10000"/>
          </a:bodyPr>
          <a:lstStyle/>
          <a:p>
            <a:pPr fontAlgn="base"/>
            <a:r>
              <a:rPr lang="en-US" sz="2400" dirty="0">
                <a:latin typeface="Calibri" panose="020F0502020204030204" pitchFamily="34" charset="0"/>
              </a:rPr>
              <a:t>Meeting a minimum legal safety standard is not a selection criteria – it’s a pre-requisite for all projects</a:t>
            </a:r>
            <a:br>
              <a:rPr lang="en-US" sz="2400" dirty="0">
                <a:latin typeface="Calibri" panose="020F0502020204030204" pitchFamily="34" charset="0"/>
              </a:rPr>
            </a:br>
            <a:endParaRPr lang="en-US" sz="2400" dirty="0">
              <a:latin typeface="Calibri" panose="020F0502020204030204" pitchFamily="34" charset="0"/>
            </a:endParaRPr>
          </a:p>
          <a:p>
            <a:pPr fontAlgn="base"/>
            <a:r>
              <a:rPr lang="en-US" sz="2400" dirty="0">
                <a:latin typeface="Calibri" panose="020F0502020204030204" pitchFamily="34" charset="0"/>
              </a:rPr>
              <a:t>Mandatory projects do not need to be assessed for value if there is no scope to ignore them</a:t>
            </a:r>
            <a:br>
              <a:rPr lang="en-US" sz="2400" dirty="0">
                <a:latin typeface="Calibri" panose="020F0502020204030204" pitchFamily="34" charset="0"/>
              </a:rPr>
            </a:br>
            <a:endParaRPr lang="en-US" sz="2400" dirty="0">
              <a:latin typeface="Calibri" panose="020F0502020204030204" pitchFamily="34" charset="0"/>
            </a:endParaRPr>
          </a:p>
          <a:p>
            <a:pPr fontAlgn="base"/>
            <a:r>
              <a:rPr lang="en-US" sz="2400" dirty="0">
                <a:latin typeface="Calibri" panose="020F0502020204030204" pitchFamily="34" charset="0"/>
              </a:rPr>
              <a:t>Projects solving for Critical Risk belong in their own bucket – mixing it with discretionary spending will distort your model</a:t>
            </a:r>
          </a:p>
          <a:p>
            <a:pPr lvl="1" fontAlgn="base"/>
            <a:endParaRPr lang="en-US" sz="1400" dirty="0">
              <a:cs typeface="Calibri"/>
            </a:endParaRPr>
          </a:p>
        </p:txBody>
      </p:sp>
      <p:pic>
        <p:nvPicPr>
          <p:cNvPr id="6148" name="Picture 4">
            <a:extLst>
              <a:ext uri="{FF2B5EF4-FFF2-40B4-BE49-F238E27FC236}">
                <a16:creationId xmlns:a16="http://schemas.microsoft.com/office/drawing/2014/main" id="{11198CC5-2DEC-41D5-B3CA-4261B5F5D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8660" y="2765229"/>
            <a:ext cx="3133215" cy="375750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C456719B-19AD-471C-A4F4-73E113424BA9}"/>
              </a:ext>
            </a:extLst>
          </p:cNvPr>
          <p:cNvSpPr txBox="1">
            <a:spLocks/>
          </p:cNvSpPr>
          <p:nvPr/>
        </p:nvSpPr>
        <p:spPr>
          <a:xfrm>
            <a:off x="8609371" y="78942"/>
            <a:ext cx="3442453" cy="733504"/>
          </a:xfrm>
          <a:prstGeom prst="rect">
            <a:avLst/>
          </a:prstGeom>
          <a:solidFill>
            <a:srgbClr val="FFFFFF">
              <a:alpha val="69804"/>
            </a:srgbClr>
          </a:solidFill>
        </p:spPr>
        <p:txBody>
          <a:bodyPr vert="horz" lIns="91440" tIns="45720" rIns="91440" bIns="45720" rtlCol="0" anchor="ctr">
            <a:noAutofit/>
          </a:bodyPr>
          <a:lstStyle>
            <a:lvl1pPr algn="r"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GB" sz="3200" b="1"/>
              <a:t>Not a Criteria</a:t>
            </a:r>
            <a:br>
              <a:rPr lang="en-GB" sz="3200"/>
            </a:br>
            <a:r>
              <a:rPr lang="en-GB" sz="3200"/>
              <a:t>Gating Factors</a:t>
            </a:r>
          </a:p>
        </p:txBody>
      </p:sp>
      <p:pic>
        <p:nvPicPr>
          <p:cNvPr id="7" name="Graphic 6" descr="No sign with solid fill">
            <a:extLst>
              <a:ext uri="{FF2B5EF4-FFF2-40B4-BE49-F238E27FC236}">
                <a16:creationId xmlns:a16="http://schemas.microsoft.com/office/drawing/2014/main" id="{D0FA7AB4-0B40-493E-8B8E-968F0E7076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87424" y="155448"/>
            <a:ext cx="914400" cy="914400"/>
          </a:xfrm>
          <a:prstGeom prst="rect">
            <a:avLst/>
          </a:prstGeom>
        </p:spPr>
      </p:pic>
    </p:spTree>
    <p:extLst>
      <p:ext uri="{BB962C8B-B14F-4D97-AF65-F5344CB8AC3E}">
        <p14:creationId xmlns:p14="http://schemas.microsoft.com/office/powerpoint/2010/main" val="2623933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FA791F-35D5-441D-B757-01D26E041843}"/>
              </a:ext>
            </a:extLst>
          </p:cNvPr>
          <p:cNvSpPr>
            <a:spLocks noGrp="1"/>
          </p:cNvSpPr>
          <p:nvPr>
            <p:ph idx="1"/>
          </p:nvPr>
        </p:nvSpPr>
        <p:spPr>
          <a:xfrm>
            <a:off x="62574" y="692730"/>
            <a:ext cx="3947683" cy="6587836"/>
          </a:xfrm>
        </p:spPr>
        <p:txBody>
          <a:bodyPr vert="horz" lIns="91440" tIns="45720" rIns="91440" bIns="45720" rtlCol="0" anchor="t">
            <a:normAutofit/>
          </a:bodyPr>
          <a:lstStyle/>
          <a:p>
            <a:pPr marL="457200" lvl="1" indent="0" fontAlgn="base">
              <a:buNone/>
            </a:pPr>
            <a:endParaRPr lang="en-US" sz="1200" dirty="0">
              <a:cs typeface="Calibri"/>
            </a:endParaRPr>
          </a:p>
          <a:p>
            <a:pPr fontAlgn="base">
              <a:lnSpc>
                <a:spcPct val="100000"/>
              </a:lnSpc>
            </a:pPr>
            <a:r>
              <a:rPr lang="en-US" sz="2000" dirty="0">
                <a:latin typeface="Calibri" panose="020F0502020204030204" pitchFamily="34" charset="0"/>
              </a:rPr>
              <a:t>Some projects are </a:t>
            </a:r>
            <a:r>
              <a:rPr lang="en-US" sz="2000" i="1" dirty="0">
                <a:latin typeface="Calibri" panose="020F0502020204030204" pitchFamily="34" charset="0"/>
              </a:rPr>
              <a:t>deemed to be </a:t>
            </a:r>
            <a:r>
              <a:rPr lang="en-US" sz="2000" dirty="0">
                <a:latin typeface="Calibri" panose="020F0502020204030204" pitchFamily="34" charset="0"/>
              </a:rPr>
              <a:t>‘must-do’ commitments – e.g., required by regulation or contractual obligation</a:t>
            </a:r>
            <a:br>
              <a:rPr lang="en-US" sz="2000" dirty="0">
                <a:latin typeface="Calibri" panose="020F0502020204030204" pitchFamily="34" charset="0"/>
              </a:rPr>
            </a:br>
            <a:endParaRPr lang="en-US" sz="2000" dirty="0">
              <a:latin typeface="Calibri" panose="020F0502020204030204" pitchFamily="34" charset="0"/>
            </a:endParaRPr>
          </a:p>
          <a:p>
            <a:pPr fontAlgn="base">
              <a:lnSpc>
                <a:spcPct val="100000"/>
              </a:lnSpc>
            </a:pPr>
            <a:r>
              <a:rPr lang="en-US" sz="2000" dirty="0">
                <a:latin typeface="Calibri" panose="020F0502020204030204" pitchFamily="34" charset="0"/>
              </a:rPr>
              <a:t>If you cannot reject a project, you cannot score it in a prioritization model…</a:t>
            </a:r>
            <a:br>
              <a:rPr lang="en-US" sz="2000" dirty="0">
                <a:latin typeface="Calibri" panose="020F0502020204030204" pitchFamily="34" charset="0"/>
              </a:rPr>
            </a:br>
            <a:endParaRPr lang="en-US" sz="2000" dirty="0">
              <a:latin typeface="Calibri" panose="020F0502020204030204" pitchFamily="34" charset="0"/>
            </a:endParaRPr>
          </a:p>
          <a:p>
            <a:pPr fontAlgn="base">
              <a:lnSpc>
                <a:spcPct val="100000"/>
              </a:lnSpc>
            </a:pPr>
            <a:r>
              <a:rPr lang="en-US" sz="2000" dirty="0">
                <a:latin typeface="Calibri" panose="020F0502020204030204" pitchFamily="34" charset="0"/>
              </a:rPr>
              <a:t>…but that doesn’t mean a ‘free pass’ – we need to confirm that this project </a:t>
            </a:r>
            <a:r>
              <a:rPr lang="en-US" sz="2000" i="1" dirty="0">
                <a:latin typeface="Calibri" panose="020F0502020204030204" pitchFamily="34" charset="0"/>
              </a:rPr>
              <a:t>really</a:t>
            </a:r>
            <a:r>
              <a:rPr lang="en-US" sz="2000" dirty="0">
                <a:latin typeface="Calibri" panose="020F0502020204030204" pitchFamily="34" charset="0"/>
              </a:rPr>
              <a:t> is must-do</a:t>
            </a:r>
            <a:br>
              <a:rPr lang="en-US" sz="2000" dirty="0">
                <a:latin typeface="Calibri" panose="020F0502020204030204" pitchFamily="34" charset="0"/>
              </a:rPr>
            </a:br>
            <a:endParaRPr lang="en-US" sz="2000" dirty="0">
              <a:latin typeface="Calibri" panose="020F0502020204030204" pitchFamily="34" charset="0"/>
            </a:endParaRPr>
          </a:p>
          <a:p>
            <a:pPr fontAlgn="base">
              <a:lnSpc>
                <a:spcPct val="100000"/>
              </a:lnSpc>
            </a:pPr>
            <a:r>
              <a:rPr lang="en-US" sz="2000" dirty="0">
                <a:latin typeface="Calibri" panose="020F0502020204030204" pitchFamily="34" charset="0"/>
              </a:rPr>
              <a:t>We recommend scoring these projects via an Assessment Panel – not to determine value but to validate ‘must-do-ness’ as a team</a:t>
            </a:r>
            <a:br>
              <a:rPr lang="en-US" sz="2000" dirty="0">
                <a:latin typeface="Calibri" panose="020F0502020204030204" pitchFamily="34" charset="0"/>
              </a:rPr>
            </a:br>
            <a:endParaRPr lang="en-US" sz="2000" dirty="0">
              <a:latin typeface="Calibri" panose="020F0502020204030204" pitchFamily="34" charset="0"/>
            </a:endParaRPr>
          </a:p>
        </p:txBody>
      </p:sp>
      <p:sp>
        <p:nvSpPr>
          <p:cNvPr id="6" name="Title 1">
            <a:extLst>
              <a:ext uri="{FF2B5EF4-FFF2-40B4-BE49-F238E27FC236}">
                <a16:creationId xmlns:a16="http://schemas.microsoft.com/office/drawing/2014/main" id="{C456719B-19AD-471C-A4F4-73E113424BA9}"/>
              </a:ext>
            </a:extLst>
          </p:cNvPr>
          <p:cNvSpPr txBox="1">
            <a:spLocks/>
          </p:cNvSpPr>
          <p:nvPr/>
        </p:nvSpPr>
        <p:spPr>
          <a:xfrm>
            <a:off x="7452361" y="78942"/>
            <a:ext cx="4599464" cy="1082346"/>
          </a:xfrm>
          <a:prstGeom prst="rect">
            <a:avLst/>
          </a:prstGeom>
          <a:solidFill>
            <a:srgbClr val="FFFFFF">
              <a:alpha val="69804"/>
            </a:srgbClr>
          </a:solidFill>
        </p:spPr>
        <p:txBody>
          <a:bodyPr vert="horz" lIns="91440" tIns="45720" rIns="91440" bIns="45720" rtlCol="0" anchor="ctr">
            <a:normAutofit/>
          </a:bodyPr>
          <a:lstStyle>
            <a:lvl1pPr algn="r"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GB" sz="3200" b="1"/>
              <a:t>Not a Criteria</a:t>
            </a:r>
            <a:br>
              <a:rPr lang="en-GB" sz="3200" u="sng"/>
            </a:br>
            <a:r>
              <a:rPr lang="en-GB" sz="3200"/>
              <a:t>Must-Do Projects</a:t>
            </a:r>
          </a:p>
        </p:txBody>
      </p:sp>
      <p:sp>
        <p:nvSpPr>
          <p:cNvPr id="4" name="TextBox 3">
            <a:extLst>
              <a:ext uri="{FF2B5EF4-FFF2-40B4-BE49-F238E27FC236}">
                <a16:creationId xmlns:a16="http://schemas.microsoft.com/office/drawing/2014/main" id="{66AC7B2F-B9D8-4967-BC01-1CCDA9A7C88A}"/>
              </a:ext>
            </a:extLst>
          </p:cNvPr>
          <p:cNvSpPr txBox="1"/>
          <p:nvPr/>
        </p:nvSpPr>
        <p:spPr>
          <a:xfrm>
            <a:off x="4417970" y="1491141"/>
            <a:ext cx="7212056" cy="584775"/>
          </a:xfrm>
          <a:prstGeom prst="rect">
            <a:avLst/>
          </a:prstGeom>
          <a:noFill/>
        </p:spPr>
        <p:txBody>
          <a:bodyPr wrap="square" rtlCol="0">
            <a:spAutoFit/>
          </a:bodyPr>
          <a:lstStyle/>
          <a:p>
            <a:r>
              <a:rPr lang="en-GB" sz="1600" u="none" strike="noStrike">
                <a:effectLst/>
              </a:rPr>
              <a:t>If “no” push into full AHP model – </a:t>
            </a:r>
            <a:r>
              <a:rPr lang="en-GB" sz="1600" b="1" u="none" strike="noStrike">
                <a:effectLst/>
              </a:rPr>
              <a:t>anything here must be ‘rejectable’</a:t>
            </a:r>
          </a:p>
          <a:p>
            <a:r>
              <a:rPr lang="en-GB" sz="1600"/>
              <a:t>If “yes” Add to List for Assessment Panel &amp; Score to create a non-normalised model</a:t>
            </a:r>
          </a:p>
        </p:txBody>
      </p:sp>
      <p:sp>
        <p:nvSpPr>
          <p:cNvPr id="11" name="TextBox 10">
            <a:extLst>
              <a:ext uri="{FF2B5EF4-FFF2-40B4-BE49-F238E27FC236}">
                <a16:creationId xmlns:a16="http://schemas.microsoft.com/office/drawing/2014/main" id="{087BE8CB-C977-4383-B250-9C8C3327B8B2}"/>
              </a:ext>
            </a:extLst>
          </p:cNvPr>
          <p:cNvSpPr txBox="1"/>
          <p:nvPr/>
        </p:nvSpPr>
        <p:spPr>
          <a:xfrm>
            <a:off x="4230978" y="2395201"/>
            <a:ext cx="6456072" cy="738664"/>
          </a:xfrm>
          <a:prstGeom prst="rect">
            <a:avLst/>
          </a:prstGeom>
          <a:noFill/>
        </p:spPr>
        <p:txBody>
          <a:bodyPr wrap="square" rtlCol="0">
            <a:spAutoFit/>
          </a:bodyPr>
          <a:lstStyle>
            <a:defPPr>
              <a:defRPr lang="en-US"/>
            </a:defPPr>
            <a:lvl1pPr>
              <a:defRPr sz="2400" b="1"/>
            </a:lvl1pPr>
          </a:lstStyle>
          <a:p>
            <a:r>
              <a:rPr lang="en-GB"/>
              <a:t>This Scale Template can help you get started</a:t>
            </a:r>
          </a:p>
          <a:p>
            <a:r>
              <a:rPr lang="en-GB" sz="1800" b="0"/>
              <a:t>…or make your own</a:t>
            </a:r>
          </a:p>
        </p:txBody>
      </p:sp>
      <p:sp>
        <p:nvSpPr>
          <p:cNvPr id="20" name="TextBox 19">
            <a:extLst>
              <a:ext uri="{FF2B5EF4-FFF2-40B4-BE49-F238E27FC236}">
                <a16:creationId xmlns:a16="http://schemas.microsoft.com/office/drawing/2014/main" id="{E75CF8AD-1626-480A-A925-62572CA370F4}"/>
              </a:ext>
            </a:extLst>
          </p:cNvPr>
          <p:cNvSpPr txBox="1"/>
          <p:nvPr/>
        </p:nvSpPr>
        <p:spPr>
          <a:xfrm>
            <a:off x="4230978" y="4353821"/>
            <a:ext cx="4569136" cy="461665"/>
          </a:xfrm>
          <a:prstGeom prst="rect">
            <a:avLst/>
          </a:prstGeom>
          <a:noFill/>
        </p:spPr>
        <p:txBody>
          <a:bodyPr wrap="none" rtlCol="0">
            <a:spAutoFit/>
          </a:bodyPr>
          <a:lstStyle/>
          <a:p>
            <a:r>
              <a:rPr lang="en-GB" sz="2400" b="1" dirty="0"/>
              <a:t>Decide on your cost / risk appetite</a:t>
            </a:r>
            <a:endParaRPr lang="en-GB" sz="2400" dirty="0"/>
          </a:p>
        </p:txBody>
      </p:sp>
      <p:sp>
        <p:nvSpPr>
          <p:cNvPr id="21" name="TextBox 20">
            <a:extLst>
              <a:ext uri="{FF2B5EF4-FFF2-40B4-BE49-F238E27FC236}">
                <a16:creationId xmlns:a16="http://schemas.microsoft.com/office/drawing/2014/main" id="{8A50B31D-B5EE-4C75-80F7-75E3B6D79F17}"/>
              </a:ext>
            </a:extLst>
          </p:cNvPr>
          <p:cNvSpPr txBox="1"/>
          <p:nvPr/>
        </p:nvSpPr>
        <p:spPr>
          <a:xfrm rot="16200000">
            <a:off x="5339354" y="5491806"/>
            <a:ext cx="651781" cy="369332"/>
          </a:xfrm>
          <a:prstGeom prst="rect">
            <a:avLst/>
          </a:prstGeom>
          <a:noFill/>
        </p:spPr>
        <p:txBody>
          <a:bodyPr wrap="none" rtlCol="0">
            <a:spAutoFit/>
          </a:bodyPr>
          <a:lstStyle/>
          <a:p>
            <a:r>
              <a:rPr lang="en-GB" b="1" u="none" strike="noStrike">
                <a:solidFill>
                  <a:schemeClr val="accent1"/>
                </a:solidFill>
                <a:effectLst/>
              </a:rPr>
              <a:t> Cost</a:t>
            </a:r>
            <a:endParaRPr lang="en-GB" b="1">
              <a:solidFill>
                <a:schemeClr val="accent1"/>
              </a:solidFill>
            </a:endParaRPr>
          </a:p>
        </p:txBody>
      </p:sp>
      <p:sp>
        <p:nvSpPr>
          <p:cNvPr id="23" name="TextBox 22">
            <a:extLst>
              <a:ext uri="{FF2B5EF4-FFF2-40B4-BE49-F238E27FC236}">
                <a16:creationId xmlns:a16="http://schemas.microsoft.com/office/drawing/2014/main" id="{D658E6B6-4BF6-4698-AE06-5FB14EF08D33}"/>
              </a:ext>
            </a:extLst>
          </p:cNvPr>
          <p:cNvSpPr txBox="1"/>
          <p:nvPr/>
        </p:nvSpPr>
        <p:spPr>
          <a:xfrm>
            <a:off x="4230978" y="1029476"/>
            <a:ext cx="3498843" cy="461665"/>
          </a:xfrm>
          <a:prstGeom prst="rect">
            <a:avLst/>
          </a:prstGeom>
          <a:noFill/>
        </p:spPr>
        <p:txBody>
          <a:bodyPr wrap="none" rtlCol="0">
            <a:spAutoFit/>
          </a:bodyPr>
          <a:lstStyle/>
          <a:p>
            <a:r>
              <a:rPr lang="en-GB" sz="2400" b="1"/>
              <a:t>Is this Project “Must-Do”?</a:t>
            </a:r>
          </a:p>
        </p:txBody>
      </p:sp>
      <p:pic>
        <p:nvPicPr>
          <p:cNvPr id="13" name="Graphic 12" descr="Postit Notes with solid fill">
            <a:extLst>
              <a:ext uri="{FF2B5EF4-FFF2-40B4-BE49-F238E27FC236}">
                <a16:creationId xmlns:a16="http://schemas.microsoft.com/office/drawing/2014/main" id="{4F807223-0C90-40A5-BEE5-E222DCB989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16640" y="78942"/>
            <a:ext cx="1036059" cy="1036059"/>
          </a:xfrm>
          <a:prstGeom prst="rect">
            <a:avLst/>
          </a:prstGeom>
        </p:spPr>
      </p:pic>
      <p:graphicFrame>
        <p:nvGraphicFramePr>
          <p:cNvPr id="5" name="Table 4">
            <a:extLst>
              <a:ext uri="{FF2B5EF4-FFF2-40B4-BE49-F238E27FC236}">
                <a16:creationId xmlns:a16="http://schemas.microsoft.com/office/drawing/2014/main" id="{5412F5BE-D168-4C3E-8F0F-7B660BA5FA2E}"/>
              </a:ext>
            </a:extLst>
          </p:cNvPr>
          <p:cNvGraphicFramePr>
            <a:graphicFrameLocks noGrp="1"/>
          </p:cNvGraphicFramePr>
          <p:nvPr>
            <p:extLst>
              <p:ext uri="{D42A27DB-BD31-4B8C-83A1-F6EECF244321}">
                <p14:modId xmlns:p14="http://schemas.microsoft.com/office/powerpoint/2010/main" val="1895027098"/>
              </p:ext>
            </p:extLst>
          </p:nvPr>
        </p:nvGraphicFramePr>
        <p:xfrm>
          <a:off x="4495801" y="3144905"/>
          <a:ext cx="6631036" cy="881825"/>
        </p:xfrm>
        <a:graphic>
          <a:graphicData uri="http://schemas.openxmlformats.org/drawingml/2006/table">
            <a:tbl>
              <a:tblPr>
                <a:tableStyleId>{5C22544A-7EE6-4342-B048-85BDC9FD1C3A}</a:tableStyleId>
              </a:tblPr>
              <a:tblGrid>
                <a:gridCol w="223837">
                  <a:extLst>
                    <a:ext uri="{9D8B030D-6E8A-4147-A177-3AD203B41FA5}">
                      <a16:colId xmlns:a16="http://schemas.microsoft.com/office/drawing/2014/main" val="3820016096"/>
                    </a:ext>
                  </a:extLst>
                </a:gridCol>
                <a:gridCol w="1283859">
                  <a:extLst>
                    <a:ext uri="{9D8B030D-6E8A-4147-A177-3AD203B41FA5}">
                      <a16:colId xmlns:a16="http://schemas.microsoft.com/office/drawing/2014/main" val="3918944395"/>
                    </a:ext>
                  </a:extLst>
                </a:gridCol>
                <a:gridCol w="5123340">
                  <a:extLst>
                    <a:ext uri="{9D8B030D-6E8A-4147-A177-3AD203B41FA5}">
                      <a16:colId xmlns:a16="http://schemas.microsoft.com/office/drawing/2014/main" val="3614162659"/>
                    </a:ext>
                  </a:extLst>
                </a:gridCol>
              </a:tblGrid>
              <a:tr h="176365">
                <a:tc>
                  <a:txBody>
                    <a:bodyPr/>
                    <a:lstStyle/>
                    <a:p>
                      <a:pPr algn="r" fontAlgn="b"/>
                      <a:r>
                        <a:rPr lang="en-GB" sz="1100" u="none" strike="noStrike">
                          <a:effectLst/>
                        </a:rPr>
                        <a:t>100</a:t>
                      </a:r>
                      <a:endParaRPr lang="en-GB"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Must-Have Solution</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1100" u="none" strike="noStrike">
                          <a:effectLst/>
                        </a:rPr>
                        <a:t>This project is a non-negotiable requirement for this risk, which must be funded</a:t>
                      </a:r>
                      <a:endParaRPr lang="en-GB" sz="1100" b="0" i="0" u="none" strike="noStrike">
                        <a:solidFill>
                          <a:srgbClr val="59585E"/>
                        </a:solidFill>
                        <a:effectLst/>
                        <a:latin typeface="Calibri" panose="020F0502020204030204" pitchFamily="34" charset="0"/>
                      </a:endParaRPr>
                    </a:p>
                  </a:txBody>
                  <a:tcPr marL="0" marR="0" marT="0" marB="0" anchor="ctr"/>
                </a:tc>
                <a:extLst>
                  <a:ext uri="{0D108BD9-81ED-4DB2-BD59-A6C34878D82A}">
                    <a16:rowId xmlns:a16="http://schemas.microsoft.com/office/drawing/2014/main" val="2121129575"/>
                  </a:ext>
                </a:extLst>
              </a:tr>
              <a:tr h="176365">
                <a:tc>
                  <a:txBody>
                    <a:bodyPr/>
                    <a:lstStyle/>
                    <a:p>
                      <a:pPr algn="r" fontAlgn="b"/>
                      <a:r>
                        <a:rPr lang="en-GB" sz="1100" u="none" strike="noStrike">
                          <a:effectLst/>
                        </a:rPr>
                        <a:t>75</a:t>
                      </a:r>
                      <a:endParaRPr lang="en-GB"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Should-Have Solution</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1100" u="none" strike="noStrike">
                          <a:effectLst/>
                        </a:rPr>
                        <a:t>This project is an important requirement for this risk, which should be funded</a:t>
                      </a:r>
                      <a:endParaRPr lang="en-GB" sz="1100" b="0" i="0" u="none" strike="noStrike">
                        <a:solidFill>
                          <a:srgbClr val="59585E"/>
                        </a:solidFill>
                        <a:effectLst/>
                        <a:latin typeface="Calibri" panose="020F0502020204030204" pitchFamily="34" charset="0"/>
                      </a:endParaRPr>
                    </a:p>
                  </a:txBody>
                  <a:tcPr marL="0" marR="0" marT="0" marB="0" anchor="ctr"/>
                </a:tc>
                <a:extLst>
                  <a:ext uri="{0D108BD9-81ED-4DB2-BD59-A6C34878D82A}">
                    <a16:rowId xmlns:a16="http://schemas.microsoft.com/office/drawing/2014/main" val="235563606"/>
                  </a:ext>
                </a:extLst>
              </a:tr>
              <a:tr h="176365">
                <a:tc>
                  <a:txBody>
                    <a:bodyPr/>
                    <a:lstStyle/>
                    <a:p>
                      <a:pPr algn="r" fontAlgn="b"/>
                      <a:r>
                        <a:rPr lang="en-GB" sz="1100" u="none" strike="noStrike">
                          <a:effectLst/>
                        </a:rPr>
                        <a:t>50</a:t>
                      </a:r>
                      <a:endParaRPr lang="en-GB"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Nice-to-Have Solution</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1100" u="none" strike="noStrike">
                          <a:effectLst/>
                        </a:rPr>
                        <a:t>This project will reduce this risk, but is not critical for this planning cycle</a:t>
                      </a:r>
                      <a:endParaRPr lang="en-GB" sz="1100" b="0" i="0" u="none" strike="noStrike">
                        <a:solidFill>
                          <a:srgbClr val="59585E"/>
                        </a:solidFill>
                        <a:effectLst/>
                        <a:latin typeface="Calibri" panose="020F0502020204030204" pitchFamily="34" charset="0"/>
                      </a:endParaRPr>
                    </a:p>
                  </a:txBody>
                  <a:tcPr marL="0" marR="0" marT="0" marB="0" anchor="ctr"/>
                </a:tc>
                <a:extLst>
                  <a:ext uri="{0D108BD9-81ED-4DB2-BD59-A6C34878D82A}">
                    <a16:rowId xmlns:a16="http://schemas.microsoft.com/office/drawing/2014/main" val="3640780383"/>
                  </a:ext>
                </a:extLst>
              </a:tr>
              <a:tr h="176365">
                <a:tc>
                  <a:txBody>
                    <a:bodyPr/>
                    <a:lstStyle/>
                    <a:p>
                      <a:pPr algn="r" fontAlgn="b"/>
                      <a:r>
                        <a:rPr lang="en-GB" sz="1100" u="none" strike="noStrike">
                          <a:effectLst/>
                        </a:rPr>
                        <a:t>25</a:t>
                      </a:r>
                      <a:endParaRPr lang="en-GB"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Only Slightly Relevant</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1100" u="none" strike="noStrike">
                          <a:effectLst/>
                        </a:rPr>
                        <a:t>This project only provides a little help with this risk</a:t>
                      </a:r>
                      <a:endParaRPr lang="en-GB" sz="1100" b="0" i="0" u="none" strike="noStrike">
                        <a:solidFill>
                          <a:srgbClr val="59585E"/>
                        </a:solidFill>
                        <a:effectLst/>
                        <a:latin typeface="Calibri" panose="020F0502020204030204" pitchFamily="34" charset="0"/>
                      </a:endParaRPr>
                    </a:p>
                  </a:txBody>
                  <a:tcPr marL="0" marR="0" marT="0" marB="0" anchor="ctr"/>
                </a:tc>
                <a:extLst>
                  <a:ext uri="{0D108BD9-81ED-4DB2-BD59-A6C34878D82A}">
                    <a16:rowId xmlns:a16="http://schemas.microsoft.com/office/drawing/2014/main" val="2326497243"/>
                  </a:ext>
                </a:extLst>
              </a:tr>
              <a:tr h="176365">
                <a:tc>
                  <a:txBody>
                    <a:bodyPr/>
                    <a:lstStyle/>
                    <a:p>
                      <a:pPr algn="r" fontAlgn="b"/>
                      <a:r>
                        <a:rPr lang="en-GB" sz="1100" u="none" strike="noStrike">
                          <a:effectLst/>
                        </a:rPr>
                        <a:t>0</a:t>
                      </a:r>
                      <a:endParaRPr lang="en-GB"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Not Relevant</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dirty="0">
                          <a:effectLst/>
                        </a:rPr>
                        <a:t>This project is not relevant to this risk</a:t>
                      </a:r>
                      <a:endParaRPr lang="en-GB" sz="1100" b="0" i="0" u="none" strike="noStrike" dirty="0">
                        <a:solidFill>
                          <a:srgbClr val="59585E"/>
                        </a:solidFill>
                        <a:effectLst/>
                        <a:latin typeface="Calibri" panose="020F0502020204030204" pitchFamily="34" charset="0"/>
                      </a:endParaRPr>
                    </a:p>
                  </a:txBody>
                  <a:tcPr marL="0" marR="0" marT="0" marB="0" anchor="b"/>
                </a:tc>
                <a:extLst>
                  <a:ext uri="{0D108BD9-81ED-4DB2-BD59-A6C34878D82A}">
                    <a16:rowId xmlns:a16="http://schemas.microsoft.com/office/drawing/2014/main" val="3740607653"/>
                  </a:ext>
                </a:extLst>
              </a:tr>
            </a:tbl>
          </a:graphicData>
        </a:graphic>
      </p:graphicFrame>
      <p:cxnSp>
        <p:nvCxnSpPr>
          <p:cNvPr id="14" name="Straight Arrow Connector 13">
            <a:extLst>
              <a:ext uri="{FF2B5EF4-FFF2-40B4-BE49-F238E27FC236}">
                <a16:creationId xmlns:a16="http://schemas.microsoft.com/office/drawing/2014/main" id="{648F9949-0138-44E9-BC00-7607EB2A5BEA}"/>
              </a:ext>
            </a:extLst>
          </p:cNvPr>
          <p:cNvCxnSpPr>
            <a:cxnSpLocks/>
          </p:cNvCxnSpPr>
          <p:nvPr/>
        </p:nvCxnSpPr>
        <p:spPr>
          <a:xfrm>
            <a:off x="6059736" y="6416617"/>
            <a:ext cx="4459067" cy="152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CC6B342-C6D5-4F59-BAD4-17477B04EF30}"/>
              </a:ext>
            </a:extLst>
          </p:cNvPr>
          <p:cNvCxnSpPr>
            <a:cxnSpLocks/>
          </p:cNvCxnSpPr>
          <p:nvPr/>
        </p:nvCxnSpPr>
        <p:spPr>
          <a:xfrm flipH="1" flipV="1">
            <a:off x="6036733" y="4859495"/>
            <a:ext cx="23003" cy="15723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155AC39-3CE0-4749-B28E-C51BBAD62CC9}"/>
              </a:ext>
            </a:extLst>
          </p:cNvPr>
          <p:cNvSpPr txBox="1"/>
          <p:nvPr/>
        </p:nvSpPr>
        <p:spPr>
          <a:xfrm>
            <a:off x="5547817" y="6108840"/>
            <a:ext cx="488916" cy="307777"/>
          </a:xfrm>
          <a:prstGeom prst="rect">
            <a:avLst/>
          </a:prstGeom>
          <a:noFill/>
        </p:spPr>
        <p:txBody>
          <a:bodyPr wrap="none" rtlCol="0">
            <a:spAutoFit/>
          </a:bodyPr>
          <a:lstStyle/>
          <a:p>
            <a:r>
              <a:rPr lang="en-GB" sz="1400" b="1"/>
              <a:t>Low</a:t>
            </a:r>
          </a:p>
        </p:txBody>
      </p:sp>
      <p:sp>
        <p:nvSpPr>
          <p:cNvPr id="22" name="TextBox 21">
            <a:extLst>
              <a:ext uri="{FF2B5EF4-FFF2-40B4-BE49-F238E27FC236}">
                <a16:creationId xmlns:a16="http://schemas.microsoft.com/office/drawing/2014/main" id="{A9D55E54-EBD2-45C3-B777-BE1334C8B621}"/>
              </a:ext>
            </a:extLst>
          </p:cNvPr>
          <p:cNvSpPr txBox="1"/>
          <p:nvPr/>
        </p:nvSpPr>
        <p:spPr>
          <a:xfrm>
            <a:off x="5473311" y="5012184"/>
            <a:ext cx="524503" cy="307777"/>
          </a:xfrm>
          <a:prstGeom prst="rect">
            <a:avLst/>
          </a:prstGeom>
          <a:noFill/>
        </p:spPr>
        <p:txBody>
          <a:bodyPr wrap="none" rtlCol="0">
            <a:spAutoFit/>
          </a:bodyPr>
          <a:lstStyle/>
          <a:p>
            <a:r>
              <a:rPr lang="en-GB" sz="1400" b="1"/>
              <a:t>High</a:t>
            </a:r>
          </a:p>
        </p:txBody>
      </p:sp>
      <p:sp>
        <p:nvSpPr>
          <p:cNvPr id="24" name="TextBox 23">
            <a:extLst>
              <a:ext uri="{FF2B5EF4-FFF2-40B4-BE49-F238E27FC236}">
                <a16:creationId xmlns:a16="http://schemas.microsoft.com/office/drawing/2014/main" id="{F579BFF7-A71C-465B-8606-A2C15ED562E8}"/>
              </a:ext>
            </a:extLst>
          </p:cNvPr>
          <p:cNvSpPr txBox="1"/>
          <p:nvPr/>
        </p:nvSpPr>
        <p:spPr>
          <a:xfrm>
            <a:off x="7729821" y="6457890"/>
            <a:ext cx="1593834" cy="369332"/>
          </a:xfrm>
          <a:prstGeom prst="rect">
            <a:avLst/>
          </a:prstGeom>
          <a:noFill/>
        </p:spPr>
        <p:txBody>
          <a:bodyPr wrap="none" rtlCol="0">
            <a:spAutoFit/>
          </a:bodyPr>
          <a:lstStyle/>
          <a:p>
            <a:r>
              <a:rPr lang="en-GB" b="1">
                <a:solidFill>
                  <a:schemeClr val="accent1"/>
                </a:solidFill>
              </a:rPr>
              <a:t>Must-Do Score</a:t>
            </a:r>
          </a:p>
        </p:txBody>
      </p:sp>
      <p:sp>
        <p:nvSpPr>
          <p:cNvPr id="26" name="TextBox 25">
            <a:extLst>
              <a:ext uri="{FF2B5EF4-FFF2-40B4-BE49-F238E27FC236}">
                <a16:creationId xmlns:a16="http://schemas.microsoft.com/office/drawing/2014/main" id="{B3E84774-B3CC-424A-A18B-AEAE65B80518}"/>
              </a:ext>
            </a:extLst>
          </p:cNvPr>
          <p:cNvSpPr txBox="1"/>
          <p:nvPr/>
        </p:nvSpPr>
        <p:spPr>
          <a:xfrm>
            <a:off x="6113745" y="6488668"/>
            <a:ext cx="488916" cy="307777"/>
          </a:xfrm>
          <a:prstGeom prst="rect">
            <a:avLst/>
          </a:prstGeom>
          <a:noFill/>
        </p:spPr>
        <p:txBody>
          <a:bodyPr wrap="square" rtlCol="0">
            <a:spAutoFit/>
          </a:bodyPr>
          <a:lstStyle/>
          <a:p>
            <a:pPr algn="ctr"/>
            <a:r>
              <a:rPr lang="en-GB" sz="1400" b="1"/>
              <a:t>0</a:t>
            </a:r>
          </a:p>
        </p:txBody>
      </p:sp>
      <p:sp>
        <p:nvSpPr>
          <p:cNvPr id="28" name="TextBox 27">
            <a:extLst>
              <a:ext uri="{FF2B5EF4-FFF2-40B4-BE49-F238E27FC236}">
                <a16:creationId xmlns:a16="http://schemas.microsoft.com/office/drawing/2014/main" id="{80331A07-2D4C-48C6-8AEB-3C2115CCC9BD}"/>
              </a:ext>
            </a:extLst>
          </p:cNvPr>
          <p:cNvSpPr txBox="1"/>
          <p:nvPr/>
        </p:nvSpPr>
        <p:spPr>
          <a:xfrm>
            <a:off x="9932247" y="6488668"/>
            <a:ext cx="488916" cy="307777"/>
          </a:xfrm>
          <a:prstGeom prst="rect">
            <a:avLst/>
          </a:prstGeom>
          <a:noFill/>
        </p:spPr>
        <p:txBody>
          <a:bodyPr wrap="square" rtlCol="0">
            <a:spAutoFit/>
          </a:bodyPr>
          <a:lstStyle/>
          <a:p>
            <a:pPr algn="ctr"/>
            <a:r>
              <a:rPr lang="en-GB" sz="1400" b="1"/>
              <a:t>100</a:t>
            </a:r>
          </a:p>
        </p:txBody>
      </p:sp>
      <p:sp>
        <p:nvSpPr>
          <p:cNvPr id="17" name="TextBox 16">
            <a:extLst>
              <a:ext uri="{FF2B5EF4-FFF2-40B4-BE49-F238E27FC236}">
                <a16:creationId xmlns:a16="http://schemas.microsoft.com/office/drawing/2014/main" id="{16BCE689-17BA-4BEE-9638-BAFB169568B2}"/>
              </a:ext>
            </a:extLst>
          </p:cNvPr>
          <p:cNvSpPr txBox="1"/>
          <p:nvPr/>
        </p:nvSpPr>
        <p:spPr>
          <a:xfrm>
            <a:off x="9043324" y="4868205"/>
            <a:ext cx="1377839" cy="646331"/>
          </a:xfrm>
          <a:prstGeom prst="rect">
            <a:avLst/>
          </a:prstGeom>
          <a:noFill/>
          <a:ln>
            <a:solidFill>
              <a:schemeClr val="accent1"/>
            </a:solidFill>
          </a:ln>
        </p:spPr>
        <p:txBody>
          <a:bodyPr wrap="square" rtlCol="0">
            <a:spAutoFit/>
          </a:bodyPr>
          <a:lstStyle/>
          <a:p>
            <a:pPr algn="ctr"/>
            <a:r>
              <a:rPr lang="en-GB" sz="1200">
                <a:solidFill>
                  <a:schemeClr val="accent1"/>
                </a:solidFill>
              </a:rPr>
              <a:t>Sadly you have to pay for this</a:t>
            </a:r>
          </a:p>
          <a:p>
            <a:pPr algn="ctr"/>
            <a:endParaRPr lang="en-GB" sz="1200">
              <a:solidFill>
                <a:schemeClr val="accent1"/>
              </a:solidFill>
            </a:endParaRPr>
          </a:p>
        </p:txBody>
      </p:sp>
      <p:sp>
        <p:nvSpPr>
          <p:cNvPr id="31" name="TextBox 30">
            <a:extLst>
              <a:ext uri="{FF2B5EF4-FFF2-40B4-BE49-F238E27FC236}">
                <a16:creationId xmlns:a16="http://schemas.microsoft.com/office/drawing/2014/main" id="{F00DF0AA-44F3-4379-84DD-674FD8B862EC}"/>
              </a:ext>
            </a:extLst>
          </p:cNvPr>
          <p:cNvSpPr txBox="1"/>
          <p:nvPr/>
        </p:nvSpPr>
        <p:spPr>
          <a:xfrm>
            <a:off x="7632337" y="5625708"/>
            <a:ext cx="2788826" cy="646331"/>
          </a:xfrm>
          <a:prstGeom prst="rect">
            <a:avLst/>
          </a:prstGeom>
          <a:noFill/>
          <a:ln>
            <a:solidFill>
              <a:schemeClr val="accent1"/>
            </a:solidFill>
          </a:ln>
        </p:spPr>
        <p:txBody>
          <a:bodyPr wrap="square" rtlCol="0">
            <a:spAutoFit/>
          </a:bodyPr>
          <a:lstStyle/>
          <a:p>
            <a:pPr algn="ctr"/>
            <a:r>
              <a:rPr lang="en-GB" sz="1200">
                <a:solidFill>
                  <a:schemeClr val="accent1"/>
                </a:solidFill>
              </a:rPr>
              <a:t>Makes sense to get this work done</a:t>
            </a:r>
          </a:p>
          <a:p>
            <a:pPr algn="ctr"/>
            <a:endParaRPr lang="en-GB" sz="1200">
              <a:solidFill>
                <a:schemeClr val="accent1"/>
              </a:solidFill>
            </a:endParaRPr>
          </a:p>
          <a:p>
            <a:pPr algn="ctr"/>
            <a:endParaRPr lang="en-GB" sz="1200">
              <a:solidFill>
                <a:schemeClr val="accent1"/>
              </a:solidFill>
            </a:endParaRPr>
          </a:p>
        </p:txBody>
      </p:sp>
      <p:sp>
        <p:nvSpPr>
          <p:cNvPr id="32" name="TextBox 31">
            <a:extLst>
              <a:ext uri="{FF2B5EF4-FFF2-40B4-BE49-F238E27FC236}">
                <a16:creationId xmlns:a16="http://schemas.microsoft.com/office/drawing/2014/main" id="{8D3B495E-0EDF-4EEB-BC5F-67B28FA27AFF}"/>
              </a:ext>
            </a:extLst>
          </p:cNvPr>
          <p:cNvSpPr txBox="1"/>
          <p:nvPr/>
        </p:nvSpPr>
        <p:spPr>
          <a:xfrm>
            <a:off x="7624770" y="4868205"/>
            <a:ext cx="1377839" cy="646331"/>
          </a:xfrm>
          <a:prstGeom prst="rect">
            <a:avLst/>
          </a:prstGeom>
          <a:noFill/>
          <a:ln>
            <a:solidFill>
              <a:schemeClr val="accent1"/>
            </a:solidFill>
          </a:ln>
        </p:spPr>
        <p:txBody>
          <a:bodyPr wrap="square" rtlCol="0">
            <a:spAutoFit/>
          </a:bodyPr>
          <a:lstStyle/>
          <a:p>
            <a:pPr algn="ctr"/>
            <a:r>
              <a:rPr lang="en-GB" sz="1200">
                <a:solidFill>
                  <a:schemeClr val="accent1"/>
                </a:solidFill>
              </a:rPr>
              <a:t>Push back – maybe we can find a better solution?</a:t>
            </a:r>
          </a:p>
        </p:txBody>
      </p:sp>
      <p:sp>
        <p:nvSpPr>
          <p:cNvPr id="33" name="TextBox 32">
            <a:extLst>
              <a:ext uri="{FF2B5EF4-FFF2-40B4-BE49-F238E27FC236}">
                <a16:creationId xmlns:a16="http://schemas.microsoft.com/office/drawing/2014/main" id="{38C16750-7EF3-4E67-A4CA-C2FBB8DD2B03}"/>
              </a:ext>
            </a:extLst>
          </p:cNvPr>
          <p:cNvSpPr txBox="1"/>
          <p:nvPr/>
        </p:nvSpPr>
        <p:spPr>
          <a:xfrm>
            <a:off x="6157619" y="4871481"/>
            <a:ext cx="1377839" cy="1384995"/>
          </a:xfrm>
          <a:prstGeom prst="rect">
            <a:avLst/>
          </a:prstGeom>
          <a:noFill/>
          <a:ln>
            <a:solidFill>
              <a:schemeClr val="accent1"/>
            </a:solidFill>
          </a:ln>
        </p:spPr>
        <p:txBody>
          <a:bodyPr wrap="square" rtlCol="0">
            <a:spAutoFit/>
          </a:bodyPr>
          <a:lstStyle/>
          <a:p>
            <a:pPr algn="ctr"/>
            <a:r>
              <a:rPr lang="en-GB" sz="1200">
                <a:solidFill>
                  <a:schemeClr val="accent1"/>
                </a:solidFill>
              </a:rPr>
              <a:t>This is not really a Must-Do project – consider rejecting</a:t>
            </a:r>
          </a:p>
          <a:p>
            <a:pPr algn="ctr"/>
            <a:endParaRPr lang="en-GB" sz="1200">
              <a:solidFill>
                <a:schemeClr val="accent1"/>
              </a:solidFill>
            </a:endParaRPr>
          </a:p>
          <a:p>
            <a:pPr algn="ctr"/>
            <a:endParaRPr lang="en-GB" sz="1200">
              <a:solidFill>
                <a:schemeClr val="accent1"/>
              </a:solidFill>
            </a:endParaRPr>
          </a:p>
          <a:p>
            <a:pPr algn="ctr"/>
            <a:endParaRPr lang="en-GB" sz="1200">
              <a:solidFill>
                <a:schemeClr val="accent1"/>
              </a:solidFill>
            </a:endParaRPr>
          </a:p>
          <a:p>
            <a:pPr algn="ctr"/>
            <a:endParaRPr lang="en-GB" sz="1200">
              <a:solidFill>
                <a:schemeClr val="accent1"/>
              </a:solidFill>
            </a:endParaRPr>
          </a:p>
        </p:txBody>
      </p:sp>
    </p:spTree>
    <p:extLst>
      <p:ext uri="{BB962C8B-B14F-4D97-AF65-F5344CB8AC3E}">
        <p14:creationId xmlns:p14="http://schemas.microsoft.com/office/powerpoint/2010/main" val="417915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71B3AE78-1FD4-4A44-8C5D-F3FB5ADCF12D}"/>
              </a:ext>
            </a:extLst>
          </p:cNvPr>
          <p:cNvSpPr txBox="1">
            <a:spLocks noGrp="1"/>
          </p:cNvSpPr>
          <p:nvPr>
            <p:ph type="title"/>
          </p:nvPr>
        </p:nvSpPr>
        <p:spPr>
          <a:xfrm>
            <a:off x="4279392" y="0"/>
            <a:ext cx="7822432" cy="1371600"/>
          </a:xfrm>
          <a:prstGeom prst="rect">
            <a:avLst/>
          </a:prstGeom>
          <a:solidFill>
            <a:srgbClr val="FFFFFF">
              <a:alpha val="69804"/>
            </a:srgbClr>
          </a:solidFill>
        </p:spPr>
        <p:txBody>
          <a:bodyPr vert="horz" lIns="91440" tIns="45720" rIns="91440" bIns="45720" rtlCol="0" anchor="ctr">
            <a:normAutofit/>
          </a:bodyPr>
          <a:lstStyle>
            <a:lvl1pPr algn="r"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GB" sz="3200" b="1"/>
              <a:t>Not a Criteria</a:t>
            </a:r>
            <a:br>
              <a:rPr lang="en-GB" sz="3200" u="sng"/>
            </a:br>
            <a:r>
              <a:rPr lang="en-GB" sz="3200"/>
              <a:t> Value for Money</a:t>
            </a:r>
            <a:endParaRPr lang="en-GB" sz="3200" i="1"/>
          </a:p>
        </p:txBody>
      </p:sp>
      <p:sp>
        <p:nvSpPr>
          <p:cNvPr id="6" name="Content Placeholder 5">
            <a:extLst>
              <a:ext uri="{FF2B5EF4-FFF2-40B4-BE49-F238E27FC236}">
                <a16:creationId xmlns:a16="http://schemas.microsoft.com/office/drawing/2014/main" id="{4C72CF4F-82F3-4AC6-A598-BED79DF03B82}"/>
              </a:ext>
            </a:extLst>
          </p:cNvPr>
          <p:cNvSpPr>
            <a:spLocks noGrp="1"/>
          </p:cNvSpPr>
          <p:nvPr>
            <p:ph idx="1"/>
          </p:nvPr>
        </p:nvSpPr>
        <p:spPr>
          <a:xfrm>
            <a:off x="90176" y="1371600"/>
            <a:ext cx="3854697" cy="5714234"/>
          </a:xfrm>
        </p:spPr>
        <p:txBody>
          <a:bodyPr>
            <a:normAutofit/>
          </a:bodyPr>
          <a:lstStyle/>
          <a:p>
            <a:r>
              <a:rPr lang="en-GB" sz="2400" dirty="0"/>
              <a:t>The cost of a project has no impact on its value – only on its affordability</a:t>
            </a:r>
            <a:br>
              <a:rPr lang="en-GB" sz="2400" dirty="0"/>
            </a:br>
            <a:endParaRPr lang="en-GB" sz="2400" dirty="0"/>
          </a:p>
          <a:p>
            <a:r>
              <a:rPr lang="en-GB" sz="2400" dirty="0"/>
              <a:t>Cost is therefore a constraint not a criteria</a:t>
            </a:r>
            <a:br>
              <a:rPr lang="en-GB" sz="2400" dirty="0"/>
            </a:br>
            <a:endParaRPr lang="en-GB" sz="2400" dirty="0"/>
          </a:p>
          <a:p>
            <a:r>
              <a:rPr lang="en-GB" sz="2400" dirty="0"/>
              <a:t>Keep “Cost” out of an AHP model but collect it as a data point to calculate </a:t>
            </a:r>
            <a:r>
              <a:rPr lang="en-GB" sz="2400" b="1" dirty="0"/>
              <a:t>“Value for Money”</a:t>
            </a:r>
            <a:br>
              <a:rPr lang="en-GB" sz="2400" dirty="0"/>
            </a:br>
            <a:endParaRPr lang="en-GB" sz="2400" dirty="0"/>
          </a:p>
          <a:p>
            <a:r>
              <a:rPr lang="en-GB" sz="2400" dirty="0"/>
              <a:t>Use an </a:t>
            </a:r>
            <a:r>
              <a:rPr lang="en-GB" sz="2400" b="1" dirty="0"/>
              <a:t>Efficient Frontier </a:t>
            </a:r>
            <a:r>
              <a:rPr lang="en-GB" sz="2400" dirty="0"/>
              <a:t>view of the portfolio to maximise value delivered</a:t>
            </a:r>
          </a:p>
        </p:txBody>
      </p:sp>
      <p:pic>
        <p:nvPicPr>
          <p:cNvPr id="23" name="Picture 22">
            <a:extLst>
              <a:ext uri="{FF2B5EF4-FFF2-40B4-BE49-F238E27FC236}">
                <a16:creationId xmlns:a16="http://schemas.microsoft.com/office/drawing/2014/main" id="{F4CFEE48-CEA9-41B8-A03C-03DEA1597C15}"/>
              </a:ext>
            </a:extLst>
          </p:cNvPr>
          <p:cNvPicPr>
            <a:picLocks noChangeAspect="1"/>
          </p:cNvPicPr>
          <p:nvPr/>
        </p:nvPicPr>
        <p:blipFill rotWithShape="1">
          <a:blip r:embed="rId2"/>
          <a:srcRect t="7559" r="8078"/>
          <a:stretch/>
        </p:blipFill>
        <p:spPr>
          <a:xfrm>
            <a:off x="4580168" y="2380857"/>
            <a:ext cx="7278921" cy="3218566"/>
          </a:xfrm>
          <a:prstGeom prst="rect">
            <a:avLst/>
          </a:prstGeom>
        </p:spPr>
      </p:pic>
      <p:sp>
        <p:nvSpPr>
          <p:cNvPr id="24" name="TextBox 23">
            <a:extLst>
              <a:ext uri="{FF2B5EF4-FFF2-40B4-BE49-F238E27FC236}">
                <a16:creationId xmlns:a16="http://schemas.microsoft.com/office/drawing/2014/main" id="{1EF6537B-D873-4283-8E5E-848CF31EF86F}"/>
              </a:ext>
            </a:extLst>
          </p:cNvPr>
          <p:cNvSpPr txBox="1"/>
          <p:nvPr/>
        </p:nvSpPr>
        <p:spPr>
          <a:xfrm rot="16200000">
            <a:off x="4199654" y="3603462"/>
            <a:ext cx="1016047" cy="523220"/>
          </a:xfrm>
          <a:prstGeom prst="rect">
            <a:avLst/>
          </a:prstGeom>
          <a:solidFill>
            <a:schemeClr val="bg1"/>
          </a:solidFill>
        </p:spPr>
        <p:txBody>
          <a:bodyPr wrap="none" rtlCol="0">
            <a:spAutoFit/>
          </a:bodyPr>
          <a:lstStyle/>
          <a:p>
            <a:r>
              <a:rPr lang="en-GB" sz="2800" b="1"/>
              <a:t>Value</a:t>
            </a:r>
            <a:endParaRPr lang="en-GB" i="1"/>
          </a:p>
        </p:txBody>
      </p:sp>
      <p:sp>
        <p:nvSpPr>
          <p:cNvPr id="25" name="TextBox 24">
            <a:extLst>
              <a:ext uri="{FF2B5EF4-FFF2-40B4-BE49-F238E27FC236}">
                <a16:creationId xmlns:a16="http://schemas.microsoft.com/office/drawing/2014/main" id="{6AC57B63-49D5-46F3-B07B-4EE6395D3E0D}"/>
              </a:ext>
            </a:extLst>
          </p:cNvPr>
          <p:cNvSpPr txBox="1"/>
          <p:nvPr/>
        </p:nvSpPr>
        <p:spPr>
          <a:xfrm>
            <a:off x="8069057" y="5337813"/>
            <a:ext cx="1407452" cy="523220"/>
          </a:xfrm>
          <a:prstGeom prst="rect">
            <a:avLst/>
          </a:prstGeom>
          <a:solidFill>
            <a:schemeClr val="bg1"/>
          </a:solidFill>
        </p:spPr>
        <p:txBody>
          <a:bodyPr wrap="square" rtlCol="0">
            <a:spAutoFit/>
          </a:bodyPr>
          <a:lstStyle/>
          <a:p>
            <a:pPr algn="ctr"/>
            <a:r>
              <a:rPr lang="en-GB" sz="2800" b="1"/>
              <a:t>Cost</a:t>
            </a:r>
            <a:endParaRPr lang="en-GB" i="1"/>
          </a:p>
        </p:txBody>
      </p:sp>
      <p:sp>
        <p:nvSpPr>
          <p:cNvPr id="8" name="TextBox 7">
            <a:extLst>
              <a:ext uri="{FF2B5EF4-FFF2-40B4-BE49-F238E27FC236}">
                <a16:creationId xmlns:a16="http://schemas.microsoft.com/office/drawing/2014/main" id="{2F56D3B8-53E1-4CD8-B448-79071C6FD74B}"/>
              </a:ext>
            </a:extLst>
          </p:cNvPr>
          <p:cNvSpPr txBox="1"/>
          <p:nvPr/>
        </p:nvSpPr>
        <p:spPr>
          <a:xfrm>
            <a:off x="4862401" y="1394482"/>
            <a:ext cx="6492077" cy="707886"/>
          </a:xfrm>
          <a:prstGeom prst="rect">
            <a:avLst/>
          </a:prstGeom>
          <a:noFill/>
        </p:spPr>
        <p:txBody>
          <a:bodyPr wrap="square" rtlCol="0">
            <a:spAutoFit/>
          </a:bodyPr>
          <a:lstStyle/>
          <a:p>
            <a:r>
              <a:rPr lang="en-GB" sz="2000" i="1" dirty="0"/>
              <a:t>Work out when your portfolio stops delivering good value for money – i.e. identify your own “80:20” cut off</a:t>
            </a:r>
          </a:p>
        </p:txBody>
      </p:sp>
      <p:sp>
        <p:nvSpPr>
          <p:cNvPr id="26" name="Arrow: Right 25">
            <a:extLst>
              <a:ext uri="{FF2B5EF4-FFF2-40B4-BE49-F238E27FC236}">
                <a16:creationId xmlns:a16="http://schemas.microsoft.com/office/drawing/2014/main" id="{A3DA90DC-FD0C-43E7-9D0E-5362D63670D1}"/>
              </a:ext>
            </a:extLst>
          </p:cNvPr>
          <p:cNvSpPr/>
          <p:nvPr/>
        </p:nvSpPr>
        <p:spPr>
          <a:xfrm rot="5400000">
            <a:off x="6454879" y="2666627"/>
            <a:ext cx="898625" cy="275093"/>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Dollar with solid fill">
            <a:extLst>
              <a:ext uri="{FF2B5EF4-FFF2-40B4-BE49-F238E27FC236}">
                <a16:creationId xmlns:a16="http://schemas.microsoft.com/office/drawing/2014/main" id="{648E4B33-026B-4754-AD66-A2190BC231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1026" y="163286"/>
            <a:ext cx="783771" cy="783771"/>
          </a:xfrm>
          <a:prstGeom prst="rect">
            <a:avLst/>
          </a:prstGeom>
        </p:spPr>
      </p:pic>
      <p:pic>
        <p:nvPicPr>
          <p:cNvPr id="11" name="Graphic 10" descr="Warning with solid fill">
            <a:extLst>
              <a:ext uri="{FF2B5EF4-FFF2-40B4-BE49-F238E27FC236}">
                <a16:creationId xmlns:a16="http://schemas.microsoft.com/office/drawing/2014/main" id="{03B6F34B-2682-40B6-9EEC-386D6130FB1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05201" y="5757776"/>
            <a:ext cx="914400" cy="914400"/>
          </a:xfrm>
          <a:prstGeom prst="rect">
            <a:avLst/>
          </a:prstGeom>
        </p:spPr>
      </p:pic>
      <p:sp>
        <p:nvSpPr>
          <p:cNvPr id="2" name="TextBox 1">
            <a:extLst>
              <a:ext uri="{FF2B5EF4-FFF2-40B4-BE49-F238E27FC236}">
                <a16:creationId xmlns:a16="http://schemas.microsoft.com/office/drawing/2014/main" id="{C444F444-3D28-4B80-A0CE-51959FE4613B}"/>
              </a:ext>
            </a:extLst>
          </p:cNvPr>
          <p:cNvSpPr txBox="1"/>
          <p:nvPr/>
        </p:nvSpPr>
        <p:spPr>
          <a:xfrm>
            <a:off x="5570045" y="5903132"/>
            <a:ext cx="6128505" cy="707886"/>
          </a:xfrm>
          <a:prstGeom prst="rect">
            <a:avLst/>
          </a:prstGeom>
          <a:noFill/>
        </p:spPr>
        <p:txBody>
          <a:bodyPr wrap="square" rtlCol="0">
            <a:spAutoFit/>
          </a:bodyPr>
          <a:lstStyle/>
          <a:p>
            <a:r>
              <a:rPr lang="en-GB" sz="2000" i="1" dirty="0"/>
              <a:t>If you have “cost” as a criteria you cannot get this view of your portfolio</a:t>
            </a:r>
          </a:p>
        </p:txBody>
      </p:sp>
    </p:spTree>
    <p:extLst>
      <p:ext uri="{BB962C8B-B14F-4D97-AF65-F5344CB8AC3E}">
        <p14:creationId xmlns:p14="http://schemas.microsoft.com/office/powerpoint/2010/main" val="960776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1480B-D5E7-43EF-BA22-F5FC025B87CF}"/>
              </a:ext>
            </a:extLst>
          </p:cNvPr>
          <p:cNvSpPr>
            <a:spLocks noGrp="1"/>
          </p:cNvSpPr>
          <p:nvPr>
            <p:ph type="title"/>
          </p:nvPr>
        </p:nvSpPr>
        <p:spPr>
          <a:xfrm>
            <a:off x="4297005" y="1912951"/>
            <a:ext cx="7784371" cy="904954"/>
          </a:xfrm>
        </p:spPr>
        <p:txBody>
          <a:bodyPr>
            <a:normAutofit/>
          </a:bodyPr>
          <a:lstStyle/>
          <a:p>
            <a:r>
              <a:rPr lang="en-GB" sz="2400" b="1"/>
              <a:t>Reports will enable you to set limits… and to see where you have a bottleneck from in-demand resource</a:t>
            </a:r>
          </a:p>
        </p:txBody>
      </p:sp>
      <p:sp>
        <p:nvSpPr>
          <p:cNvPr id="3" name="Content Placeholder 2">
            <a:extLst>
              <a:ext uri="{FF2B5EF4-FFF2-40B4-BE49-F238E27FC236}">
                <a16:creationId xmlns:a16="http://schemas.microsoft.com/office/drawing/2014/main" id="{ACFA791F-35D5-441D-B757-01D26E041843}"/>
              </a:ext>
            </a:extLst>
          </p:cNvPr>
          <p:cNvSpPr>
            <a:spLocks noGrp="1"/>
          </p:cNvSpPr>
          <p:nvPr>
            <p:ph idx="1"/>
          </p:nvPr>
        </p:nvSpPr>
        <p:spPr>
          <a:xfrm>
            <a:off x="0" y="1550324"/>
            <a:ext cx="3947683" cy="6587836"/>
          </a:xfrm>
        </p:spPr>
        <p:txBody>
          <a:bodyPr vert="horz" lIns="91440" tIns="45720" rIns="91440" bIns="45720" rtlCol="0" anchor="t">
            <a:normAutofit/>
          </a:bodyPr>
          <a:lstStyle/>
          <a:p>
            <a:pPr marL="457200" lvl="1" indent="0" fontAlgn="base">
              <a:buNone/>
            </a:pPr>
            <a:endParaRPr lang="en-US" sz="1400" dirty="0">
              <a:cs typeface="Calibri"/>
            </a:endParaRPr>
          </a:p>
          <a:p>
            <a:pPr fontAlgn="base">
              <a:lnSpc>
                <a:spcPct val="100000"/>
              </a:lnSpc>
            </a:pPr>
            <a:r>
              <a:rPr lang="en-US" sz="2400" dirty="0">
                <a:latin typeface="Calibri" panose="020F0502020204030204" pitchFamily="34" charset="0"/>
              </a:rPr>
              <a:t>If a project needs an in-demand resource, it doesn’t make it less valuable – it means you have a bottleneck problem to solve</a:t>
            </a:r>
            <a:br>
              <a:rPr lang="en-US" sz="2400" dirty="0">
                <a:latin typeface="Calibri" panose="020F0502020204030204" pitchFamily="34" charset="0"/>
              </a:rPr>
            </a:br>
            <a:endParaRPr lang="en-US" sz="2400" dirty="0">
              <a:latin typeface="Calibri" panose="020F0502020204030204" pitchFamily="34" charset="0"/>
            </a:endParaRPr>
          </a:p>
          <a:p>
            <a:pPr fontAlgn="base">
              <a:lnSpc>
                <a:spcPct val="100000"/>
              </a:lnSpc>
            </a:pPr>
            <a:r>
              <a:rPr lang="en-US" sz="2400" dirty="0">
                <a:latin typeface="Calibri" panose="020F0502020204030204" pitchFamily="34" charset="0"/>
              </a:rPr>
              <a:t>Set up that resource as an Attribute, collect project level requirements, then apply as a constraint during selection </a:t>
            </a:r>
            <a:r>
              <a:rPr lang="en-US" sz="1800" i="1" dirty="0">
                <a:latin typeface="Calibri" panose="020F0502020204030204" pitchFamily="34" charset="0"/>
              </a:rPr>
              <a:t>(more on this in Reporting)</a:t>
            </a:r>
            <a:endParaRPr lang="en-US" sz="2400" i="1" dirty="0">
              <a:latin typeface="Calibri" panose="020F0502020204030204" pitchFamily="34" charset="0"/>
            </a:endParaRPr>
          </a:p>
        </p:txBody>
      </p:sp>
      <p:sp>
        <p:nvSpPr>
          <p:cNvPr id="6" name="Title 1">
            <a:extLst>
              <a:ext uri="{FF2B5EF4-FFF2-40B4-BE49-F238E27FC236}">
                <a16:creationId xmlns:a16="http://schemas.microsoft.com/office/drawing/2014/main" id="{C456719B-19AD-471C-A4F4-73E113424BA9}"/>
              </a:ext>
            </a:extLst>
          </p:cNvPr>
          <p:cNvSpPr txBox="1">
            <a:spLocks/>
          </p:cNvSpPr>
          <p:nvPr/>
        </p:nvSpPr>
        <p:spPr>
          <a:xfrm>
            <a:off x="7772401" y="78942"/>
            <a:ext cx="4279424" cy="990906"/>
          </a:xfrm>
          <a:prstGeom prst="rect">
            <a:avLst/>
          </a:prstGeom>
          <a:solidFill>
            <a:srgbClr val="FFFFFF">
              <a:alpha val="69804"/>
            </a:srgbClr>
          </a:solidFill>
        </p:spPr>
        <p:txBody>
          <a:bodyPr vert="horz" lIns="91440" tIns="45720" rIns="91440" bIns="45720" rtlCol="0" anchor="ctr">
            <a:normAutofit/>
          </a:bodyPr>
          <a:lstStyle>
            <a:lvl1pPr algn="r"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GB" sz="3200" b="1"/>
              <a:t>Not a Criteria</a:t>
            </a:r>
          </a:p>
          <a:p>
            <a:r>
              <a:rPr lang="en-GB" sz="3200"/>
              <a:t>Resource Constraints</a:t>
            </a:r>
          </a:p>
        </p:txBody>
      </p:sp>
      <p:pic>
        <p:nvPicPr>
          <p:cNvPr id="10" name="Graphic 9" descr="Gymnast: Rings with solid fill">
            <a:extLst>
              <a:ext uri="{FF2B5EF4-FFF2-40B4-BE49-F238E27FC236}">
                <a16:creationId xmlns:a16="http://schemas.microsoft.com/office/drawing/2014/main" id="{3010EDF9-188B-462E-8064-5A722F0CCF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61240" y="125123"/>
            <a:ext cx="1425201" cy="1425201"/>
          </a:xfrm>
          <a:prstGeom prst="rect">
            <a:avLst/>
          </a:prstGeom>
        </p:spPr>
      </p:pic>
      <p:pic>
        <p:nvPicPr>
          <p:cNvPr id="12" name="Picture 11">
            <a:extLst>
              <a:ext uri="{FF2B5EF4-FFF2-40B4-BE49-F238E27FC236}">
                <a16:creationId xmlns:a16="http://schemas.microsoft.com/office/drawing/2014/main" id="{8376265D-C61C-40D8-ADAC-4B9410A21731}"/>
              </a:ext>
            </a:extLst>
          </p:cNvPr>
          <p:cNvPicPr>
            <a:picLocks noChangeAspect="1"/>
          </p:cNvPicPr>
          <p:nvPr/>
        </p:nvPicPr>
        <p:blipFill>
          <a:blip r:embed="rId4"/>
          <a:stretch>
            <a:fillRect/>
          </a:stretch>
        </p:blipFill>
        <p:spPr>
          <a:xfrm>
            <a:off x="4553998" y="3018201"/>
            <a:ext cx="7270383" cy="2314994"/>
          </a:xfrm>
          <a:prstGeom prst="rect">
            <a:avLst/>
          </a:prstGeom>
        </p:spPr>
      </p:pic>
    </p:spTree>
    <p:extLst>
      <p:ext uri="{BB962C8B-B14F-4D97-AF65-F5344CB8AC3E}">
        <p14:creationId xmlns:p14="http://schemas.microsoft.com/office/powerpoint/2010/main" val="4040195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FA791F-35D5-441D-B757-01D26E041843}"/>
              </a:ext>
            </a:extLst>
          </p:cNvPr>
          <p:cNvSpPr>
            <a:spLocks noGrp="1"/>
          </p:cNvSpPr>
          <p:nvPr>
            <p:ph idx="1"/>
          </p:nvPr>
        </p:nvSpPr>
        <p:spPr>
          <a:xfrm>
            <a:off x="79001" y="1382075"/>
            <a:ext cx="3947683" cy="6587836"/>
          </a:xfrm>
        </p:spPr>
        <p:txBody>
          <a:bodyPr vert="horz" lIns="91440" tIns="45720" rIns="91440" bIns="45720" rtlCol="0" anchor="t">
            <a:normAutofit/>
          </a:bodyPr>
          <a:lstStyle/>
          <a:p>
            <a:pPr fontAlgn="base">
              <a:lnSpc>
                <a:spcPct val="100000"/>
              </a:lnSpc>
            </a:pPr>
            <a:r>
              <a:rPr lang="en-US" sz="2400" dirty="0">
                <a:latin typeface="Calibri" panose="020F0502020204030204" pitchFamily="34" charset="0"/>
              </a:rPr>
              <a:t>If a project is urgent, it doesn’t make it more valuable - it just means it needs addressing sooner</a:t>
            </a:r>
            <a:br>
              <a:rPr lang="en-US" sz="2400" dirty="0">
                <a:latin typeface="Calibri" panose="020F0502020204030204" pitchFamily="34" charset="0"/>
              </a:rPr>
            </a:br>
            <a:endParaRPr lang="en-US" sz="2400" dirty="0">
              <a:latin typeface="Calibri" panose="020F0502020204030204" pitchFamily="34" charset="0"/>
            </a:endParaRPr>
          </a:p>
          <a:p>
            <a:pPr fontAlgn="base">
              <a:lnSpc>
                <a:spcPct val="100000"/>
              </a:lnSpc>
            </a:pPr>
            <a:r>
              <a:rPr lang="en-US" sz="2400" dirty="0">
                <a:latin typeface="Calibri" panose="020F0502020204030204" pitchFamily="34" charset="0"/>
              </a:rPr>
              <a:t>Putting urgency into your model distorts value</a:t>
            </a:r>
            <a:br>
              <a:rPr lang="en-US" sz="2400" dirty="0">
                <a:latin typeface="Calibri" panose="020F0502020204030204" pitchFamily="34" charset="0"/>
              </a:rPr>
            </a:br>
            <a:endParaRPr lang="en-US" sz="2400" dirty="0">
              <a:latin typeface="Calibri" panose="020F0502020204030204" pitchFamily="34" charset="0"/>
            </a:endParaRPr>
          </a:p>
          <a:p>
            <a:pPr fontAlgn="base">
              <a:lnSpc>
                <a:spcPct val="100000"/>
              </a:lnSpc>
            </a:pPr>
            <a:r>
              <a:rPr lang="en-US" sz="2400" dirty="0">
                <a:latin typeface="Calibri" panose="020F0502020204030204" pitchFamily="34" charset="0"/>
              </a:rPr>
              <a:t>Consider a separate flag to capture urgency if this is important in your organization – then use this to help order backlog </a:t>
            </a:r>
          </a:p>
        </p:txBody>
      </p:sp>
      <p:sp>
        <p:nvSpPr>
          <p:cNvPr id="6" name="Title 1">
            <a:extLst>
              <a:ext uri="{FF2B5EF4-FFF2-40B4-BE49-F238E27FC236}">
                <a16:creationId xmlns:a16="http://schemas.microsoft.com/office/drawing/2014/main" id="{C456719B-19AD-471C-A4F4-73E113424BA9}"/>
              </a:ext>
            </a:extLst>
          </p:cNvPr>
          <p:cNvSpPr txBox="1">
            <a:spLocks/>
          </p:cNvSpPr>
          <p:nvPr/>
        </p:nvSpPr>
        <p:spPr>
          <a:xfrm>
            <a:off x="6830569" y="78941"/>
            <a:ext cx="5221256" cy="976753"/>
          </a:xfrm>
          <a:prstGeom prst="rect">
            <a:avLst/>
          </a:prstGeom>
          <a:solidFill>
            <a:srgbClr val="FFFFFF">
              <a:alpha val="69804"/>
            </a:srgbClr>
          </a:solidFill>
        </p:spPr>
        <p:txBody>
          <a:bodyPr vert="horz" lIns="91440" tIns="45720" rIns="91440" bIns="45720" rtlCol="0" anchor="ctr">
            <a:normAutofit/>
          </a:bodyPr>
          <a:lstStyle>
            <a:lvl1pPr algn="r"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GB" sz="3200" b="1"/>
              <a:t>Not a Criteria</a:t>
            </a:r>
            <a:br>
              <a:rPr lang="en-GB" sz="3200" u="sng"/>
            </a:br>
            <a:r>
              <a:rPr lang="en-GB" sz="3200"/>
              <a:t>Urgency</a:t>
            </a:r>
          </a:p>
        </p:txBody>
      </p:sp>
      <p:sp>
        <p:nvSpPr>
          <p:cNvPr id="7" name="Rectangle: Rounded Corners 6">
            <a:extLst>
              <a:ext uri="{FF2B5EF4-FFF2-40B4-BE49-F238E27FC236}">
                <a16:creationId xmlns:a16="http://schemas.microsoft.com/office/drawing/2014/main" id="{302C5258-325B-45E9-88A9-3CFB1AB4393B}"/>
              </a:ext>
            </a:extLst>
          </p:cNvPr>
          <p:cNvSpPr/>
          <p:nvPr/>
        </p:nvSpPr>
        <p:spPr>
          <a:xfrm>
            <a:off x="5894457" y="2556221"/>
            <a:ext cx="2075682" cy="1325563"/>
          </a:xfrm>
          <a:custGeom>
            <a:avLst/>
            <a:gdLst>
              <a:gd name="connsiteX0" fmla="*/ 0 w 2075682"/>
              <a:gd name="connsiteY0" fmla="*/ 220932 h 1325563"/>
              <a:gd name="connsiteX1" fmla="*/ 220932 w 2075682"/>
              <a:gd name="connsiteY1" fmla="*/ 0 h 1325563"/>
              <a:gd name="connsiteX2" fmla="*/ 716523 w 2075682"/>
              <a:gd name="connsiteY2" fmla="*/ 0 h 1325563"/>
              <a:gd name="connsiteX3" fmla="*/ 1293806 w 2075682"/>
              <a:gd name="connsiteY3" fmla="*/ 0 h 1325563"/>
              <a:gd name="connsiteX4" fmla="*/ 1854750 w 2075682"/>
              <a:gd name="connsiteY4" fmla="*/ 0 h 1325563"/>
              <a:gd name="connsiteX5" fmla="*/ 2075682 w 2075682"/>
              <a:gd name="connsiteY5" fmla="*/ 220932 h 1325563"/>
              <a:gd name="connsiteX6" fmla="*/ 2075682 w 2075682"/>
              <a:gd name="connsiteY6" fmla="*/ 680455 h 1325563"/>
              <a:gd name="connsiteX7" fmla="*/ 2075682 w 2075682"/>
              <a:gd name="connsiteY7" fmla="*/ 1104631 h 1325563"/>
              <a:gd name="connsiteX8" fmla="*/ 1854750 w 2075682"/>
              <a:gd name="connsiteY8" fmla="*/ 1325563 h 1325563"/>
              <a:gd name="connsiteX9" fmla="*/ 1326482 w 2075682"/>
              <a:gd name="connsiteY9" fmla="*/ 1325563 h 1325563"/>
              <a:gd name="connsiteX10" fmla="*/ 814553 w 2075682"/>
              <a:gd name="connsiteY10" fmla="*/ 1325563 h 1325563"/>
              <a:gd name="connsiteX11" fmla="*/ 220932 w 2075682"/>
              <a:gd name="connsiteY11" fmla="*/ 1325563 h 1325563"/>
              <a:gd name="connsiteX12" fmla="*/ 0 w 2075682"/>
              <a:gd name="connsiteY12" fmla="*/ 1104631 h 1325563"/>
              <a:gd name="connsiteX13" fmla="*/ 0 w 2075682"/>
              <a:gd name="connsiteY13" fmla="*/ 689292 h 1325563"/>
              <a:gd name="connsiteX14" fmla="*/ 0 w 2075682"/>
              <a:gd name="connsiteY14" fmla="*/ 220932 h 132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75682" h="1325563" extrusionOk="0">
                <a:moveTo>
                  <a:pt x="0" y="220932"/>
                </a:moveTo>
                <a:cubicBezTo>
                  <a:pt x="-13501" y="108317"/>
                  <a:pt x="118590" y="-18739"/>
                  <a:pt x="220932" y="0"/>
                </a:cubicBezTo>
                <a:cubicBezTo>
                  <a:pt x="406688" y="12005"/>
                  <a:pt x="520709" y="-1655"/>
                  <a:pt x="716523" y="0"/>
                </a:cubicBezTo>
                <a:cubicBezTo>
                  <a:pt x="912337" y="1655"/>
                  <a:pt x="1039963" y="7280"/>
                  <a:pt x="1293806" y="0"/>
                </a:cubicBezTo>
                <a:cubicBezTo>
                  <a:pt x="1547649" y="-7280"/>
                  <a:pt x="1607897" y="1072"/>
                  <a:pt x="1854750" y="0"/>
                </a:cubicBezTo>
                <a:cubicBezTo>
                  <a:pt x="1968268" y="-23763"/>
                  <a:pt x="2050747" y="114194"/>
                  <a:pt x="2075682" y="220932"/>
                </a:cubicBezTo>
                <a:cubicBezTo>
                  <a:pt x="2055473" y="325156"/>
                  <a:pt x="2055655" y="570373"/>
                  <a:pt x="2075682" y="680455"/>
                </a:cubicBezTo>
                <a:cubicBezTo>
                  <a:pt x="2095709" y="790537"/>
                  <a:pt x="2059379" y="909419"/>
                  <a:pt x="2075682" y="1104631"/>
                </a:cubicBezTo>
                <a:cubicBezTo>
                  <a:pt x="2073580" y="1252812"/>
                  <a:pt x="1994148" y="1325064"/>
                  <a:pt x="1854750" y="1325563"/>
                </a:cubicBezTo>
                <a:cubicBezTo>
                  <a:pt x="1739682" y="1310514"/>
                  <a:pt x="1537194" y="1320882"/>
                  <a:pt x="1326482" y="1325563"/>
                </a:cubicBezTo>
                <a:cubicBezTo>
                  <a:pt x="1115770" y="1330244"/>
                  <a:pt x="952150" y="1316502"/>
                  <a:pt x="814553" y="1325563"/>
                </a:cubicBezTo>
                <a:cubicBezTo>
                  <a:pt x="676956" y="1334624"/>
                  <a:pt x="370268" y="1308396"/>
                  <a:pt x="220932" y="1325563"/>
                </a:cubicBezTo>
                <a:cubicBezTo>
                  <a:pt x="103274" y="1324436"/>
                  <a:pt x="19462" y="1212204"/>
                  <a:pt x="0" y="1104631"/>
                </a:cubicBezTo>
                <a:cubicBezTo>
                  <a:pt x="5603" y="908452"/>
                  <a:pt x="-13019" y="797240"/>
                  <a:pt x="0" y="689292"/>
                </a:cubicBezTo>
                <a:cubicBezTo>
                  <a:pt x="13019" y="581344"/>
                  <a:pt x="13217" y="335118"/>
                  <a:pt x="0" y="220932"/>
                </a:cubicBezTo>
                <a:close/>
              </a:path>
            </a:pathLst>
          </a:custGeom>
          <a:noFill/>
          <a:ln>
            <a:extLst>
              <a:ext uri="{C807C97D-BFC1-408E-A445-0C87EB9F89A2}">
                <ask:lineSketchStyleProps xmlns:ask="http://schemas.microsoft.com/office/drawing/2018/sketchyshapes" sd="179790423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Low Priority – do if capacity allows</a:t>
            </a:r>
          </a:p>
        </p:txBody>
      </p:sp>
      <p:sp>
        <p:nvSpPr>
          <p:cNvPr id="8" name="Rectangle: Rounded Corners 7">
            <a:extLst>
              <a:ext uri="{FF2B5EF4-FFF2-40B4-BE49-F238E27FC236}">
                <a16:creationId xmlns:a16="http://schemas.microsoft.com/office/drawing/2014/main" id="{38E2FE4E-CD7E-4965-8384-8A07B9197383}"/>
              </a:ext>
            </a:extLst>
          </p:cNvPr>
          <p:cNvSpPr/>
          <p:nvPr/>
        </p:nvSpPr>
        <p:spPr>
          <a:xfrm>
            <a:off x="5921343" y="3943928"/>
            <a:ext cx="2075675" cy="1325563"/>
          </a:xfrm>
          <a:custGeom>
            <a:avLst/>
            <a:gdLst>
              <a:gd name="connsiteX0" fmla="*/ 0 w 2075675"/>
              <a:gd name="connsiteY0" fmla="*/ 220932 h 1325563"/>
              <a:gd name="connsiteX1" fmla="*/ 220932 w 2075675"/>
              <a:gd name="connsiteY1" fmla="*/ 0 h 1325563"/>
              <a:gd name="connsiteX2" fmla="*/ 798212 w 2075675"/>
              <a:gd name="connsiteY2" fmla="*/ 0 h 1325563"/>
              <a:gd name="connsiteX3" fmla="*/ 1359154 w 2075675"/>
              <a:gd name="connsiteY3" fmla="*/ 0 h 1325563"/>
              <a:gd name="connsiteX4" fmla="*/ 1854743 w 2075675"/>
              <a:gd name="connsiteY4" fmla="*/ 0 h 1325563"/>
              <a:gd name="connsiteX5" fmla="*/ 2075675 w 2075675"/>
              <a:gd name="connsiteY5" fmla="*/ 220932 h 1325563"/>
              <a:gd name="connsiteX6" fmla="*/ 2075675 w 2075675"/>
              <a:gd name="connsiteY6" fmla="*/ 671618 h 1325563"/>
              <a:gd name="connsiteX7" fmla="*/ 2075675 w 2075675"/>
              <a:gd name="connsiteY7" fmla="*/ 1104631 h 1325563"/>
              <a:gd name="connsiteX8" fmla="*/ 1854743 w 2075675"/>
              <a:gd name="connsiteY8" fmla="*/ 1325563 h 1325563"/>
              <a:gd name="connsiteX9" fmla="*/ 1326477 w 2075675"/>
              <a:gd name="connsiteY9" fmla="*/ 1325563 h 1325563"/>
              <a:gd name="connsiteX10" fmla="*/ 749198 w 2075675"/>
              <a:gd name="connsiteY10" fmla="*/ 1325563 h 1325563"/>
              <a:gd name="connsiteX11" fmla="*/ 220932 w 2075675"/>
              <a:gd name="connsiteY11" fmla="*/ 1325563 h 1325563"/>
              <a:gd name="connsiteX12" fmla="*/ 0 w 2075675"/>
              <a:gd name="connsiteY12" fmla="*/ 1104631 h 1325563"/>
              <a:gd name="connsiteX13" fmla="*/ 0 w 2075675"/>
              <a:gd name="connsiteY13" fmla="*/ 645108 h 1325563"/>
              <a:gd name="connsiteX14" fmla="*/ 0 w 2075675"/>
              <a:gd name="connsiteY14" fmla="*/ 220932 h 132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75675" h="1325563" extrusionOk="0">
                <a:moveTo>
                  <a:pt x="0" y="220932"/>
                </a:moveTo>
                <a:cubicBezTo>
                  <a:pt x="-3004" y="95593"/>
                  <a:pt x="104328" y="-5793"/>
                  <a:pt x="220932" y="0"/>
                </a:cubicBezTo>
                <a:cubicBezTo>
                  <a:pt x="347326" y="-956"/>
                  <a:pt x="589881" y="25443"/>
                  <a:pt x="798212" y="0"/>
                </a:cubicBezTo>
                <a:cubicBezTo>
                  <a:pt x="1006543" y="-25443"/>
                  <a:pt x="1230161" y="24527"/>
                  <a:pt x="1359154" y="0"/>
                </a:cubicBezTo>
                <a:cubicBezTo>
                  <a:pt x="1488147" y="-24527"/>
                  <a:pt x="1664013" y="-3059"/>
                  <a:pt x="1854743" y="0"/>
                </a:cubicBezTo>
                <a:cubicBezTo>
                  <a:pt x="1981740" y="3334"/>
                  <a:pt x="2089848" y="73943"/>
                  <a:pt x="2075675" y="220932"/>
                </a:cubicBezTo>
                <a:cubicBezTo>
                  <a:pt x="2086564" y="363208"/>
                  <a:pt x="2088657" y="560583"/>
                  <a:pt x="2075675" y="671618"/>
                </a:cubicBezTo>
                <a:cubicBezTo>
                  <a:pt x="2062693" y="782653"/>
                  <a:pt x="2059162" y="1004387"/>
                  <a:pt x="2075675" y="1104631"/>
                </a:cubicBezTo>
                <a:cubicBezTo>
                  <a:pt x="2073528" y="1246961"/>
                  <a:pt x="1973425" y="1330626"/>
                  <a:pt x="1854743" y="1325563"/>
                </a:cubicBezTo>
                <a:cubicBezTo>
                  <a:pt x="1662052" y="1321095"/>
                  <a:pt x="1537921" y="1329129"/>
                  <a:pt x="1326477" y="1325563"/>
                </a:cubicBezTo>
                <a:cubicBezTo>
                  <a:pt x="1115033" y="1321997"/>
                  <a:pt x="871933" y="1331159"/>
                  <a:pt x="749198" y="1325563"/>
                </a:cubicBezTo>
                <a:cubicBezTo>
                  <a:pt x="626463" y="1319967"/>
                  <a:pt x="337262" y="1346870"/>
                  <a:pt x="220932" y="1325563"/>
                </a:cubicBezTo>
                <a:cubicBezTo>
                  <a:pt x="89403" y="1296615"/>
                  <a:pt x="2530" y="1219538"/>
                  <a:pt x="0" y="1104631"/>
                </a:cubicBezTo>
                <a:cubicBezTo>
                  <a:pt x="1628" y="934718"/>
                  <a:pt x="468" y="796859"/>
                  <a:pt x="0" y="645108"/>
                </a:cubicBezTo>
                <a:cubicBezTo>
                  <a:pt x="-468" y="493357"/>
                  <a:pt x="-16349" y="387371"/>
                  <a:pt x="0" y="220932"/>
                </a:cubicBezTo>
                <a:close/>
              </a:path>
            </a:pathLst>
          </a:custGeom>
          <a:noFill/>
          <a:ln>
            <a:extLst>
              <a:ext uri="{C807C97D-BFC1-408E-A445-0C87EB9F89A2}">
                <ask:lineSketchStyleProps xmlns:ask="http://schemas.microsoft.com/office/drawing/2018/sketchyshapes" sd="3340396341">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Low Priority </a:t>
            </a:r>
          </a:p>
        </p:txBody>
      </p:sp>
      <p:sp>
        <p:nvSpPr>
          <p:cNvPr id="9" name="Rectangle: Rounded Corners 8">
            <a:extLst>
              <a:ext uri="{FF2B5EF4-FFF2-40B4-BE49-F238E27FC236}">
                <a16:creationId xmlns:a16="http://schemas.microsoft.com/office/drawing/2014/main" id="{650B3AFD-613F-4A8F-9C3C-E0760377CE56}"/>
              </a:ext>
            </a:extLst>
          </p:cNvPr>
          <p:cNvSpPr/>
          <p:nvPr/>
        </p:nvSpPr>
        <p:spPr>
          <a:xfrm>
            <a:off x="8158757" y="3952096"/>
            <a:ext cx="2102560" cy="1325563"/>
          </a:xfrm>
          <a:custGeom>
            <a:avLst/>
            <a:gdLst>
              <a:gd name="connsiteX0" fmla="*/ 0 w 2102560"/>
              <a:gd name="connsiteY0" fmla="*/ 220932 h 1325563"/>
              <a:gd name="connsiteX1" fmla="*/ 220932 w 2102560"/>
              <a:gd name="connsiteY1" fmla="*/ 0 h 1325563"/>
              <a:gd name="connsiteX2" fmla="*/ 807711 w 2102560"/>
              <a:gd name="connsiteY2" fmla="*/ 0 h 1325563"/>
              <a:gd name="connsiteX3" fmla="*/ 1344670 w 2102560"/>
              <a:gd name="connsiteY3" fmla="*/ 0 h 1325563"/>
              <a:gd name="connsiteX4" fmla="*/ 1881628 w 2102560"/>
              <a:gd name="connsiteY4" fmla="*/ 0 h 1325563"/>
              <a:gd name="connsiteX5" fmla="*/ 2102560 w 2102560"/>
              <a:gd name="connsiteY5" fmla="*/ 220932 h 1325563"/>
              <a:gd name="connsiteX6" fmla="*/ 2102560 w 2102560"/>
              <a:gd name="connsiteY6" fmla="*/ 636271 h 1325563"/>
              <a:gd name="connsiteX7" fmla="*/ 2102560 w 2102560"/>
              <a:gd name="connsiteY7" fmla="*/ 1104631 h 1325563"/>
              <a:gd name="connsiteX8" fmla="*/ 1881628 w 2102560"/>
              <a:gd name="connsiteY8" fmla="*/ 1325563 h 1325563"/>
              <a:gd name="connsiteX9" fmla="*/ 1377884 w 2102560"/>
              <a:gd name="connsiteY9" fmla="*/ 1325563 h 1325563"/>
              <a:gd name="connsiteX10" fmla="*/ 857532 w 2102560"/>
              <a:gd name="connsiteY10" fmla="*/ 1325563 h 1325563"/>
              <a:gd name="connsiteX11" fmla="*/ 220932 w 2102560"/>
              <a:gd name="connsiteY11" fmla="*/ 1325563 h 1325563"/>
              <a:gd name="connsiteX12" fmla="*/ 0 w 2102560"/>
              <a:gd name="connsiteY12" fmla="*/ 1104631 h 1325563"/>
              <a:gd name="connsiteX13" fmla="*/ 0 w 2102560"/>
              <a:gd name="connsiteY13" fmla="*/ 645108 h 1325563"/>
              <a:gd name="connsiteX14" fmla="*/ 0 w 2102560"/>
              <a:gd name="connsiteY14" fmla="*/ 220932 h 132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02560" h="1325563" extrusionOk="0">
                <a:moveTo>
                  <a:pt x="0" y="220932"/>
                </a:moveTo>
                <a:cubicBezTo>
                  <a:pt x="4026" y="128250"/>
                  <a:pt x="77490" y="-13694"/>
                  <a:pt x="220932" y="0"/>
                </a:cubicBezTo>
                <a:cubicBezTo>
                  <a:pt x="440536" y="13775"/>
                  <a:pt x="550518" y="15737"/>
                  <a:pt x="807711" y="0"/>
                </a:cubicBezTo>
                <a:cubicBezTo>
                  <a:pt x="1064904" y="-15737"/>
                  <a:pt x="1081061" y="9425"/>
                  <a:pt x="1344670" y="0"/>
                </a:cubicBezTo>
                <a:cubicBezTo>
                  <a:pt x="1608279" y="-9425"/>
                  <a:pt x="1738073" y="-26563"/>
                  <a:pt x="1881628" y="0"/>
                </a:cubicBezTo>
                <a:cubicBezTo>
                  <a:pt x="1993525" y="-7129"/>
                  <a:pt x="2096497" y="96354"/>
                  <a:pt x="2102560" y="220932"/>
                </a:cubicBezTo>
                <a:cubicBezTo>
                  <a:pt x="2084297" y="310634"/>
                  <a:pt x="2106098" y="530110"/>
                  <a:pt x="2102560" y="636271"/>
                </a:cubicBezTo>
                <a:cubicBezTo>
                  <a:pt x="2099022" y="742432"/>
                  <a:pt x="2116783" y="951484"/>
                  <a:pt x="2102560" y="1104631"/>
                </a:cubicBezTo>
                <a:cubicBezTo>
                  <a:pt x="2110118" y="1233090"/>
                  <a:pt x="2025196" y="1311099"/>
                  <a:pt x="1881628" y="1325563"/>
                </a:cubicBezTo>
                <a:cubicBezTo>
                  <a:pt x="1759403" y="1332140"/>
                  <a:pt x="1585486" y="1341789"/>
                  <a:pt x="1377884" y="1325563"/>
                </a:cubicBezTo>
                <a:cubicBezTo>
                  <a:pt x="1170282" y="1309337"/>
                  <a:pt x="1051226" y="1304602"/>
                  <a:pt x="857532" y="1325563"/>
                </a:cubicBezTo>
                <a:cubicBezTo>
                  <a:pt x="663838" y="1346524"/>
                  <a:pt x="526509" y="1322413"/>
                  <a:pt x="220932" y="1325563"/>
                </a:cubicBezTo>
                <a:cubicBezTo>
                  <a:pt x="97495" y="1336370"/>
                  <a:pt x="-1577" y="1220017"/>
                  <a:pt x="0" y="1104631"/>
                </a:cubicBezTo>
                <a:cubicBezTo>
                  <a:pt x="-15498" y="901275"/>
                  <a:pt x="19085" y="825667"/>
                  <a:pt x="0" y="645108"/>
                </a:cubicBezTo>
                <a:cubicBezTo>
                  <a:pt x="-19085" y="464549"/>
                  <a:pt x="11622" y="381905"/>
                  <a:pt x="0" y="220932"/>
                </a:cubicBezTo>
                <a:close/>
              </a:path>
            </a:pathLst>
          </a:custGeom>
          <a:noFill/>
          <a:ln>
            <a:extLst>
              <a:ext uri="{C807C97D-BFC1-408E-A445-0C87EB9F89A2}">
                <ask:lineSketchStyleProps xmlns:ask="http://schemas.microsoft.com/office/drawing/2018/sketchyshapes" sd="9422365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High Priority – but can wait</a:t>
            </a:r>
          </a:p>
        </p:txBody>
      </p:sp>
      <p:sp>
        <p:nvSpPr>
          <p:cNvPr id="10" name="TextBox 9">
            <a:extLst>
              <a:ext uri="{FF2B5EF4-FFF2-40B4-BE49-F238E27FC236}">
                <a16:creationId xmlns:a16="http://schemas.microsoft.com/office/drawing/2014/main" id="{B1FDB03A-F1FC-4F18-81F9-11F9940CDA04}"/>
              </a:ext>
            </a:extLst>
          </p:cNvPr>
          <p:cNvSpPr txBox="1"/>
          <p:nvPr/>
        </p:nvSpPr>
        <p:spPr>
          <a:xfrm rot="16200000">
            <a:off x="4611058" y="3682317"/>
            <a:ext cx="1484637" cy="523220"/>
          </a:xfrm>
          <a:prstGeom prst="rect">
            <a:avLst/>
          </a:prstGeom>
          <a:noFill/>
        </p:spPr>
        <p:txBody>
          <a:bodyPr wrap="none" rtlCol="0">
            <a:spAutoFit/>
          </a:bodyPr>
          <a:lstStyle/>
          <a:p>
            <a:r>
              <a:rPr lang="en-GB" sz="2800" b="1"/>
              <a:t>Urgency </a:t>
            </a:r>
          </a:p>
        </p:txBody>
      </p:sp>
      <p:sp>
        <p:nvSpPr>
          <p:cNvPr id="11" name="TextBox 10">
            <a:extLst>
              <a:ext uri="{FF2B5EF4-FFF2-40B4-BE49-F238E27FC236}">
                <a16:creationId xmlns:a16="http://schemas.microsoft.com/office/drawing/2014/main" id="{26FE6DB9-19D8-4ABE-9C25-A9EEC2C18D7C}"/>
              </a:ext>
            </a:extLst>
          </p:cNvPr>
          <p:cNvSpPr txBox="1"/>
          <p:nvPr/>
        </p:nvSpPr>
        <p:spPr>
          <a:xfrm>
            <a:off x="6869135" y="5591055"/>
            <a:ext cx="1016047" cy="523220"/>
          </a:xfrm>
          <a:prstGeom prst="rect">
            <a:avLst/>
          </a:prstGeom>
          <a:noFill/>
        </p:spPr>
        <p:txBody>
          <a:bodyPr wrap="none" rtlCol="0">
            <a:spAutoFit/>
          </a:bodyPr>
          <a:lstStyle/>
          <a:p>
            <a:r>
              <a:rPr lang="en-GB" sz="2800" b="1"/>
              <a:t>Value</a:t>
            </a:r>
          </a:p>
        </p:txBody>
      </p:sp>
      <p:sp>
        <p:nvSpPr>
          <p:cNvPr id="12" name="Rectangle: Rounded Corners 11">
            <a:extLst>
              <a:ext uri="{FF2B5EF4-FFF2-40B4-BE49-F238E27FC236}">
                <a16:creationId xmlns:a16="http://schemas.microsoft.com/office/drawing/2014/main" id="{68FEA414-CFB6-47B9-B5C7-6A94A022FA3C}"/>
              </a:ext>
            </a:extLst>
          </p:cNvPr>
          <p:cNvSpPr/>
          <p:nvPr/>
        </p:nvSpPr>
        <p:spPr>
          <a:xfrm>
            <a:off x="8158758" y="2556221"/>
            <a:ext cx="2052916" cy="1311492"/>
          </a:xfrm>
          <a:custGeom>
            <a:avLst/>
            <a:gdLst>
              <a:gd name="connsiteX0" fmla="*/ 0 w 2052916"/>
              <a:gd name="connsiteY0" fmla="*/ 218586 h 1311492"/>
              <a:gd name="connsiteX1" fmla="*/ 218586 w 2052916"/>
              <a:gd name="connsiteY1" fmla="*/ 0 h 1311492"/>
              <a:gd name="connsiteX2" fmla="*/ 708695 w 2052916"/>
              <a:gd name="connsiteY2" fmla="*/ 0 h 1311492"/>
              <a:gd name="connsiteX3" fmla="*/ 1198804 w 2052916"/>
              <a:gd name="connsiteY3" fmla="*/ 0 h 1311492"/>
              <a:gd name="connsiteX4" fmla="*/ 1834330 w 2052916"/>
              <a:gd name="connsiteY4" fmla="*/ 0 h 1311492"/>
              <a:gd name="connsiteX5" fmla="*/ 2052916 w 2052916"/>
              <a:gd name="connsiteY5" fmla="*/ 218586 h 1311492"/>
              <a:gd name="connsiteX6" fmla="*/ 2052916 w 2052916"/>
              <a:gd name="connsiteY6" fmla="*/ 673232 h 1311492"/>
              <a:gd name="connsiteX7" fmla="*/ 2052916 w 2052916"/>
              <a:gd name="connsiteY7" fmla="*/ 1092906 h 1311492"/>
              <a:gd name="connsiteX8" fmla="*/ 1834330 w 2052916"/>
              <a:gd name="connsiteY8" fmla="*/ 1311492 h 1311492"/>
              <a:gd name="connsiteX9" fmla="*/ 1328064 w 2052916"/>
              <a:gd name="connsiteY9" fmla="*/ 1311492 h 1311492"/>
              <a:gd name="connsiteX10" fmla="*/ 773325 w 2052916"/>
              <a:gd name="connsiteY10" fmla="*/ 1311492 h 1311492"/>
              <a:gd name="connsiteX11" fmla="*/ 218586 w 2052916"/>
              <a:gd name="connsiteY11" fmla="*/ 1311492 h 1311492"/>
              <a:gd name="connsiteX12" fmla="*/ 0 w 2052916"/>
              <a:gd name="connsiteY12" fmla="*/ 1092906 h 1311492"/>
              <a:gd name="connsiteX13" fmla="*/ 0 w 2052916"/>
              <a:gd name="connsiteY13" fmla="*/ 681976 h 1311492"/>
              <a:gd name="connsiteX14" fmla="*/ 0 w 2052916"/>
              <a:gd name="connsiteY14" fmla="*/ 218586 h 13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2916" h="1311492" extrusionOk="0">
                <a:moveTo>
                  <a:pt x="0" y="218586"/>
                </a:moveTo>
                <a:cubicBezTo>
                  <a:pt x="8340" y="98166"/>
                  <a:pt x="70708" y="-3441"/>
                  <a:pt x="218586" y="0"/>
                </a:cubicBezTo>
                <a:cubicBezTo>
                  <a:pt x="450318" y="16033"/>
                  <a:pt x="562004" y="15118"/>
                  <a:pt x="708695" y="0"/>
                </a:cubicBezTo>
                <a:cubicBezTo>
                  <a:pt x="855386" y="-15118"/>
                  <a:pt x="1050747" y="-1673"/>
                  <a:pt x="1198804" y="0"/>
                </a:cubicBezTo>
                <a:cubicBezTo>
                  <a:pt x="1346861" y="1673"/>
                  <a:pt x="1558707" y="16097"/>
                  <a:pt x="1834330" y="0"/>
                </a:cubicBezTo>
                <a:cubicBezTo>
                  <a:pt x="1965842" y="-9169"/>
                  <a:pt x="2060383" y="88570"/>
                  <a:pt x="2052916" y="218586"/>
                </a:cubicBezTo>
                <a:cubicBezTo>
                  <a:pt x="2068053" y="332831"/>
                  <a:pt x="2031066" y="469942"/>
                  <a:pt x="2052916" y="673232"/>
                </a:cubicBezTo>
                <a:cubicBezTo>
                  <a:pt x="2074766" y="876522"/>
                  <a:pt x="2046971" y="991656"/>
                  <a:pt x="2052916" y="1092906"/>
                </a:cubicBezTo>
                <a:cubicBezTo>
                  <a:pt x="2065314" y="1191811"/>
                  <a:pt x="1958520" y="1283974"/>
                  <a:pt x="1834330" y="1311492"/>
                </a:cubicBezTo>
                <a:cubicBezTo>
                  <a:pt x="1699760" y="1306695"/>
                  <a:pt x="1562542" y="1310749"/>
                  <a:pt x="1328064" y="1311492"/>
                </a:cubicBezTo>
                <a:cubicBezTo>
                  <a:pt x="1093586" y="1312235"/>
                  <a:pt x="955687" y="1338303"/>
                  <a:pt x="773325" y="1311492"/>
                </a:cubicBezTo>
                <a:cubicBezTo>
                  <a:pt x="590963" y="1284681"/>
                  <a:pt x="420350" y="1324099"/>
                  <a:pt x="218586" y="1311492"/>
                </a:cubicBezTo>
                <a:cubicBezTo>
                  <a:pt x="125460" y="1306686"/>
                  <a:pt x="2107" y="1233355"/>
                  <a:pt x="0" y="1092906"/>
                </a:cubicBezTo>
                <a:cubicBezTo>
                  <a:pt x="3500" y="915109"/>
                  <a:pt x="17287" y="827484"/>
                  <a:pt x="0" y="681976"/>
                </a:cubicBezTo>
                <a:cubicBezTo>
                  <a:pt x="-17287" y="536468"/>
                  <a:pt x="-9967" y="348248"/>
                  <a:pt x="0" y="218586"/>
                </a:cubicBezTo>
                <a:close/>
              </a:path>
            </a:pathLst>
          </a:custGeom>
          <a:noFill/>
          <a:ln>
            <a:extLst>
              <a:ext uri="{C807C97D-BFC1-408E-A445-0C87EB9F89A2}">
                <ask:lineSketchStyleProps xmlns:ask="http://schemas.microsoft.com/office/drawing/2018/sketchyshapes" sd="1550121491">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High Priority –start quickly</a:t>
            </a:r>
          </a:p>
        </p:txBody>
      </p:sp>
      <p:sp>
        <p:nvSpPr>
          <p:cNvPr id="13" name="Arrow: Right 12">
            <a:extLst>
              <a:ext uri="{FF2B5EF4-FFF2-40B4-BE49-F238E27FC236}">
                <a16:creationId xmlns:a16="http://schemas.microsoft.com/office/drawing/2014/main" id="{98D610BC-3F1B-468A-BE77-FF7962E34603}"/>
              </a:ext>
            </a:extLst>
          </p:cNvPr>
          <p:cNvSpPr/>
          <p:nvPr/>
        </p:nvSpPr>
        <p:spPr>
          <a:xfrm rot="16200000">
            <a:off x="9029986" y="3022751"/>
            <a:ext cx="2083648" cy="275093"/>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C29DE31A-0CFC-4417-93AA-3B94B85332C5}"/>
              </a:ext>
            </a:extLst>
          </p:cNvPr>
          <p:cNvSpPr/>
          <p:nvPr/>
        </p:nvSpPr>
        <p:spPr>
          <a:xfrm rot="19069103">
            <a:off x="7736322" y="2196733"/>
            <a:ext cx="898625" cy="275093"/>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8C6A4FE2-C6BB-447B-A092-3A9484AFA8F1}"/>
              </a:ext>
            </a:extLst>
          </p:cNvPr>
          <p:cNvSpPr txBox="1"/>
          <p:nvPr/>
        </p:nvSpPr>
        <p:spPr>
          <a:xfrm>
            <a:off x="7592960" y="1382075"/>
            <a:ext cx="3672591" cy="652016"/>
          </a:xfrm>
          <a:prstGeom prst="rect">
            <a:avLst/>
          </a:prstGeom>
          <a:noFill/>
        </p:spPr>
        <p:txBody>
          <a:bodyPr wrap="square" rtlCol="0">
            <a:spAutoFit/>
          </a:bodyPr>
          <a:lstStyle/>
          <a:p>
            <a:pPr algn="r"/>
            <a:r>
              <a:rPr lang="en-GB" dirty="0"/>
              <a:t>If this was one model these two would have the same score</a:t>
            </a:r>
          </a:p>
        </p:txBody>
      </p:sp>
      <p:cxnSp>
        <p:nvCxnSpPr>
          <p:cNvPr id="16" name="Straight Arrow Connector 15">
            <a:extLst>
              <a:ext uri="{FF2B5EF4-FFF2-40B4-BE49-F238E27FC236}">
                <a16:creationId xmlns:a16="http://schemas.microsoft.com/office/drawing/2014/main" id="{1C3BE832-06DD-4C3E-B6CD-4735BE50F4AA}"/>
              </a:ext>
            </a:extLst>
          </p:cNvPr>
          <p:cNvCxnSpPr>
            <a:cxnSpLocks/>
          </p:cNvCxnSpPr>
          <p:nvPr/>
        </p:nvCxnSpPr>
        <p:spPr>
          <a:xfrm>
            <a:off x="5796200" y="5491432"/>
            <a:ext cx="4725115" cy="152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40BC811-46FE-4360-9E49-BEE6843487AC}"/>
              </a:ext>
            </a:extLst>
          </p:cNvPr>
          <p:cNvCxnSpPr>
            <a:cxnSpLocks/>
          </p:cNvCxnSpPr>
          <p:nvPr/>
        </p:nvCxnSpPr>
        <p:spPr>
          <a:xfrm flipV="1">
            <a:off x="5796200" y="2397520"/>
            <a:ext cx="0" cy="31091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4" name="Graphic 3" descr="Stopwatch with solid fill">
            <a:extLst>
              <a:ext uri="{FF2B5EF4-FFF2-40B4-BE49-F238E27FC236}">
                <a16:creationId xmlns:a16="http://schemas.microsoft.com/office/drawing/2014/main" id="{7A8BE3C3-0A3B-4AFE-BCBF-E5E857ACDC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49680" y="78941"/>
            <a:ext cx="1200912" cy="1200912"/>
          </a:xfrm>
          <a:prstGeom prst="rect">
            <a:avLst/>
          </a:prstGeom>
        </p:spPr>
      </p:pic>
      <p:pic>
        <p:nvPicPr>
          <p:cNvPr id="5" name="Graphic 4" descr="Warning with solid fill">
            <a:extLst>
              <a:ext uri="{FF2B5EF4-FFF2-40B4-BE49-F238E27FC236}">
                <a16:creationId xmlns:a16="http://schemas.microsoft.com/office/drawing/2014/main" id="{3733C3C6-66A1-4C5D-A5FC-DF0B660041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55739" y="1210749"/>
            <a:ext cx="914400" cy="914400"/>
          </a:xfrm>
          <a:prstGeom prst="rect">
            <a:avLst/>
          </a:prstGeom>
        </p:spPr>
      </p:pic>
    </p:spTree>
    <p:extLst>
      <p:ext uri="{BB962C8B-B14F-4D97-AF65-F5344CB8AC3E}">
        <p14:creationId xmlns:p14="http://schemas.microsoft.com/office/powerpoint/2010/main" val="2426288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FA791F-35D5-441D-B757-01D26E041843}"/>
              </a:ext>
            </a:extLst>
          </p:cNvPr>
          <p:cNvSpPr>
            <a:spLocks noGrp="1"/>
          </p:cNvSpPr>
          <p:nvPr>
            <p:ph idx="1"/>
          </p:nvPr>
        </p:nvSpPr>
        <p:spPr>
          <a:xfrm>
            <a:off x="60002" y="1161288"/>
            <a:ext cx="3947683" cy="6587836"/>
          </a:xfrm>
        </p:spPr>
        <p:txBody>
          <a:bodyPr vert="horz" lIns="91440" tIns="45720" rIns="91440" bIns="45720" rtlCol="0" anchor="t">
            <a:normAutofit/>
          </a:bodyPr>
          <a:lstStyle/>
          <a:p>
            <a:pPr marL="457200" lvl="1" indent="0" fontAlgn="base">
              <a:buNone/>
            </a:pPr>
            <a:endParaRPr lang="en-US" sz="1200" dirty="0">
              <a:cs typeface="Calibri"/>
            </a:endParaRPr>
          </a:p>
          <a:p>
            <a:pPr fontAlgn="base">
              <a:lnSpc>
                <a:spcPct val="100000"/>
              </a:lnSpc>
            </a:pPr>
            <a:r>
              <a:rPr lang="en-US" sz="2000" dirty="0">
                <a:latin typeface="Calibri" panose="020F0502020204030204" pitchFamily="34" charset="0"/>
              </a:rPr>
              <a:t>Risk of poor project delivery  means asking, “</a:t>
            </a:r>
            <a:r>
              <a:rPr lang="en-US" sz="2000" b="1" dirty="0">
                <a:latin typeface="Calibri" panose="020F0502020204030204" pitchFamily="34" charset="0"/>
              </a:rPr>
              <a:t>what might go wrong if we do this project?”</a:t>
            </a:r>
            <a:br>
              <a:rPr lang="en-US" sz="1600" b="1" dirty="0">
                <a:latin typeface="Calibri" panose="020F0502020204030204" pitchFamily="34" charset="0"/>
              </a:rPr>
            </a:br>
            <a:endParaRPr lang="en-US" sz="1600" b="1" dirty="0">
              <a:latin typeface="Calibri" panose="020F0502020204030204" pitchFamily="34" charset="0"/>
            </a:endParaRPr>
          </a:p>
          <a:p>
            <a:pPr fontAlgn="base">
              <a:lnSpc>
                <a:spcPct val="100000"/>
              </a:lnSpc>
            </a:pPr>
            <a:r>
              <a:rPr lang="en-US" sz="2000" dirty="0">
                <a:latin typeface="Calibri" panose="020F0502020204030204" pitchFamily="34" charset="0"/>
              </a:rPr>
              <a:t>If issues like disruptions &amp; overruns are significant risks, then consider a </a:t>
            </a:r>
            <a:r>
              <a:rPr lang="en-US" sz="2000" b="1" dirty="0">
                <a:latin typeface="Calibri" panose="020F0502020204030204" pitchFamily="34" charset="0"/>
              </a:rPr>
              <a:t>Feasibility Model</a:t>
            </a:r>
          </a:p>
          <a:p>
            <a:pPr lvl="1" fontAlgn="base">
              <a:lnSpc>
                <a:spcPct val="100000"/>
              </a:lnSpc>
            </a:pPr>
            <a:r>
              <a:rPr lang="en-US" sz="1800" dirty="0">
                <a:latin typeface="Calibri" panose="020F0502020204030204" pitchFamily="34" charset="0"/>
              </a:rPr>
              <a:t>Low scoring projects can be de-risked by improving plans / conducting further research</a:t>
            </a:r>
          </a:p>
          <a:p>
            <a:pPr lvl="1" fontAlgn="base">
              <a:lnSpc>
                <a:spcPct val="100000"/>
              </a:lnSpc>
            </a:pPr>
            <a:r>
              <a:rPr lang="en-US" sz="1800" dirty="0">
                <a:latin typeface="Calibri" panose="020F0502020204030204" pitchFamily="34" charset="0"/>
              </a:rPr>
              <a:t>Where two projects have similar value, pick the one with less risk</a:t>
            </a:r>
          </a:p>
          <a:p>
            <a:pPr lvl="1" fontAlgn="base">
              <a:lnSpc>
                <a:spcPct val="100000"/>
              </a:lnSpc>
            </a:pPr>
            <a:r>
              <a:rPr lang="en-US" sz="1800" dirty="0">
                <a:latin typeface="Calibri" panose="020F0502020204030204" pitchFamily="34" charset="0"/>
              </a:rPr>
              <a:t>Influence timing based on risk – e.g., don’t start two high risk projects at the same time</a:t>
            </a:r>
          </a:p>
        </p:txBody>
      </p:sp>
      <p:sp>
        <p:nvSpPr>
          <p:cNvPr id="6" name="Title 1">
            <a:extLst>
              <a:ext uri="{FF2B5EF4-FFF2-40B4-BE49-F238E27FC236}">
                <a16:creationId xmlns:a16="http://schemas.microsoft.com/office/drawing/2014/main" id="{C456719B-19AD-471C-A4F4-73E113424BA9}"/>
              </a:ext>
            </a:extLst>
          </p:cNvPr>
          <p:cNvSpPr txBox="1">
            <a:spLocks/>
          </p:cNvSpPr>
          <p:nvPr/>
        </p:nvSpPr>
        <p:spPr>
          <a:xfrm>
            <a:off x="7452361" y="78942"/>
            <a:ext cx="4599464" cy="1082346"/>
          </a:xfrm>
          <a:prstGeom prst="rect">
            <a:avLst/>
          </a:prstGeom>
          <a:solidFill>
            <a:srgbClr val="FFFFFF">
              <a:alpha val="69804"/>
            </a:srgbClr>
          </a:solidFill>
        </p:spPr>
        <p:txBody>
          <a:bodyPr vert="horz" lIns="91440" tIns="45720" rIns="91440" bIns="45720" rtlCol="0" anchor="ctr">
            <a:normAutofit/>
          </a:bodyPr>
          <a:lstStyle>
            <a:lvl1pPr algn="r"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GB" sz="3200" b="1"/>
              <a:t>Not a Criteria</a:t>
            </a:r>
            <a:br>
              <a:rPr lang="en-GB" sz="3200" u="sng"/>
            </a:br>
            <a:r>
              <a:rPr lang="en-GB" sz="3200"/>
              <a:t>Delivery Risk</a:t>
            </a:r>
          </a:p>
        </p:txBody>
      </p:sp>
      <p:cxnSp>
        <p:nvCxnSpPr>
          <p:cNvPr id="7" name="Straight Arrow Connector 6">
            <a:extLst>
              <a:ext uri="{FF2B5EF4-FFF2-40B4-BE49-F238E27FC236}">
                <a16:creationId xmlns:a16="http://schemas.microsoft.com/office/drawing/2014/main" id="{7A81E475-F0B2-412C-9623-A522F883B69C}"/>
              </a:ext>
            </a:extLst>
          </p:cNvPr>
          <p:cNvCxnSpPr>
            <a:cxnSpLocks/>
          </p:cNvCxnSpPr>
          <p:nvPr/>
        </p:nvCxnSpPr>
        <p:spPr>
          <a:xfrm>
            <a:off x="5578124" y="5595722"/>
            <a:ext cx="504086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0EF6FF6-E142-4DBE-86AE-AC203328DB8A}"/>
              </a:ext>
            </a:extLst>
          </p:cNvPr>
          <p:cNvCxnSpPr>
            <a:cxnSpLocks/>
          </p:cNvCxnSpPr>
          <p:nvPr/>
        </p:nvCxnSpPr>
        <p:spPr>
          <a:xfrm flipV="1">
            <a:off x="5578124" y="2011274"/>
            <a:ext cx="0" cy="35996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8223017-D983-4BB9-90C9-D761FB319BEE}"/>
              </a:ext>
            </a:extLst>
          </p:cNvPr>
          <p:cNvSpPr txBox="1"/>
          <p:nvPr/>
        </p:nvSpPr>
        <p:spPr>
          <a:xfrm>
            <a:off x="7918402" y="5794416"/>
            <a:ext cx="1016047" cy="523220"/>
          </a:xfrm>
          <a:prstGeom prst="rect">
            <a:avLst/>
          </a:prstGeom>
          <a:noFill/>
        </p:spPr>
        <p:txBody>
          <a:bodyPr wrap="none" rtlCol="0">
            <a:spAutoFit/>
          </a:bodyPr>
          <a:lstStyle/>
          <a:p>
            <a:r>
              <a:rPr lang="en-GB" sz="2800" b="1"/>
              <a:t>Value</a:t>
            </a:r>
            <a:endParaRPr lang="en-GB" i="1"/>
          </a:p>
        </p:txBody>
      </p:sp>
      <p:sp>
        <p:nvSpPr>
          <p:cNvPr id="10" name="TextBox 9">
            <a:extLst>
              <a:ext uri="{FF2B5EF4-FFF2-40B4-BE49-F238E27FC236}">
                <a16:creationId xmlns:a16="http://schemas.microsoft.com/office/drawing/2014/main" id="{EB2A8782-7E99-43ED-9D90-C43713598278}"/>
              </a:ext>
            </a:extLst>
          </p:cNvPr>
          <p:cNvSpPr txBox="1"/>
          <p:nvPr/>
        </p:nvSpPr>
        <p:spPr>
          <a:xfrm rot="16200000">
            <a:off x="4244269" y="3584526"/>
            <a:ext cx="1686231" cy="523220"/>
          </a:xfrm>
          <a:prstGeom prst="rect">
            <a:avLst/>
          </a:prstGeom>
          <a:noFill/>
        </p:spPr>
        <p:txBody>
          <a:bodyPr wrap="none" rtlCol="0">
            <a:spAutoFit/>
          </a:bodyPr>
          <a:lstStyle/>
          <a:p>
            <a:r>
              <a:rPr lang="en-GB" sz="2800" b="1"/>
              <a:t>Feasibility</a:t>
            </a:r>
          </a:p>
        </p:txBody>
      </p:sp>
      <p:sp>
        <p:nvSpPr>
          <p:cNvPr id="15" name="Rectangle: Rounded Corners 14">
            <a:extLst>
              <a:ext uri="{FF2B5EF4-FFF2-40B4-BE49-F238E27FC236}">
                <a16:creationId xmlns:a16="http://schemas.microsoft.com/office/drawing/2014/main" id="{517CCB7E-6648-4E9B-9BB4-05C49E95453A}"/>
              </a:ext>
            </a:extLst>
          </p:cNvPr>
          <p:cNvSpPr/>
          <p:nvPr/>
        </p:nvSpPr>
        <p:spPr>
          <a:xfrm>
            <a:off x="5929116" y="4026471"/>
            <a:ext cx="2181895" cy="1325563"/>
          </a:xfrm>
          <a:custGeom>
            <a:avLst/>
            <a:gdLst>
              <a:gd name="connsiteX0" fmla="*/ 0 w 2181895"/>
              <a:gd name="connsiteY0" fmla="*/ 220932 h 1325563"/>
              <a:gd name="connsiteX1" fmla="*/ 220932 w 2181895"/>
              <a:gd name="connsiteY1" fmla="*/ 0 h 1325563"/>
              <a:gd name="connsiteX2" fmla="*/ 800942 w 2181895"/>
              <a:gd name="connsiteY2" fmla="*/ 0 h 1325563"/>
              <a:gd name="connsiteX3" fmla="*/ 1346152 w 2181895"/>
              <a:gd name="connsiteY3" fmla="*/ 0 h 1325563"/>
              <a:gd name="connsiteX4" fmla="*/ 1960963 w 2181895"/>
              <a:gd name="connsiteY4" fmla="*/ 0 h 1325563"/>
              <a:gd name="connsiteX5" fmla="*/ 2181895 w 2181895"/>
              <a:gd name="connsiteY5" fmla="*/ 220932 h 1325563"/>
              <a:gd name="connsiteX6" fmla="*/ 2181895 w 2181895"/>
              <a:gd name="connsiteY6" fmla="*/ 636271 h 1325563"/>
              <a:gd name="connsiteX7" fmla="*/ 2181895 w 2181895"/>
              <a:gd name="connsiteY7" fmla="*/ 1104631 h 1325563"/>
              <a:gd name="connsiteX8" fmla="*/ 1960963 w 2181895"/>
              <a:gd name="connsiteY8" fmla="*/ 1325563 h 1325563"/>
              <a:gd name="connsiteX9" fmla="*/ 1433154 w 2181895"/>
              <a:gd name="connsiteY9" fmla="*/ 1325563 h 1325563"/>
              <a:gd name="connsiteX10" fmla="*/ 887944 w 2181895"/>
              <a:gd name="connsiteY10" fmla="*/ 1325563 h 1325563"/>
              <a:gd name="connsiteX11" fmla="*/ 220932 w 2181895"/>
              <a:gd name="connsiteY11" fmla="*/ 1325563 h 1325563"/>
              <a:gd name="connsiteX12" fmla="*/ 0 w 2181895"/>
              <a:gd name="connsiteY12" fmla="*/ 1104631 h 1325563"/>
              <a:gd name="connsiteX13" fmla="*/ 0 w 2181895"/>
              <a:gd name="connsiteY13" fmla="*/ 662782 h 1325563"/>
              <a:gd name="connsiteX14" fmla="*/ 0 w 2181895"/>
              <a:gd name="connsiteY14" fmla="*/ 220932 h 132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81895" h="1325563" extrusionOk="0">
                <a:moveTo>
                  <a:pt x="0" y="220932"/>
                </a:moveTo>
                <a:cubicBezTo>
                  <a:pt x="-7678" y="103979"/>
                  <a:pt x="97558" y="8684"/>
                  <a:pt x="220932" y="0"/>
                </a:cubicBezTo>
                <a:cubicBezTo>
                  <a:pt x="501804" y="-4935"/>
                  <a:pt x="622944" y="-1506"/>
                  <a:pt x="800942" y="0"/>
                </a:cubicBezTo>
                <a:cubicBezTo>
                  <a:pt x="978940" y="1506"/>
                  <a:pt x="1122317" y="8731"/>
                  <a:pt x="1346152" y="0"/>
                </a:cubicBezTo>
                <a:cubicBezTo>
                  <a:pt x="1569987" y="-8731"/>
                  <a:pt x="1678741" y="13799"/>
                  <a:pt x="1960963" y="0"/>
                </a:cubicBezTo>
                <a:cubicBezTo>
                  <a:pt x="2066164" y="9850"/>
                  <a:pt x="2162885" y="76142"/>
                  <a:pt x="2181895" y="220932"/>
                </a:cubicBezTo>
                <a:cubicBezTo>
                  <a:pt x="2182642" y="314346"/>
                  <a:pt x="2188141" y="484925"/>
                  <a:pt x="2181895" y="636271"/>
                </a:cubicBezTo>
                <a:cubicBezTo>
                  <a:pt x="2175649" y="787617"/>
                  <a:pt x="2188615" y="887777"/>
                  <a:pt x="2181895" y="1104631"/>
                </a:cubicBezTo>
                <a:cubicBezTo>
                  <a:pt x="2200460" y="1207091"/>
                  <a:pt x="2091121" y="1326706"/>
                  <a:pt x="1960963" y="1325563"/>
                </a:cubicBezTo>
                <a:cubicBezTo>
                  <a:pt x="1748926" y="1300586"/>
                  <a:pt x="1574855" y="1320421"/>
                  <a:pt x="1433154" y="1325563"/>
                </a:cubicBezTo>
                <a:cubicBezTo>
                  <a:pt x="1291453" y="1330705"/>
                  <a:pt x="1121112" y="1302026"/>
                  <a:pt x="887944" y="1325563"/>
                </a:cubicBezTo>
                <a:cubicBezTo>
                  <a:pt x="654776" y="1349101"/>
                  <a:pt x="381015" y="1339436"/>
                  <a:pt x="220932" y="1325563"/>
                </a:cubicBezTo>
                <a:cubicBezTo>
                  <a:pt x="85332" y="1349017"/>
                  <a:pt x="-9862" y="1223491"/>
                  <a:pt x="0" y="1104631"/>
                </a:cubicBezTo>
                <a:cubicBezTo>
                  <a:pt x="-965" y="993269"/>
                  <a:pt x="-14352" y="829436"/>
                  <a:pt x="0" y="662782"/>
                </a:cubicBezTo>
                <a:cubicBezTo>
                  <a:pt x="14352" y="496128"/>
                  <a:pt x="4517" y="428563"/>
                  <a:pt x="0" y="220932"/>
                </a:cubicBezTo>
                <a:close/>
              </a:path>
            </a:pathLst>
          </a:custGeom>
          <a:noFill/>
          <a:ln>
            <a:extLst>
              <a:ext uri="{C807C97D-BFC1-408E-A445-0C87EB9F89A2}">
                <ask:lineSketchStyleProps xmlns:ask="http://schemas.microsoft.com/office/drawing/2018/sketchyshapes" sd="298199305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Stop</a:t>
            </a:r>
          </a:p>
        </p:txBody>
      </p:sp>
      <p:sp>
        <p:nvSpPr>
          <p:cNvPr id="16" name="Rectangle: Rounded Corners 15">
            <a:extLst>
              <a:ext uri="{FF2B5EF4-FFF2-40B4-BE49-F238E27FC236}">
                <a16:creationId xmlns:a16="http://schemas.microsoft.com/office/drawing/2014/main" id="{A00E3BE4-D7DA-41B7-A41C-848A7E18BD29}"/>
              </a:ext>
            </a:extLst>
          </p:cNvPr>
          <p:cNvSpPr/>
          <p:nvPr/>
        </p:nvSpPr>
        <p:spPr>
          <a:xfrm>
            <a:off x="5929116" y="2430112"/>
            <a:ext cx="2181895" cy="1325563"/>
          </a:xfrm>
          <a:custGeom>
            <a:avLst/>
            <a:gdLst>
              <a:gd name="connsiteX0" fmla="*/ 0 w 2181895"/>
              <a:gd name="connsiteY0" fmla="*/ 220932 h 1325563"/>
              <a:gd name="connsiteX1" fmla="*/ 220932 w 2181895"/>
              <a:gd name="connsiteY1" fmla="*/ 0 h 1325563"/>
              <a:gd name="connsiteX2" fmla="*/ 800942 w 2181895"/>
              <a:gd name="connsiteY2" fmla="*/ 0 h 1325563"/>
              <a:gd name="connsiteX3" fmla="*/ 1346152 w 2181895"/>
              <a:gd name="connsiteY3" fmla="*/ 0 h 1325563"/>
              <a:gd name="connsiteX4" fmla="*/ 1960963 w 2181895"/>
              <a:gd name="connsiteY4" fmla="*/ 0 h 1325563"/>
              <a:gd name="connsiteX5" fmla="*/ 2181895 w 2181895"/>
              <a:gd name="connsiteY5" fmla="*/ 220932 h 1325563"/>
              <a:gd name="connsiteX6" fmla="*/ 2181895 w 2181895"/>
              <a:gd name="connsiteY6" fmla="*/ 636271 h 1325563"/>
              <a:gd name="connsiteX7" fmla="*/ 2181895 w 2181895"/>
              <a:gd name="connsiteY7" fmla="*/ 1104631 h 1325563"/>
              <a:gd name="connsiteX8" fmla="*/ 1960963 w 2181895"/>
              <a:gd name="connsiteY8" fmla="*/ 1325563 h 1325563"/>
              <a:gd name="connsiteX9" fmla="*/ 1433154 w 2181895"/>
              <a:gd name="connsiteY9" fmla="*/ 1325563 h 1325563"/>
              <a:gd name="connsiteX10" fmla="*/ 887944 w 2181895"/>
              <a:gd name="connsiteY10" fmla="*/ 1325563 h 1325563"/>
              <a:gd name="connsiteX11" fmla="*/ 220932 w 2181895"/>
              <a:gd name="connsiteY11" fmla="*/ 1325563 h 1325563"/>
              <a:gd name="connsiteX12" fmla="*/ 0 w 2181895"/>
              <a:gd name="connsiteY12" fmla="*/ 1104631 h 1325563"/>
              <a:gd name="connsiteX13" fmla="*/ 0 w 2181895"/>
              <a:gd name="connsiteY13" fmla="*/ 662782 h 1325563"/>
              <a:gd name="connsiteX14" fmla="*/ 0 w 2181895"/>
              <a:gd name="connsiteY14" fmla="*/ 220932 h 132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81895" h="1325563" extrusionOk="0">
                <a:moveTo>
                  <a:pt x="0" y="220932"/>
                </a:moveTo>
                <a:cubicBezTo>
                  <a:pt x="-7678" y="103979"/>
                  <a:pt x="97558" y="8684"/>
                  <a:pt x="220932" y="0"/>
                </a:cubicBezTo>
                <a:cubicBezTo>
                  <a:pt x="501804" y="-4935"/>
                  <a:pt x="622944" y="-1506"/>
                  <a:pt x="800942" y="0"/>
                </a:cubicBezTo>
                <a:cubicBezTo>
                  <a:pt x="978940" y="1506"/>
                  <a:pt x="1122317" y="8731"/>
                  <a:pt x="1346152" y="0"/>
                </a:cubicBezTo>
                <a:cubicBezTo>
                  <a:pt x="1569987" y="-8731"/>
                  <a:pt x="1678741" y="13799"/>
                  <a:pt x="1960963" y="0"/>
                </a:cubicBezTo>
                <a:cubicBezTo>
                  <a:pt x="2066164" y="9850"/>
                  <a:pt x="2162885" y="76142"/>
                  <a:pt x="2181895" y="220932"/>
                </a:cubicBezTo>
                <a:cubicBezTo>
                  <a:pt x="2182642" y="314346"/>
                  <a:pt x="2188141" y="484925"/>
                  <a:pt x="2181895" y="636271"/>
                </a:cubicBezTo>
                <a:cubicBezTo>
                  <a:pt x="2175649" y="787617"/>
                  <a:pt x="2188615" y="887777"/>
                  <a:pt x="2181895" y="1104631"/>
                </a:cubicBezTo>
                <a:cubicBezTo>
                  <a:pt x="2200460" y="1207091"/>
                  <a:pt x="2091121" y="1326706"/>
                  <a:pt x="1960963" y="1325563"/>
                </a:cubicBezTo>
                <a:cubicBezTo>
                  <a:pt x="1748926" y="1300586"/>
                  <a:pt x="1574855" y="1320421"/>
                  <a:pt x="1433154" y="1325563"/>
                </a:cubicBezTo>
                <a:cubicBezTo>
                  <a:pt x="1291453" y="1330705"/>
                  <a:pt x="1121112" y="1302026"/>
                  <a:pt x="887944" y="1325563"/>
                </a:cubicBezTo>
                <a:cubicBezTo>
                  <a:pt x="654776" y="1349101"/>
                  <a:pt x="381015" y="1339436"/>
                  <a:pt x="220932" y="1325563"/>
                </a:cubicBezTo>
                <a:cubicBezTo>
                  <a:pt x="85332" y="1349017"/>
                  <a:pt x="-9862" y="1223491"/>
                  <a:pt x="0" y="1104631"/>
                </a:cubicBezTo>
                <a:cubicBezTo>
                  <a:pt x="-965" y="993269"/>
                  <a:pt x="-14352" y="829436"/>
                  <a:pt x="0" y="662782"/>
                </a:cubicBezTo>
                <a:cubicBezTo>
                  <a:pt x="14352" y="496128"/>
                  <a:pt x="4517" y="428563"/>
                  <a:pt x="0" y="220932"/>
                </a:cubicBezTo>
                <a:close/>
              </a:path>
            </a:pathLst>
          </a:custGeom>
          <a:noFill/>
          <a:ln>
            <a:extLst>
              <a:ext uri="{C807C97D-BFC1-408E-A445-0C87EB9F89A2}">
                <ask:lineSketchStyleProps xmlns:ask="http://schemas.microsoft.com/office/drawing/2018/sketchyshapes" sd="298199305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Do subject to capacity</a:t>
            </a:r>
          </a:p>
        </p:txBody>
      </p:sp>
      <p:sp>
        <p:nvSpPr>
          <p:cNvPr id="17" name="Rectangle: Rounded Corners 16">
            <a:extLst>
              <a:ext uri="{FF2B5EF4-FFF2-40B4-BE49-F238E27FC236}">
                <a16:creationId xmlns:a16="http://schemas.microsoft.com/office/drawing/2014/main" id="{2D9A912A-805D-47F1-B5E1-1CCF892F49DF}"/>
              </a:ext>
            </a:extLst>
          </p:cNvPr>
          <p:cNvSpPr/>
          <p:nvPr/>
        </p:nvSpPr>
        <p:spPr>
          <a:xfrm>
            <a:off x="8437095" y="4026471"/>
            <a:ext cx="2181895" cy="1325563"/>
          </a:xfrm>
          <a:custGeom>
            <a:avLst/>
            <a:gdLst>
              <a:gd name="connsiteX0" fmla="*/ 0 w 2181895"/>
              <a:gd name="connsiteY0" fmla="*/ 220932 h 1325563"/>
              <a:gd name="connsiteX1" fmla="*/ 220932 w 2181895"/>
              <a:gd name="connsiteY1" fmla="*/ 0 h 1325563"/>
              <a:gd name="connsiteX2" fmla="*/ 800942 w 2181895"/>
              <a:gd name="connsiteY2" fmla="*/ 0 h 1325563"/>
              <a:gd name="connsiteX3" fmla="*/ 1346152 w 2181895"/>
              <a:gd name="connsiteY3" fmla="*/ 0 h 1325563"/>
              <a:gd name="connsiteX4" fmla="*/ 1960963 w 2181895"/>
              <a:gd name="connsiteY4" fmla="*/ 0 h 1325563"/>
              <a:gd name="connsiteX5" fmla="*/ 2181895 w 2181895"/>
              <a:gd name="connsiteY5" fmla="*/ 220932 h 1325563"/>
              <a:gd name="connsiteX6" fmla="*/ 2181895 w 2181895"/>
              <a:gd name="connsiteY6" fmla="*/ 636271 h 1325563"/>
              <a:gd name="connsiteX7" fmla="*/ 2181895 w 2181895"/>
              <a:gd name="connsiteY7" fmla="*/ 1104631 h 1325563"/>
              <a:gd name="connsiteX8" fmla="*/ 1960963 w 2181895"/>
              <a:gd name="connsiteY8" fmla="*/ 1325563 h 1325563"/>
              <a:gd name="connsiteX9" fmla="*/ 1433154 w 2181895"/>
              <a:gd name="connsiteY9" fmla="*/ 1325563 h 1325563"/>
              <a:gd name="connsiteX10" fmla="*/ 887944 w 2181895"/>
              <a:gd name="connsiteY10" fmla="*/ 1325563 h 1325563"/>
              <a:gd name="connsiteX11" fmla="*/ 220932 w 2181895"/>
              <a:gd name="connsiteY11" fmla="*/ 1325563 h 1325563"/>
              <a:gd name="connsiteX12" fmla="*/ 0 w 2181895"/>
              <a:gd name="connsiteY12" fmla="*/ 1104631 h 1325563"/>
              <a:gd name="connsiteX13" fmla="*/ 0 w 2181895"/>
              <a:gd name="connsiteY13" fmla="*/ 662782 h 1325563"/>
              <a:gd name="connsiteX14" fmla="*/ 0 w 2181895"/>
              <a:gd name="connsiteY14" fmla="*/ 220932 h 132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81895" h="1325563" extrusionOk="0">
                <a:moveTo>
                  <a:pt x="0" y="220932"/>
                </a:moveTo>
                <a:cubicBezTo>
                  <a:pt x="-7678" y="103979"/>
                  <a:pt x="97558" y="8684"/>
                  <a:pt x="220932" y="0"/>
                </a:cubicBezTo>
                <a:cubicBezTo>
                  <a:pt x="501804" y="-4935"/>
                  <a:pt x="622944" y="-1506"/>
                  <a:pt x="800942" y="0"/>
                </a:cubicBezTo>
                <a:cubicBezTo>
                  <a:pt x="978940" y="1506"/>
                  <a:pt x="1122317" y="8731"/>
                  <a:pt x="1346152" y="0"/>
                </a:cubicBezTo>
                <a:cubicBezTo>
                  <a:pt x="1569987" y="-8731"/>
                  <a:pt x="1678741" y="13799"/>
                  <a:pt x="1960963" y="0"/>
                </a:cubicBezTo>
                <a:cubicBezTo>
                  <a:pt x="2066164" y="9850"/>
                  <a:pt x="2162885" y="76142"/>
                  <a:pt x="2181895" y="220932"/>
                </a:cubicBezTo>
                <a:cubicBezTo>
                  <a:pt x="2182642" y="314346"/>
                  <a:pt x="2188141" y="484925"/>
                  <a:pt x="2181895" y="636271"/>
                </a:cubicBezTo>
                <a:cubicBezTo>
                  <a:pt x="2175649" y="787617"/>
                  <a:pt x="2188615" y="887777"/>
                  <a:pt x="2181895" y="1104631"/>
                </a:cubicBezTo>
                <a:cubicBezTo>
                  <a:pt x="2200460" y="1207091"/>
                  <a:pt x="2091121" y="1326706"/>
                  <a:pt x="1960963" y="1325563"/>
                </a:cubicBezTo>
                <a:cubicBezTo>
                  <a:pt x="1748926" y="1300586"/>
                  <a:pt x="1574855" y="1320421"/>
                  <a:pt x="1433154" y="1325563"/>
                </a:cubicBezTo>
                <a:cubicBezTo>
                  <a:pt x="1291453" y="1330705"/>
                  <a:pt x="1121112" y="1302026"/>
                  <a:pt x="887944" y="1325563"/>
                </a:cubicBezTo>
                <a:cubicBezTo>
                  <a:pt x="654776" y="1349101"/>
                  <a:pt x="381015" y="1339436"/>
                  <a:pt x="220932" y="1325563"/>
                </a:cubicBezTo>
                <a:cubicBezTo>
                  <a:pt x="85332" y="1349017"/>
                  <a:pt x="-9862" y="1223491"/>
                  <a:pt x="0" y="1104631"/>
                </a:cubicBezTo>
                <a:cubicBezTo>
                  <a:pt x="-965" y="993269"/>
                  <a:pt x="-14352" y="829436"/>
                  <a:pt x="0" y="662782"/>
                </a:cubicBezTo>
                <a:cubicBezTo>
                  <a:pt x="14352" y="496128"/>
                  <a:pt x="4517" y="428563"/>
                  <a:pt x="0" y="220932"/>
                </a:cubicBezTo>
                <a:close/>
              </a:path>
            </a:pathLst>
          </a:custGeom>
          <a:noFill/>
          <a:ln>
            <a:extLst>
              <a:ext uri="{C807C97D-BFC1-408E-A445-0C87EB9F89A2}">
                <ask:lineSketchStyleProps xmlns:ask="http://schemas.microsoft.com/office/drawing/2018/sketchyshapes" sd="298199305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De-risk before starting</a:t>
            </a:r>
          </a:p>
        </p:txBody>
      </p:sp>
      <p:sp>
        <p:nvSpPr>
          <p:cNvPr id="18" name="Rectangle: Rounded Corners 17">
            <a:extLst>
              <a:ext uri="{FF2B5EF4-FFF2-40B4-BE49-F238E27FC236}">
                <a16:creationId xmlns:a16="http://schemas.microsoft.com/office/drawing/2014/main" id="{B1073D22-AF1B-4E25-B484-35E7248EACCC}"/>
              </a:ext>
            </a:extLst>
          </p:cNvPr>
          <p:cNvSpPr/>
          <p:nvPr/>
        </p:nvSpPr>
        <p:spPr>
          <a:xfrm>
            <a:off x="8437095" y="2457220"/>
            <a:ext cx="2181895" cy="1325563"/>
          </a:xfrm>
          <a:custGeom>
            <a:avLst/>
            <a:gdLst>
              <a:gd name="connsiteX0" fmla="*/ 0 w 2181895"/>
              <a:gd name="connsiteY0" fmla="*/ 220932 h 1325563"/>
              <a:gd name="connsiteX1" fmla="*/ 220932 w 2181895"/>
              <a:gd name="connsiteY1" fmla="*/ 0 h 1325563"/>
              <a:gd name="connsiteX2" fmla="*/ 800942 w 2181895"/>
              <a:gd name="connsiteY2" fmla="*/ 0 h 1325563"/>
              <a:gd name="connsiteX3" fmla="*/ 1346152 w 2181895"/>
              <a:gd name="connsiteY3" fmla="*/ 0 h 1325563"/>
              <a:gd name="connsiteX4" fmla="*/ 1960963 w 2181895"/>
              <a:gd name="connsiteY4" fmla="*/ 0 h 1325563"/>
              <a:gd name="connsiteX5" fmla="*/ 2181895 w 2181895"/>
              <a:gd name="connsiteY5" fmla="*/ 220932 h 1325563"/>
              <a:gd name="connsiteX6" fmla="*/ 2181895 w 2181895"/>
              <a:gd name="connsiteY6" fmla="*/ 636271 h 1325563"/>
              <a:gd name="connsiteX7" fmla="*/ 2181895 w 2181895"/>
              <a:gd name="connsiteY7" fmla="*/ 1104631 h 1325563"/>
              <a:gd name="connsiteX8" fmla="*/ 1960963 w 2181895"/>
              <a:gd name="connsiteY8" fmla="*/ 1325563 h 1325563"/>
              <a:gd name="connsiteX9" fmla="*/ 1433154 w 2181895"/>
              <a:gd name="connsiteY9" fmla="*/ 1325563 h 1325563"/>
              <a:gd name="connsiteX10" fmla="*/ 887944 w 2181895"/>
              <a:gd name="connsiteY10" fmla="*/ 1325563 h 1325563"/>
              <a:gd name="connsiteX11" fmla="*/ 220932 w 2181895"/>
              <a:gd name="connsiteY11" fmla="*/ 1325563 h 1325563"/>
              <a:gd name="connsiteX12" fmla="*/ 0 w 2181895"/>
              <a:gd name="connsiteY12" fmla="*/ 1104631 h 1325563"/>
              <a:gd name="connsiteX13" fmla="*/ 0 w 2181895"/>
              <a:gd name="connsiteY13" fmla="*/ 662782 h 1325563"/>
              <a:gd name="connsiteX14" fmla="*/ 0 w 2181895"/>
              <a:gd name="connsiteY14" fmla="*/ 220932 h 132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81895" h="1325563" extrusionOk="0">
                <a:moveTo>
                  <a:pt x="0" y="220932"/>
                </a:moveTo>
                <a:cubicBezTo>
                  <a:pt x="-7678" y="103979"/>
                  <a:pt x="97558" y="8684"/>
                  <a:pt x="220932" y="0"/>
                </a:cubicBezTo>
                <a:cubicBezTo>
                  <a:pt x="501804" y="-4935"/>
                  <a:pt x="622944" y="-1506"/>
                  <a:pt x="800942" y="0"/>
                </a:cubicBezTo>
                <a:cubicBezTo>
                  <a:pt x="978940" y="1506"/>
                  <a:pt x="1122317" y="8731"/>
                  <a:pt x="1346152" y="0"/>
                </a:cubicBezTo>
                <a:cubicBezTo>
                  <a:pt x="1569987" y="-8731"/>
                  <a:pt x="1678741" y="13799"/>
                  <a:pt x="1960963" y="0"/>
                </a:cubicBezTo>
                <a:cubicBezTo>
                  <a:pt x="2066164" y="9850"/>
                  <a:pt x="2162885" y="76142"/>
                  <a:pt x="2181895" y="220932"/>
                </a:cubicBezTo>
                <a:cubicBezTo>
                  <a:pt x="2182642" y="314346"/>
                  <a:pt x="2188141" y="484925"/>
                  <a:pt x="2181895" y="636271"/>
                </a:cubicBezTo>
                <a:cubicBezTo>
                  <a:pt x="2175649" y="787617"/>
                  <a:pt x="2188615" y="887777"/>
                  <a:pt x="2181895" y="1104631"/>
                </a:cubicBezTo>
                <a:cubicBezTo>
                  <a:pt x="2200460" y="1207091"/>
                  <a:pt x="2091121" y="1326706"/>
                  <a:pt x="1960963" y="1325563"/>
                </a:cubicBezTo>
                <a:cubicBezTo>
                  <a:pt x="1748926" y="1300586"/>
                  <a:pt x="1574855" y="1320421"/>
                  <a:pt x="1433154" y="1325563"/>
                </a:cubicBezTo>
                <a:cubicBezTo>
                  <a:pt x="1291453" y="1330705"/>
                  <a:pt x="1121112" y="1302026"/>
                  <a:pt x="887944" y="1325563"/>
                </a:cubicBezTo>
                <a:cubicBezTo>
                  <a:pt x="654776" y="1349101"/>
                  <a:pt x="381015" y="1339436"/>
                  <a:pt x="220932" y="1325563"/>
                </a:cubicBezTo>
                <a:cubicBezTo>
                  <a:pt x="85332" y="1349017"/>
                  <a:pt x="-9862" y="1223491"/>
                  <a:pt x="0" y="1104631"/>
                </a:cubicBezTo>
                <a:cubicBezTo>
                  <a:pt x="-965" y="993269"/>
                  <a:pt x="-14352" y="829436"/>
                  <a:pt x="0" y="662782"/>
                </a:cubicBezTo>
                <a:cubicBezTo>
                  <a:pt x="14352" y="496128"/>
                  <a:pt x="4517" y="428563"/>
                  <a:pt x="0" y="220932"/>
                </a:cubicBezTo>
                <a:close/>
              </a:path>
            </a:pathLst>
          </a:custGeom>
          <a:noFill/>
          <a:ln>
            <a:extLst>
              <a:ext uri="{C807C97D-BFC1-408E-A445-0C87EB9F89A2}">
                <ask:lineSketchStyleProps xmlns:ask="http://schemas.microsoft.com/office/drawing/2018/sketchyshapes" sd="298199305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Do first</a:t>
            </a:r>
          </a:p>
        </p:txBody>
      </p:sp>
      <p:sp>
        <p:nvSpPr>
          <p:cNvPr id="22" name="Arrow: Right 21">
            <a:extLst>
              <a:ext uri="{FF2B5EF4-FFF2-40B4-BE49-F238E27FC236}">
                <a16:creationId xmlns:a16="http://schemas.microsoft.com/office/drawing/2014/main" id="{78271E30-B5EA-4B48-A6C2-962CCB467930}"/>
              </a:ext>
            </a:extLst>
          </p:cNvPr>
          <p:cNvSpPr/>
          <p:nvPr/>
        </p:nvSpPr>
        <p:spPr>
          <a:xfrm rot="16200000">
            <a:off x="9439620" y="3150154"/>
            <a:ext cx="2083648" cy="275093"/>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9FD90035-6A04-4033-8484-22F86FA2B55E}"/>
              </a:ext>
            </a:extLst>
          </p:cNvPr>
          <p:cNvSpPr/>
          <p:nvPr/>
        </p:nvSpPr>
        <p:spPr>
          <a:xfrm rot="19069103">
            <a:off x="7749131" y="2108330"/>
            <a:ext cx="898625" cy="275093"/>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60C6B98-430C-4288-943C-32038AEF49FB}"/>
              </a:ext>
            </a:extLst>
          </p:cNvPr>
          <p:cNvSpPr txBox="1"/>
          <p:nvPr/>
        </p:nvSpPr>
        <p:spPr>
          <a:xfrm>
            <a:off x="7773133" y="1370730"/>
            <a:ext cx="3672591" cy="652016"/>
          </a:xfrm>
          <a:prstGeom prst="rect">
            <a:avLst/>
          </a:prstGeom>
          <a:noFill/>
        </p:spPr>
        <p:txBody>
          <a:bodyPr wrap="square" rtlCol="0">
            <a:spAutoFit/>
          </a:bodyPr>
          <a:lstStyle/>
          <a:p>
            <a:pPr algn="r"/>
            <a:r>
              <a:rPr lang="en-GB" dirty="0"/>
              <a:t>If this was one model these two would have the same score</a:t>
            </a:r>
          </a:p>
        </p:txBody>
      </p:sp>
      <p:pic>
        <p:nvPicPr>
          <p:cNvPr id="19" name="Graphic 18" descr="Dice with solid fill">
            <a:extLst>
              <a:ext uri="{FF2B5EF4-FFF2-40B4-BE49-F238E27FC236}">
                <a16:creationId xmlns:a16="http://schemas.microsoft.com/office/drawing/2014/main" id="{B44C1857-EB5D-4412-BFAF-C35A147E3A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6321" y="1"/>
            <a:ext cx="1342872" cy="1342872"/>
          </a:xfrm>
          <a:prstGeom prst="rect">
            <a:avLst/>
          </a:prstGeom>
        </p:spPr>
      </p:pic>
      <p:pic>
        <p:nvPicPr>
          <p:cNvPr id="20" name="Graphic 19" descr="Warning with solid fill">
            <a:extLst>
              <a:ext uri="{FF2B5EF4-FFF2-40B4-BE49-F238E27FC236}">
                <a16:creationId xmlns:a16="http://schemas.microsoft.com/office/drawing/2014/main" id="{757DD3AC-45CF-4C5E-9A18-2D82F193DC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55739" y="1210749"/>
            <a:ext cx="914400" cy="914400"/>
          </a:xfrm>
          <a:prstGeom prst="rect">
            <a:avLst/>
          </a:prstGeom>
        </p:spPr>
      </p:pic>
    </p:spTree>
    <p:extLst>
      <p:ext uri="{BB962C8B-B14F-4D97-AF65-F5344CB8AC3E}">
        <p14:creationId xmlns:p14="http://schemas.microsoft.com/office/powerpoint/2010/main" val="1221618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048099-121C-442D-A049-5EA49F274879}"/>
              </a:ext>
            </a:extLst>
          </p:cNvPr>
          <p:cNvSpPr txBox="1">
            <a:spLocks/>
          </p:cNvSpPr>
          <p:nvPr/>
        </p:nvSpPr>
        <p:spPr>
          <a:xfrm>
            <a:off x="5530312" y="0"/>
            <a:ext cx="6510389" cy="1379136"/>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3600" kern="1200">
                <a:solidFill>
                  <a:schemeClr val="tx1"/>
                </a:solidFill>
                <a:latin typeface="+mj-lt"/>
                <a:ea typeface="+mj-ea"/>
                <a:cs typeface="+mj-cs"/>
              </a:defRPr>
            </a:lvl1pPr>
          </a:lstStyle>
          <a:p>
            <a:pPr>
              <a:spcAft>
                <a:spcPts val="600"/>
              </a:spcAft>
            </a:pPr>
            <a:r>
              <a:rPr lang="en-GB" sz="3200" b="1" dirty="0"/>
              <a:t>Not a Criteria</a:t>
            </a:r>
            <a:br>
              <a:rPr lang="en-GB" sz="3200" u="sng" dirty="0"/>
            </a:br>
            <a:r>
              <a:rPr lang="en-GB" sz="3200" dirty="0"/>
              <a:t>Tips</a:t>
            </a:r>
          </a:p>
        </p:txBody>
      </p:sp>
      <p:graphicFrame>
        <p:nvGraphicFramePr>
          <p:cNvPr id="18" name="TextBox 5">
            <a:extLst>
              <a:ext uri="{FF2B5EF4-FFF2-40B4-BE49-F238E27FC236}">
                <a16:creationId xmlns:a16="http://schemas.microsoft.com/office/drawing/2014/main" id="{BF41F8C8-53C2-36D5-4A50-F0348B13EA22}"/>
              </a:ext>
            </a:extLst>
          </p:cNvPr>
          <p:cNvGraphicFramePr/>
          <p:nvPr>
            <p:extLst>
              <p:ext uri="{D42A27DB-BD31-4B8C-83A1-F6EECF244321}">
                <p14:modId xmlns:p14="http://schemas.microsoft.com/office/powerpoint/2010/main" val="3226707769"/>
              </p:ext>
            </p:extLst>
          </p:nvPr>
        </p:nvGraphicFramePr>
        <p:xfrm>
          <a:off x="215307" y="945083"/>
          <a:ext cx="7337637" cy="5210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Pragmatics Images – Browse 1,244 Stock Photos, Vectors, and Video | Adobe  Stock">
            <a:extLst>
              <a:ext uri="{FF2B5EF4-FFF2-40B4-BE49-F238E27FC236}">
                <a16:creationId xmlns:a16="http://schemas.microsoft.com/office/drawing/2014/main" id="{2CE1D47F-BDC1-4BAB-83EA-30712C5CC4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7254" y="2459299"/>
            <a:ext cx="3278942" cy="2181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145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1AA276-4EF5-EC62-5B2D-B951102755FC}"/>
              </a:ext>
            </a:extLst>
          </p:cNvPr>
          <p:cNvPicPr>
            <a:picLocks noChangeAspect="1"/>
          </p:cNvPicPr>
          <p:nvPr/>
        </p:nvPicPr>
        <p:blipFill>
          <a:blip r:embed="rId2"/>
          <a:stretch>
            <a:fillRect/>
          </a:stretch>
        </p:blipFill>
        <p:spPr>
          <a:xfrm>
            <a:off x="1055811" y="455503"/>
            <a:ext cx="10663340" cy="5660162"/>
          </a:xfrm>
          <a:prstGeom prst="rect">
            <a:avLst/>
          </a:prstGeom>
        </p:spPr>
      </p:pic>
    </p:spTree>
    <p:extLst>
      <p:ext uri="{BB962C8B-B14F-4D97-AF65-F5344CB8AC3E}">
        <p14:creationId xmlns:p14="http://schemas.microsoft.com/office/powerpoint/2010/main" val="1055074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078831-0330-4068-889D-DF57A4A8B5CD}"/>
              </a:ext>
            </a:extLst>
          </p:cNvPr>
          <p:cNvSpPr>
            <a:spLocks noGrp="1"/>
          </p:cNvSpPr>
          <p:nvPr>
            <p:ph type="title"/>
          </p:nvPr>
        </p:nvSpPr>
        <p:spPr>
          <a:xfrm>
            <a:off x="1108006" y="882104"/>
            <a:ext cx="9975988" cy="4547146"/>
          </a:xfrm>
        </p:spPr>
        <p:txBody>
          <a:bodyPr>
            <a:normAutofit/>
          </a:bodyPr>
          <a:lstStyle/>
          <a:p>
            <a:pPr algn="ctr"/>
            <a:br>
              <a:rPr lang="en-GB" sz="4800"/>
            </a:br>
            <a:r>
              <a:rPr lang="en-GB" sz="4800"/>
              <a:t>Deployment Tips</a:t>
            </a:r>
            <a:br>
              <a:rPr lang="en-GB" sz="4800"/>
            </a:br>
            <a:br>
              <a:rPr lang="en-GB" sz="4800"/>
            </a:br>
            <a:r>
              <a:rPr lang="en-GB" sz="4000"/>
              <a:t>(things we’ve learned, often the hard way)</a:t>
            </a:r>
            <a:endParaRPr lang="en-GB" sz="4800"/>
          </a:p>
        </p:txBody>
      </p:sp>
    </p:spTree>
    <p:extLst>
      <p:ext uri="{BB962C8B-B14F-4D97-AF65-F5344CB8AC3E}">
        <p14:creationId xmlns:p14="http://schemas.microsoft.com/office/powerpoint/2010/main" val="324316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A03E0B6-6E8A-48E9-8B7E-7BA62A648909}"/>
              </a:ext>
            </a:extLst>
          </p:cNvPr>
          <p:cNvSpPr txBox="1">
            <a:spLocks/>
          </p:cNvSpPr>
          <p:nvPr/>
        </p:nvSpPr>
        <p:spPr>
          <a:xfrm>
            <a:off x="1476375" y="87285"/>
            <a:ext cx="10527825" cy="1208321"/>
          </a:xfrm>
          <a:prstGeom prst="rect">
            <a:avLst/>
          </a:prstGeom>
          <a:solidFill>
            <a:srgbClr val="FFFFFF">
              <a:alpha val="69804"/>
            </a:srgbClr>
          </a:solidFill>
        </p:spPr>
        <p:txBody>
          <a:bodyPr vert="horz" lIns="91440" tIns="45720" rIns="91440" bIns="45720" rtlCol="0" anchor="ctr">
            <a:normAutofit/>
          </a:bodyPr>
          <a:lstStyle>
            <a:lvl1pPr algn="r"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GB" sz="3200" b="1"/>
              <a:t>Deployment Tips</a:t>
            </a:r>
            <a:br>
              <a:rPr lang="en-GB" sz="3200" u="sng"/>
            </a:br>
            <a:r>
              <a:rPr lang="en-GB" sz="3200"/>
              <a:t>Plan your pipeline &amp; model(s) as a joined up process</a:t>
            </a:r>
          </a:p>
        </p:txBody>
      </p:sp>
      <p:sp>
        <p:nvSpPr>
          <p:cNvPr id="7" name="Rectangle: Rounded Corners 6">
            <a:extLst>
              <a:ext uri="{FF2B5EF4-FFF2-40B4-BE49-F238E27FC236}">
                <a16:creationId xmlns:a16="http://schemas.microsoft.com/office/drawing/2014/main" id="{0FB711DB-FE16-4FF7-AA54-9AED4B66B193}"/>
              </a:ext>
            </a:extLst>
          </p:cNvPr>
          <p:cNvSpPr/>
          <p:nvPr/>
        </p:nvSpPr>
        <p:spPr>
          <a:xfrm>
            <a:off x="1643379" y="3440255"/>
            <a:ext cx="1814709" cy="865537"/>
          </a:xfrm>
          <a:custGeom>
            <a:avLst/>
            <a:gdLst>
              <a:gd name="connsiteX0" fmla="*/ 0 w 1814709"/>
              <a:gd name="connsiteY0" fmla="*/ 144259 h 865537"/>
              <a:gd name="connsiteX1" fmla="*/ 144259 w 1814709"/>
              <a:gd name="connsiteY1" fmla="*/ 0 h 865537"/>
              <a:gd name="connsiteX2" fmla="*/ 652989 w 1814709"/>
              <a:gd name="connsiteY2" fmla="*/ 0 h 865537"/>
              <a:gd name="connsiteX3" fmla="*/ 1131196 w 1814709"/>
              <a:gd name="connsiteY3" fmla="*/ 0 h 865537"/>
              <a:gd name="connsiteX4" fmla="*/ 1670450 w 1814709"/>
              <a:gd name="connsiteY4" fmla="*/ 0 h 865537"/>
              <a:gd name="connsiteX5" fmla="*/ 1814709 w 1814709"/>
              <a:gd name="connsiteY5" fmla="*/ 144259 h 865537"/>
              <a:gd name="connsiteX6" fmla="*/ 1814709 w 1814709"/>
              <a:gd name="connsiteY6" fmla="*/ 721278 h 865537"/>
              <a:gd name="connsiteX7" fmla="*/ 1670450 w 1814709"/>
              <a:gd name="connsiteY7" fmla="*/ 865537 h 865537"/>
              <a:gd name="connsiteX8" fmla="*/ 1161720 w 1814709"/>
              <a:gd name="connsiteY8" fmla="*/ 865537 h 865537"/>
              <a:gd name="connsiteX9" fmla="*/ 668251 w 1814709"/>
              <a:gd name="connsiteY9" fmla="*/ 865537 h 865537"/>
              <a:gd name="connsiteX10" fmla="*/ 144259 w 1814709"/>
              <a:gd name="connsiteY10" fmla="*/ 865537 h 865537"/>
              <a:gd name="connsiteX11" fmla="*/ 0 w 1814709"/>
              <a:gd name="connsiteY11" fmla="*/ 721278 h 865537"/>
              <a:gd name="connsiteX12" fmla="*/ 0 w 1814709"/>
              <a:gd name="connsiteY12" fmla="*/ 144259 h 86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4709" h="865537" extrusionOk="0">
                <a:moveTo>
                  <a:pt x="0" y="144259"/>
                </a:moveTo>
                <a:cubicBezTo>
                  <a:pt x="-13260" y="73332"/>
                  <a:pt x="63069" y="9717"/>
                  <a:pt x="144259" y="0"/>
                </a:cubicBezTo>
                <a:cubicBezTo>
                  <a:pt x="310479" y="4956"/>
                  <a:pt x="435671" y="5908"/>
                  <a:pt x="652989" y="0"/>
                </a:cubicBezTo>
                <a:cubicBezTo>
                  <a:pt x="870307" y="-5908"/>
                  <a:pt x="1008667" y="-22345"/>
                  <a:pt x="1131196" y="0"/>
                </a:cubicBezTo>
                <a:cubicBezTo>
                  <a:pt x="1253725" y="22345"/>
                  <a:pt x="1556891" y="-11334"/>
                  <a:pt x="1670450" y="0"/>
                </a:cubicBezTo>
                <a:cubicBezTo>
                  <a:pt x="1741442" y="5085"/>
                  <a:pt x="1804429" y="52271"/>
                  <a:pt x="1814709" y="144259"/>
                </a:cubicBezTo>
                <a:cubicBezTo>
                  <a:pt x="1802851" y="402345"/>
                  <a:pt x="1813881" y="595283"/>
                  <a:pt x="1814709" y="721278"/>
                </a:cubicBezTo>
                <a:cubicBezTo>
                  <a:pt x="1814129" y="805855"/>
                  <a:pt x="1750367" y="852256"/>
                  <a:pt x="1670450" y="865537"/>
                </a:cubicBezTo>
                <a:cubicBezTo>
                  <a:pt x="1478133" y="856306"/>
                  <a:pt x="1370055" y="867341"/>
                  <a:pt x="1161720" y="865537"/>
                </a:cubicBezTo>
                <a:cubicBezTo>
                  <a:pt x="953385" y="863734"/>
                  <a:pt x="893005" y="878327"/>
                  <a:pt x="668251" y="865537"/>
                </a:cubicBezTo>
                <a:cubicBezTo>
                  <a:pt x="443497" y="852747"/>
                  <a:pt x="250366" y="873130"/>
                  <a:pt x="144259" y="865537"/>
                </a:cubicBezTo>
                <a:cubicBezTo>
                  <a:pt x="61997" y="848204"/>
                  <a:pt x="5369" y="786198"/>
                  <a:pt x="0" y="721278"/>
                </a:cubicBezTo>
                <a:cubicBezTo>
                  <a:pt x="-17198" y="447070"/>
                  <a:pt x="-3432" y="320559"/>
                  <a:pt x="0" y="144259"/>
                </a:cubicBezTo>
                <a:close/>
              </a:path>
            </a:pathLst>
          </a:custGeom>
          <a:noFill/>
          <a:ln>
            <a:extLst>
              <a:ext uri="{C807C97D-BFC1-408E-A445-0C87EB9F89A2}">
                <ask:lineSketchStyleProps xmlns:ask="http://schemas.microsoft.com/office/drawing/2018/sketchyshapes" sd="298199305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Gating Factor</a:t>
            </a:r>
            <a:br>
              <a:rPr lang="en-GB" dirty="0">
                <a:solidFill>
                  <a:schemeClr val="tx1"/>
                </a:solidFill>
              </a:rPr>
            </a:br>
            <a:r>
              <a:rPr lang="en-GB" sz="1600" dirty="0">
                <a:solidFill>
                  <a:schemeClr val="tx1"/>
                </a:solidFill>
              </a:rPr>
              <a:t>Score ‘must-do-ness’ of projects</a:t>
            </a:r>
            <a:endParaRPr lang="en-GB" dirty="0">
              <a:solidFill>
                <a:schemeClr val="tx1"/>
              </a:solidFill>
            </a:endParaRPr>
          </a:p>
        </p:txBody>
      </p:sp>
      <p:sp>
        <p:nvSpPr>
          <p:cNvPr id="8" name="Rectangle: Rounded Corners 7">
            <a:extLst>
              <a:ext uri="{FF2B5EF4-FFF2-40B4-BE49-F238E27FC236}">
                <a16:creationId xmlns:a16="http://schemas.microsoft.com/office/drawing/2014/main" id="{309C6D07-F6FF-4E0A-8C91-EAADF9FCBDC3}"/>
              </a:ext>
            </a:extLst>
          </p:cNvPr>
          <p:cNvSpPr/>
          <p:nvPr/>
        </p:nvSpPr>
        <p:spPr>
          <a:xfrm>
            <a:off x="3607839" y="3411061"/>
            <a:ext cx="1814709" cy="932212"/>
          </a:xfrm>
          <a:custGeom>
            <a:avLst/>
            <a:gdLst>
              <a:gd name="connsiteX0" fmla="*/ 0 w 1814709"/>
              <a:gd name="connsiteY0" fmla="*/ 155372 h 932212"/>
              <a:gd name="connsiteX1" fmla="*/ 155372 w 1814709"/>
              <a:gd name="connsiteY1" fmla="*/ 0 h 932212"/>
              <a:gd name="connsiteX2" fmla="*/ 656694 w 1814709"/>
              <a:gd name="connsiteY2" fmla="*/ 0 h 932212"/>
              <a:gd name="connsiteX3" fmla="*/ 1127936 w 1814709"/>
              <a:gd name="connsiteY3" fmla="*/ 0 h 932212"/>
              <a:gd name="connsiteX4" fmla="*/ 1659337 w 1814709"/>
              <a:gd name="connsiteY4" fmla="*/ 0 h 932212"/>
              <a:gd name="connsiteX5" fmla="*/ 1814709 w 1814709"/>
              <a:gd name="connsiteY5" fmla="*/ 155372 h 932212"/>
              <a:gd name="connsiteX6" fmla="*/ 1814709 w 1814709"/>
              <a:gd name="connsiteY6" fmla="*/ 776840 h 932212"/>
              <a:gd name="connsiteX7" fmla="*/ 1659337 w 1814709"/>
              <a:gd name="connsiteY7" fmla="*/ 932212 h 932212"/>
              <a:gd name="connsiteX8" fmla="*/ 1158015 w 1814709"/>
              <a:gd name="connsiteY8" fmla="*/ 932212 h 932212"/>
              <a:gd name="connsiteX9" fmla="*/ 671733 w 1814709"/>
              <a:gd name="connsiteY9" fmla="*/ 932212 h 932212"/>
              <a:gd name="connsiteX10" fmla="*/ 155372 w 1814709"/>
              <a:gd name="connsiteY10" fmla="*/ 932212 h 932212"/>
              <a:gd name="connsiteX11" fmla="*/ 0 w 1814709"/>
              <a:gd name="connsiteY11" fmla="*/ 776840 h 932212"/>
              <a:gd name="connsiteX12" fmla="*/ 0 w 1814709"/>
              <a:gd name="connsiteY12" fmla="*/ 155372 h 9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4709" h="932212" extrusionOk="0">
                <a:moveTo>
                  <a:pt x="0" y="155372"/>
                </a:moveTo>
                <a:cubicBezTo>
                  <a:pt x="-10200" y="76289"/>
                  <a:pt x="68258" y="8345"/>
                  <a:pt x="155372" y="0"/>
                </a:cubicBezTo>
                <a:cubicBezTo>
                  <a:pt x="332305" y="11719"/>
                  <a:pt x="489635" y="1025"/>
                  <a:pt x="656694" y="0"/>
                </a:cubicBezTo>
                <a:cubicBezTo>
                  <a:pt x="823753" y="-1025"/>
                  <a:pt x="949735" y="10839"/>
                  <a:pt x="1127936" y="0"/>
                </a:cubicBezTo>
                <a:cubicBezTo>
                  <a:pt x="1306137" y="-10839"/>
                  <a:pt x="1494141" y="-8469"/>
                  <a:pt x="1659337" y="0"/>
                </a:cubicBezTo>
                <a:cubicBezTo>
                  <a:pt x="1743196" y="1143"/>
                  <a:pt x="1802238" y="54622"/>
                  <a:pt x="1814709" y="155372"/>
                </a:cubicBezTo>
                <a:cubicBezTo>
                  <a:pt x="1812666" y="460372"/>
                  <a:pt x="1843536" y="598631"/>
                  <a:pt x="1814709" y="776840"/>
                </a:cubicBezTo>
                <a:cubicBezTo>
                  <a:pt x="1813016" y="876958"/>
                  <a:pt x="1745184" y="930220"/>
                  <a:pt x="1659337" y="932212"/>
                </a:cubicBezTo>
                <a:cubicBezTo>
                  <a:pt x="1475500" y="920235"/>
                  <a:pt x="1382568" y="930407"/>
                  <a:pt x="1158015" y="932212"/>
                </a:cubicBezTo>
                <a:cubicBezTo>
                  <a:pt x="933462" y="934017"/>
                  <a:pt x="772422" y="916798"/>
                  <a:pt x="671733" y="932212"/>
                </a:cubicBezTo>
                <a:cubicBezTo>
                  <a:pt x="571044" y="947626"/>
                  <a:pt x="330158" y="915749"/>
                  <a:pt x="155372" y="932212"/>
                </a:cubicBezTo>
                <a:cubicBezTo>
                  <a:pt x="68872" y="927595"/>
                  <a:pt x="7164" y="842964"/>
                  <a:pt x="0" y="776840"/>
                </a:cubicBezTo>
                <a:cubicBezTo>
                  <a:pt x="29151" y="619310"/>
                  <a:pt x="7926" y="407760"/>
                  <a:pt x="0" y="155372"/>
                </a:cubicBezTo>
                <a:close/>
              </a:path>
            </a:pathLst>
          </a:custGeom>
          <a:noFill/>
          <a:ln>
            <a:extLst>
              <a:ext uri="{C807C97D-BFC1-408E-A445-0C87EB9F89A2}">
                <ask:lineSketchStyleProps xmlns:ask="http://schemas.microsoft.com/office/drawing/2018/sketchyshapes" sd="298199305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Grow Model</a:t>
            </a:r>
            <a:br>
              <a:rPr lang="en-GB" dirty="0">
                <a:solidFill>
                  <a:schemeClr val="tx1"/>
                </a:solidFill>
              </a:rPr>
            </a:br>
            <a:r>
              <a:rPr lang="en-GB" sz="1600" dirty="0">
                <a:solidFill>
                  <a:schemeClr val="tx1"/>
                </a:solidFill>
              </a:rPr>
              <a:t>Weight Criteria +</a:t>
            </a:r>
          </a:p>
          <a:p>
            <a:pPr algn="ctr"/>
            <a:r>
              <a:rPr lang="en-GB" sz="1600" dirty="0">
                <a:solidFill>
                  <a:schemeClr val="tx1"/>
                </a:solidFill>
              </a:rPr>
              <a:t>Score Projects</a:t>
            </a:r>
            <a:endParaRPr lang="en-GB" dirty="0">
              <a:solidFill>
                <a:schemeClr val="tx1"/>
              </a:solidFill>
            </a:endParaRPr>
          </a:p>
        </p:txBody>
      </p:sp>
      <p:sp>
        <p:nvSpPr>
          <p:cNvPr id="9" name="Rectangle: Rounded Corners 8">
            <a:extLst>
              <a:ext uri="{FF2B5EF4-FFF2-40B4-BE49-F238E27FC236}">
                <a16:creationId xmlns:a16="http://schemas.microsoft.com/office/drawing/2014/main" id="{70DD12F0-E7BA-4014-A68A-C18EDC362BDC}"/>
              </a:ext>
            </a:extLst>
          </p:cNvPr>
          <p:cNvSpPr/>
          <p:nvPr/>
        </p:nvSpPr>
        <p:spPr>
          <a:xfrm>
            <a:off x="5528553" y="3411061"/>
            <a:ext cx="1814709" cy="932212"/>
          </a:xfrm>
          <a:custGeom>
            <a:avLst/>
            <a:gdLst>
              <a:gd name="connsiteX0" fmla="*/ 0 w 1814709"/>
              <a:gd name="connsiteY0" fmla="*/ 155372 h 932212"/>
              <a:gd name="connsiteX1" fmla="*/ 155372 w 1814709"/>
              <a:gd name="connsiteY1" fmla="*/ 0 h 932212"/>
              <a:gd name="connsiteX2" fmla="*/ 656694 w 1814709"/>
              <a:gd name="connsiteY2" fmla="*/ 0 h 932212"/>
              <a:gd name="connsiteX3" fmla="*/ 1127936 w 1814709"/>
              <a:gd name="connsiteY3" fmla="*/ 0 h 932212"/>
              <a:gd name="connsiteX4" fmla="*/ 1659337 w 1814709"/>
              <a:gd name="connsiteY4" fmla="*/ 0 h 932212"/>
              <a:gd name="connsiteX5" fmla="*/ 1814709 w 1814709"/>
              <a:gd name="connsiteY5" fmla="*/ 155372 h 932212"/>
              <a:gd name="connsiteX6" fmla="*/ 1814709 w 1814709"/>
              <a:gd name="connsiteY6" fmla="*/ 776840 h 932212"/>
              <a:gd name="connsiteX7" fmla="*/ 1659337 w 1814709"/>
              <a:gd name="connsiteY7" fmla="*/ 932212 h 932212"/>
              <a:gd name="connsiteX8" fmla="*/ 1158015 w 1814709"/>
              <a:gd name="connsiteY8" fmla="*/ 932212 h 932212"/>
              <a:gd name="connsiteX9" fmla="*/ 671733 w 1814709"/>
              <a:gd name="connsiteY9" fmla="*/ 932212 h 932212"/>
              <a:gd name="connsiteX10" fmla="*/ 155372 w 1814709"/>
              <a:gd name="connsiteY10" fmla="*/ 932212 h 932212"/>
              <a:gd name="connsiteX11" fmla="*/ 0 w 1814709"/>
              <a:gd name="connsiteY11" fmla="*/ 776840 h 932212"/>
              <a:gd name="connsiteX12" fmla="*/ 0 w 1814709"/>
              <a:gd name="connsiteY12" fmla="*/ 155372 h 9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4709" h="932212" extrusionOk="0">
                <a:moveTo>
                  <a:pt x="0" y="155372"/>
                </a:moveTo>
                <a:cubicBezTo>
                  <a:pt x="-10200" y="76289"/>
                  <a:pt x="68258" y="8345"/>
                  <a:pt x="155372" y="0"/>
                </a:cubicBezTo>
                <a:cubicBezTo>
                  <a:pt x="332305" y="11719"/>
                  <a:pt x="489635" y="1025"/>
                  <a:pt x="656694" y="0"/>
                </a:cubicBezTo>
                <a:cubicBezTo>
                  <a:pt x="823753" y="-1025"/>
                  <a:pt x="949735" y="10839"/>
                  <a:pt x="1127936" y="0"/>
                </a:cubicBezTo>
                <a:cubicBezTo>
                  <a:pt x="1306137" y="-10839"/>
                  <a:pt x="1494141" y="-8469"/>
                  <a:pt x="1659337" y="0"/>
                </a:cubicBezTo>
                <a:cubicBezTo>
                  <a:pt x="1743196" y="1143"/>
                  <a:pt x="1802238" y="54622"/>
                  <a:pt x="1814709" y="155372"/>
                </a:cubicBezTo>
                <a:cubicBezTo>
                  <a:pt x="1812666" y="460372"/>
                  <a:pt x="1843536" y="598631"/>
                  <a:pt x="1814709" y="776840"/>
                </a:cubicBezTo>
                <a:cubicBezTo>
                  <a:pt x="1813016" y="876958"/>
                  <a:pt x="1745184" y="930220"/>
                  <a:pt x="1659337" y="932212"/>
                </a:cubicBezTo>
                <a:cubicBezTo>
                  <a:pt x="1475500" y="920235"/>
                  <a:pt x="1382568" y="930407"/>
                  <a:pt x="1158015" y="932212"/>
                </a:cubicBezTo>
                <a:cubicBezTo>
                  <a:pt x="933462" y="934017"/>
                  <a:pt x="772422" y="916798"/>
                  <a:pt x="671733" y="932212"/>
                </a:cubicBezTo>
                <a:cubicBezTo>
                  <a:pt x="571044" y="947626"/>
                  <a:pt x="330158" y="915749"/>
                  <a:pt x="155372" y="932212"/>
                </a:cubicBezTo>
                <a:cubicBezTo>
                  <a:pt x="68872" y="927595"/>
                  <a:pt x="7164" y="842964"/>
                  <a:pt x="0" y="776840"/>
                </a:cubicBezTo>
                <a:cubicBezTo>
                  <a:pt x="29151" y="619310"/>
                  <a:pt x="7926" y="407760"/>
                  <a:pt x="0" y="155372"/>
                </a:cubicBezTo>
                <a:close/>
              </a:path>
            </a:pathLst>
          </a:custGeom>
          <a:noFill/>
          <a:ln>
            <a:extLst>
              <a:ext uri="{C807C97D-BFC1-408E-A445-0C87EB9F89A2}">
                <ask:lineSketchStyleProps xmlns:ask="http://schemas.microsoft.com/office/drawing/2018/sketchyshapes" sd="298199305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Maintain Model</a:t>
            </a:r>
            <a:br>
              <a:rPr lang="en-GB" b="1" dirty="0">
                <a:solidFill>
                  <a:schemeClr val="tx1"/>
                </a:solidFill>
              </a:rPr>
            </a:br>
            <a:r>
              <a:rPr lang="en-GB" sz="1600" dirty="0">
                <a:solidFill>
                  <a:schemeClr val="tx1"/>
                </a:solidFill>
              </a:rPr>
              <a:t>Weight Criteria +</a:t>
            </a:r>
          </a:p>
          <a:p>
            <a:pPr algn="ctr"/>
            <a:r>
              <a:rPr lang="en-GB" sz="1600" dirty="0">
                <a:solidFill>
                  <a:schemeClr val="tx1"/>
                </a:solidFill>
              </a:rPr>
              <a:t>Score Projects</a:t>
            </a:r>
          </a:p>
        </p:txBody>
      </p:sp>
      <p:sp>
        <p:nvSpPr>
          <p:cNvPr id="10" name="TextBox 9">
            <a:extLst>
              <a:ext uri="{FF2B5EF4-FFF2-40B4-BE49-F238E27FC236}">
                <a16:creationId xmlns:a16="http://schemas.microsoft.com/office/drawing/2014/main" id="{90491843-0685-42D8-B4B8-68E2DB492837}"/>
              </a:ext>
            </a:extLst>
          </p:cNvPr>
          <p:cNvSpPr txBox="1"/>
          <p:nvPr/>
        </p:nvSpPr>
        <p:spPr>
          <a:xfrm>
            <a:off x="3057525" y="2355030"/>
            <a:ext cx="2871011" cy="584775"/>
          </a:xfrm>
          <a:prstGeom prst="rect">
            <a:avLst/>
          </a:prstGeom>
          <a:noFill/>
        </p:spPr>
        <p:txBody>
          <a:bodyPr wrap="square" rtlCol="0">
            <a:spAutoFit/>
          </a:bodyPr>
          <a:lstStyle>
            <a:defPPr>
              <a:defRPr lang="en-US"/>
            </a:defPPr>
            <a:lvl1pPr algn="ctr">
              <a:defRPr sz="1600"/>
            </a:lvl1pPr>
          </a:lstStyle>
          <a:p>
            <a:r>
              <a:rPr lang="en-GB"/>
              <a:t>Split Portfolio into buckets to determine which model to use</a:t>
            </a:r>
          </a:p>
        </p:txBody>
      </p:sp>
      <p:sp>
        <p:nvSpPr>
          <p:cNvPr id="14" name="TextBox 13">
            <a:extLst>
              <a:ext uri="{FF2B5EF4-FFF2-40B4-BE49-F238E27FC236}">
                <a16:creationId xmlns:a16="http://schemas.microsoft.com/office/drawing/2014/main" id="{D836DEFD-44FD-4422-9F1F-0CD3DB28A967}"/>
              </a:ext>
            </a:extLst>
          </p:cNvPr>
          <p:cNvSpPr txBox="1"/>
          <p:nvPr/>
        </p:nvSpPr>
        <p:spPr>
          <a:xfrm>
            <a:off x="1767378" y="4544645"/>
            <a:ext cx="1671834" cy="584775"/>
          </a:xfrm>
          <a:prstGeom prst="rect">
            <a:avLst/>
          </a:prstGeom>
          <a:noFill/>
        </p:spPr>
        <p:txBody>
          <a:bodyPr wrap="square" rtlCol="0">
            <a:spAutoFit/>
          </a:bodyPr>
          <a:lstStyle/>
          <a:p>
            <a:pPr algn="ctr"/>
            <a:r>
              <a:rPr lang="en-GB" sz="1600"/>
              <a:t>Decide Risk / Cost trade off </a:t>
            </a:r>
          </a:p>
        </p:txBody>
      </p:sp>
      <p:sp>
        <p:nvSpPr>
          <p:cNvPr id="15" name="TextBox 14">
            <a:extLst>
              <a:ext uri="{FF2B5EF4-FFF2-40B4-BE49-F238E27FC236}">
                <a16:creationId xmlns:a16="http://schemas.microsoft.com/office/drawing/2014/main" id="{56BB6DD2-4EAE-492C-93AD-34BD5ABAC021}"/>
              </a:ext>
            </a:extLst>
          </p:cNvPr>
          <p:cNvSpPr txBox="1"/>
          <p:nvPr/>
        </p:nvSpPr>
        <p:spPr>
          <a:xfrm>
            <a:off x="4498746" y="4544645"/>
            <a:ext cx="2059614" cy="584775"/>
          </a:xfrm>
          <a:prstGeom prst="rect">
            <a:avLst/>
          </a:prstGeom>
          <a:noFill/>
        </p:spPr>
        <p:txBody>
          <a:bodyPr wrap="square" rtlCol="0">
            <a:spAutoFit/>
          </a:bodyPr>
          <a:lstStyle/>
          <a:p>
            <a:pPr algn="ctr"/>
            <a:r>
              <a:rPr lang="en-GB" sz="1600"/>
              <a:t>Decide Grow / Maintain funding split</a:t>
            </a:r>
          </a:p>
        </p:txBody>
      </p:sp>
      <p:sp>
        <p:nvSpPr>
          <p:cNvPr id="18" name="Rectangle: Rounded Corners 17">
            <a:extLst>
              <a:ext uri="{FF2B5EF4-FFF2-40B4-BE49-F238E27FC236}">
                <a16:creationId xmlns:a16="http://schemas.microsoft.com/office/drawing/2014/main" id="{AC6D57AE-BB81-477B-A7DA-2735CDC5C8A2}"/>
              </a:ext>
            </a:extLst>
          </p:cNvPr>
          <p:cNvSpPr/>
          <p:nvPr/>
        </p:nvSpPr>
        <p:spPr>
          <a:xfrm>
            <a:off x="3607839" y="1328656"/>
            <a:ext cx="1814709" cy="932212"/>
          </a:xfrm>
          <a:custGeom>
            <a:avLst/>
            <a:gdLst>
              <a:gd name="connsiteX0" fmla="*/ 0 w 1814709"/>
              <a:gd name="connsiteY0" fmla="*/ 155372 h 932212"/>
              <a:gd name="connsiteX1" fmla="*/ 155372 w 1814709"/>
              <a:gd name="connsiteY1" fmla="*/ 0 h 932212"/>
              <a:gd name="connsiteX2" fmla="*/ 656694 w 1814709"/>
              <a:gd name="connsiteY2" fmla="*/ 0 h 932212"/>
              <a:gd name="connsiteX3" fmla="*/ 1127936 w 1814709"/>
              <a:gd name="connsiteY3" fmla="*/ 0 h 932212"/>
              <a:gd name="connsiteX4" fmla="*/ 1659337 w 1814709"/>
              <a:gd name="connsiteY4" fmla="*/ 0 h 932212"/>
              <a:gd name="connsiteX5" fmla="*/ 1814709 w 1814709"/>
              <a:gd name="connsiteY5" fmla="*/ 155372 h 932212"/>
              <a:gd name="connsiteX6" fmla="*/ 1814709 w 1814709"/>
              <a:gd name="connsiteY6" fmla="*/ 776840 h 932212"/>
              <a:gd name="connsiteX7" fmla="*/ 1659337 w 1814709"/>
              <a:gd name="connsiteY7" fmla="*/ 932212 h 932212"/>
              <a:gd name="connsiteX8" fmla="*/ 1158015 w 1814709"/>
              <a:gd name="connsiteY8" fmla="*/ 932212 h 932212"/>
              <a:gd name="connsiteX9" fmla="*/ 671733 w 1814709"/>
              <a:gd name="connsiteY9" fmla="*/ 932212 h 932212"/>
              <a:gd name="connsiteX10" fmla="*/ 155372 w 1814709"/>
              <a:gd name="connsiteY10" fmla="*/ 932212 h 932212"/>
              <a:gd name="connsiteX11" fmla="*/ 0 w 1814709"/>
              <a:gd name="connsiteY11" fmla="*/ 776840 h 932212"/>
              <a:gd name="connsiteX12" fmla="*/ 0 w 1814709"/>
              <a:gd name="connsiteY12" fmla="*/ 155372 h 9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4709" h="932212" extrusionOk="0">
                <a:moveTo>
                  <a:pt x="0" y="155372"/>
                </a:moveTo>
                <a:cubicBezTo>
                  <a:pt x="-10200" y="76289"/>
                  <a:pt x="68258" y="8345"/>
                  <a:pt x="155372" y="0"/>
                </a:cubicBezTo>
                <a:cubicBezTo>
                  <a:pt x="332305" y="11719"/>
                  <a:pt x="489635" y="1025"/>
                  <a:pt x="656694" y="0"/>
                </a:cubicBezTo>
                <a:cubicBezTo>
                  <a:pt x="823753" y="-1025"/>
                  <a:pt x="949735" y="10839"/>
                  <a:pt x="1127936" y="0"/>
                </a:cubicBezTo>
                <a:cubicBezTo>
                  <a:pt x="1306137" y="-10839"/>
                  <a:pt x="1494141" y="-8469"/>
                  <a:pt x="1659337" y="0"/>
                </a:cubicBezTo>
                <a:cubicBezTo>
                  <a:pt x="1743196" y="1143"/>
                  <a:pt x="1802238" y="54622"/>
                  <a:pt x="1814709" y="155372"/>
                </a:cubicBezTo>
                <a:cubicBezTo>
                  <a:pt x="1812666" y="460372"/>
                  <a:pt x="1843536" y="598631"/>
                  <a:pt x="1814709" y="776840"/>
                </a:cubicBezTo>
                <a:cubicBezTo>
                  <a:pt x="1813016" y="876958"/>
                  <a:pt x="1745184" y="930220"/>
                  <a:pt x="1659337" y="932212"/>
                </a:cubicBezTo>
                <a:cubicBezTo>
                  <a:pt x="1475500" y="920235"/>
                  <a:pt x="1382568" y="930407"/>
                  <a:pt x="1158015" y="932212"/>
                </a:cubicBezTo>
                <a:cubicBezTo>
                  <a:pt x="933462" y="934017"/>
                  <a:pt x="772422" y="916798"/>
                  <a:pt x="671733" y="932212"/>
                </a:cubicBezTo>
                <a:cubicBezTo>
                  <a:pt x="571044" y="947626"/>
                  <a:pt x="330158" y="915749"/>
                  <a:pt x="155372" y="932212"/>
                </a:cubicBezTo>
                <a:cubicBezTo>
                  <a:pt x="68872" y="927595"/>
                  <a:pt x="7164" y="842964"/>
                  <a:pt x="0" y="776840"/>
                </a:cubicBezTo>
                <a:cubicBezTo>
                  <a:pt x="29151" y="619310"/>
                  <a:pt x="7926" y="407760"/>
                  <a:pt x="0" y="155372"/>
                </a:cubicBezTo>
                <a:close/>
              </a:path>
            </a:pathLst>
          </a:custGeom>
          <a:noFill/>
          <a:ln>
            <a:extLst>
              <a:ext uri="{C807C97D-BFC1-408E-A445-0C87EB9F89A2}">
                <ask:lineSketchStyleProps xmlns:ask="http://schemas.microsoft.com/office/drawing/2018/sketchyshapes" sd="298199305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One Pipeline</a:t>
            </a:r>
            <a:br>
              <a:rPr lang="en-GB">
                <a:solidFill>
                  <a:schemeClr val="tx1"/>
                </a:solidFill>
              </a:rPr>
            </a:br>
            <a:r>
              <a:rPr lang="en-GB" sz="1600">
                <a:solidFill>
                  <a:schemeClr val="tx1"/>
                </a:solidFill>
              </a:rPr>
              <a:t>Collect data for projects</a:t>
            </a:r>
            <a:endParaRPr lang="en-GB">
              <a:solidFill>
                <a:schemeClr val="tx1"/>
              </a:solidFill>
            </a:endParaRPr>
          </a:p>
        </p:txBody>
      </p:sp>
      <p:sp>
        <p:nvSpPr>
          <p:cNvPr id="19" name="Rectangle: Rounded Corners 18">
            <a:extLst>
              <a:ext uri="{FF2B5EF4-FFF2-40B4-BE49-F238E27FC236}">
                <a16:creationId xmlns:a16="http://schemas.microsoft.com/office/drawing/2014/main" id="{65A30098-4D02-44B7-A26C-21F1ADC5F4E1}"/>
              </a:ext>
            </a:extLst>
          </p:cNvPr>
          <p:cNvSpPr/>
          <p:nvPr/>
        </p:nvSpPr>
        <p:spPr>
          <a:xfrm>
            <a:off x="3458088" y="5511930"/>
            <a:ext cx="1814709" cy="932212"/>
          </a:xfrm>
          <a:custGeom>
            <a:avLst/>
            <a:gdLst>
              <a:gd name="connsiteX0" fmla="*/ 0 w 1814709"/>
              <a:gd name="connsiteY0" fmla="*/ 155372 h 932212"/>
              <a:gd name="connsiteX1" fmla="*/ 155372 w 1814709"/>
              <a:gd name="connsiteY1" fmla="*/ 0 h 932212"/>
              <a:gd name="connsiteX2" fmla="*/ 656694 w 1814709"/>
              <a:gd name="connsiteY2" fmla="*/ 0 h 932212"/>
              <a:gd name="connsiteX3" fmla="*/ 1127936 w 1814709"/>
              <a:gd name="connsiteY3" fmla="*/ 0 h 932212"/>
              <a:gd name="connsiteX4" fmla="*/ 1659337 w 1814709"/>
              <a:gd name="connsiteY4" fmla="*/ 0 h 932212"/>
              <a:gd name="connsiteX5" fmla="*/ 1814709 w 1814709"/>
              <a:gd name="connsiteY5" fmla="*/ 155372 h 932212"/>
              <a:gd name="connsiteX6" fmla="*/ 1814709 w 1814709"/>
              <a:gd name="connsiteY6" fmla="*/ 776840 h 932212"/>
              <a:gd name="connsiteX7" fmla="*/ 1659337 w 1814709"/>
              <a:gd name="connsiteY7" fmla="*/ 932212 h 932212"/>
              <a:gd name="connsiteX8" fmla="*/ 1158015 w 1814709"/>
              <a:gd name="connsiteY8" fmla="*/ 932212 h 932212"/>
              <a:gd name="connsiteX9" fmla="*/ 671733 w 1814709"/>
              <a:gd name="connsiteY9" fmla="*/ 932212 h 932212"/>
              <a:gd name="connsiteX10" fmla="*/ 155372 w 1814709"/>
              <a:gd name="connsiteY10" fmla="*/ 932212 h 932212"/>
              <a:gd name="connsiteX11" fmla="*/ 0 w 1814709"/>
              <a:gd name="connsiteY11" fmla="*/ 776840 h 932212"/>
              <a:gd name="connsiteX12" fmla="*/ 0 w 1814709"/>
              <a:gd name="connsiteY12" fmla="*/ 155372 h 9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4709" h="932212" extrusionOk="0">
                <a:moveTo>
                  <a:pt x="0" y="155372"/>
                </a:moveTo>
                <a:cubicBezTo>
                  <a:pt x="-10200" y="76289"/>
                  <a:pt x="68258" y="8345"/>
                  <a:pt x="155372" y="0"/>
                </a:cubicBezTo>
                <a:cubicBezTo>
                  <a:pt x="332305" y="11719"/>
                  <a:pt x="489635" y="1025"/>
                  <a:pt x="656694" y="0"/>
                </a:cubicBezTo>
                <a:cubicBezTo>
                  <a:pt x="823753" y="-1025"/>
                  <a:pt x="949735" y="10839"/>
                  <a:pt x="1127936" y="0"/>
                </a:cubicBezTo>
                <a:cubicBezTo>
                  <a:pt x="1306137" y="-10839"/>
                  <a:pt x="1494141" y="-8469"/>
                  <a:pt x="1659337" y="0"/>
                </a:cubicBezTo>
                <a:cubicBezTo>
                  <a:pt x="1743196" y="1143"/>
                  <a:pt x="1802238" y="54622"/>
                  <a:pt x="1814709" y="155372"/>
                </a:cubicBezTo>
                <a:cubicBezTo>
                  <a:pt x="1812666" y="460372"/>
                  <a:pt x="1843536" y="598631"/>
                  <a:pt x="1814709" y="776840"/>
                </a:cubicBezTo>
                <a:cubicBezTo>
                  <a:pt x="1813016" y="876958"/>
                  <a:pt x="1745184" y="930220"/>
                  <a:pt x="1659337" y="932212"/>
                </a:cubicBezTo>
                <a:cubicBezTo>
                  <a:pt x="1475500" y="920235"/>
                  <a:pt x="1382568" y="930407"/>
                  <a:pt x="1158015" y="932212"/>
                </a:cubicBezTo>
                <a:cubicBezTo>
                  <a:pt x="933462" y="934017"/>
                  <a:pt x="772422" y="916798"/>
                  <a:pt x="671733" y="932212"/>
                </a:cubicBezTo>
                <a:cubicBezTo>
                  <a:pt x="571044" y="947626"/>
                  <a:pt x="330158" y="915749"/>
                  <a:pt x="155372" y="932212"/>
                </a:cubicBezTo>
                <a:cubicBezTo>
                  <a:pt x="68872" y="927595"/>
                  <a:pt x="7164" y="842964"/>
                  <a:pt x="0" y="776840"/>
                </a:cubicBezTo>
                <a:cubicBezTo>
                  <a:pt x="29151" y="619310"/>
                  <a:pt x="7926" y="407760"/>
                  <a:pt x="0" y="155372"/>
                </a:cubicBezTo>
                <a:close/>
              </a:path>
            </a:pathLst>
          </a:custGeom>
          <a:noFill/>
          <a:ln>
            <a:extLst>
              <a:ext uri="{C807C97D-BFC1-408E-A445-0C87EB9F89A2}">
                <ask:lineSketchStyleProps xmlns:ask="http://schemas.microsoft.com/office/drawing/2018/sketchyshapes" sd="298199305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One Backlog</a:t>
            </a:r>
            <a:br>
              <a:rPr lang="en-GB">
                <a:solidFill>
                  <a:schemeClr val="tx1"/>
                </a:solidFill>
              </a:rPr>
            </a:br>
            <a:r>
              <a:rPr lang="en-GB" sz="1600">
                <a:solidFill>
                  <a:schemeClr val="tx1"/>
                </a:solidFill>
              </a:rPr>
              <a:t>Split by priority level</a:t>
            </a:r>
            <a:endParaRPr lang="en-GB">
              <a:solidFill>
                <a:schemeClr val="tx1"/>
              </a:solidFill>
            </a:endParaRPr>
          </a:p>
        </p:txBody>
      </p:sp>
      <p:cxnSp>
        <p:nvCxnSpPr>
          <p:cNvPr id="21" name="Straight Connector 20">
            <a:extLst>
              <a:ext uri="{FF2B5EF4-FFF2-40B4-BE49-F238E27FC236}">
                <a16:creationId xmlns:a16="http://schemas.microsoft.com/office/drawing/2014/main" id="{2A72F917-CD87-43F8-A789-7E976E46543C}"/>
              </a:ext>
            </a:extLst>
          </p:cNvPr>
          <p:cNvCxnSpPr/>
          <p:nvPr/>
        </p:nvCxnSpPr>
        <p:spPr>
          <a:xfrm>
            <a:off x="3867150" y="4458920"/>
            <a:ext cx="3305175"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Arrow: Down 21">
            <a:extLst>
              <a:ext uri="{FF2B5EF4-FFF2-40B4-BE49-F238E27FC236}">
                <a16:creationId xmlns:a16="http://schemas.microsoft.com/office/drawing/2014/main" id="{EEA36F95-47A0-4335-B6A8-9A4661F06CEF}"/>
              </a:ext>
            </a:extLst>
          </p:cNvPr>
          <p:cNvSpPr/>
          <p:nvPr/>
        </p:nvSpPr>
        <p:spPr>
          <a:xfrm>
            <a:off x="4346566" y="2931323"/>
            <a:ext cx="152180" cy="3206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Down 22">
            <a:extLst>
              <a:ext uri="{FF2B5EF4-FFF2-40B4-BE49-F238E27FC236}">
                <a16:creationId xmlns:a16="http://schemas.microsoft.com/office/drawing/2014/main" id="{63FF09F0-40E2-4B16-B4FB-8F0418104948}"/>
              </a:ext>
            </a:extLst>
          </p:cNvPr>
          <p:cNvSpPr/>
          <p:nvPr/>
        </p:nvSpPr>
        <p:spPr>
          <a:xfrm rot="2282403">
            <a:off x="3433889" y="2944152"/>
            <a:ext cx="152180" cy="3206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Down 23">
            <a:extLst>
              <a:ext uri="{FF2B5EF4-FFF2-40B4-BE49-F238E27FC236}">
                <a16:creationId xmlns:a16="http://schemas.microsoft.com/office/drawing/2014/main" id="{4DFF8BD2-806F-4983-8C16-3BF57F8D13F8}"/>
              </a:ext>
            </a:extLst>
          </p:cNvPr>
          <p:cNvSpPr/>
          <p:nvPr/>
        </p:nvSpPr>
        <p:spPr>
          <a:xfrm rot="18907598">
            <a:off x="5567124" y="2938296"/>
            <a:ext cx="152180" cy="3206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Down 24">
            <a:extLst>
              <a:ext uri="{FF2B5EF4-FFF2-40B4-BE49-F238E27FC236}">
                <a16:creationId xmlns:a16="http://schemas.microsoft.com/office/drawing/2014/main" id="{32C9987F-C214-4692-A4BB-DD38031A1FDD}"/>
              </a:ext>
            </a:extLst>
          </p:cNvPr>
          <p:cNvSpPr/>
          <p:nvPr/>
        </p:nvSpPr>
        <p:spPr>
          <a:xfrm rot="19080534">
            <a:off x="3030523" y="5372518"/>
            <a:ext cx="152180" cy="3206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Down 25">
            <a:extLst>
              <a:ext uri="{FF2B5EF4-FFF2-40B4-BE49-F238E27FC236}">
                <a16:creationId xmlns:a16="http://schemas.microsoft.com/office/drawing/2014/main" id="{C6D022BD-F4EC-4B35-8620-8BA977F76C20}"/>
              </a:ext>
            </a:extLst>
          </p:cNvPr>
          <p:cNvSpPr/>
          <p:nvPr/>
        </p:nvSpPr>
        <p:spPr>
          <a:xfrm rot="1779164">
            <a:off x="5415047" y="5372019"/>
            <a:ext cx="122232" cy="3206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06A26F4D-38C1-4F78-930B-667146D6476A}"/>
              </a:ext>
            </a:extLst>
          </p:cNvPr>
          <p:cNvSpPr txBox="1"/>
          <p:nvPr/>
        </p:nvSpPr>
        <p:spPr>
          <a:xfrm>
            <a:off x="8001821" y="2095610"/>
            <a:ext cx="4002379" cy="3046988"/>
          </a:xfrm>
          <a:prstGeom prst="rect">
            <a:avLst/>
          </a:prstGeom>
          <a:noFill/>
        </p:spPr>
        <p:txBody>
          <a:bodyPr wrap="square" rtlCol="0">
            <a:spAutoFit/>
          </a:bodyPr>
          <a:lstStyle/>
          <a:p>
            <a:r>
              <a:rPr lang="en-GB" sz="2400" b="1" i="1" dirty="0">
                <a:solidFill>
                  <a:srgbClr val="FFC000"/>
                </a:solidFill>
              </a:rPr>
              <a:t>TIP</a:t>
            </a:r>
            <a:r>
              <a:rPr lang="en-GB" sz="2400" i="1" dirty="0"/>
              <a:t> – let the software do the work by automating the Kanban so that a single data collection process can generate multiple models</a:t>
            </a:r>
            <a:br>
              <a:rPr lang="en-GB" sz="2400" i="1" dirty="0"/>
            </a:br>
            <a:br>
              <a:rPr lang="en-GB" sz="2400" i="1" dirty="0"/>
            </a:br>
            <a:r>
              <a:rPr lang="en-GB" sz="2400" i="1" dirty="0"/>
              <a:t>More on this in our Configuration training</a:t>
            </a:r>
          </a:p>
        </p:txBody>
      </p:sp>
    </p:spTree>
    <p:extLst>
      <p:ext uri="{BB962C8B-B14F-4D97-AF65-F5344CB8AC3E}">
        <p14:creationId xmlns:p14="http://schemas.microsoft.com/office/powerpoint/2010/main" val="2579222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02E67C-CBD7-47A3-97D1-8FB2BF965E58}"/>
              </a:ext>
            </a:extLst>
          </p:cNvPr>
          <p:cNvSpPr txBox="1"/>
          <p:nvPr/>
        </p:nvSpPr>
        <p:spPr>
          <a:xfrm>
            <a:off x="208683" y="1216699"/>
            <a:ext cx="7885811" cy="4585871"/>
          </a:xfrm>
          <a:prstGeom prst="rect">
            <a:avLst/>
          </a:prstGeom>
          <a:noFill/>
        </p:spPr>
        <p:txBody>
          <a:bodyPr wrap="square" rtlCol="0">
            <a:spAutoFit/>
          </a:bodyPr>
          <a:lstStyle/>
          <a:p>
            <a:pPr lvl="1"/>
            <a:r>
              <a:rPr lang="en-GB" sz="2000" b="1" dirty="0"/>
              <a:t>Avoid ambiguity / focus on measurable precision (a scale with quantifiable bands is always best)</a:t>
            </a:r>
            <a:br>
              <a:rPr lang="en-GB" sz="2000" b="1" dirty="0"/>
            </a:br>
            <a:r>
              <a:rPr lang="en-GB" sz="2000" dirty="0">
                <a:solidFill>
                  <a:srgbClr val="FF0000"/>
                </a:solidFill>
              </a:rPr>
              <a:t>NO “Deliver Growth in North America” </a:t>
            </a:r>
          </a:p>
          <a:p>
            <a:pPr lvl="1"/>
            <a:r>
              <a:rPr lang="en-GB" sz="2000" dirty="0">
                <a:solidFill>
                  <a:schemeClr val="accent3"/>
                </a:solidFill>
              </a:rPr>
              <a:t>YES “Grow Revenues in North America 2022-23” (+ scale with $)</a:t>
            </a:r>
          </a:p>
          <a:p>
            <a:pPr lvl="1"/>
            <a:endParaRPr lang="en-GB" sz="2000" dirty="0"/>
          </a:p>
          <a:p>
            <a:pPr lvl="1"/>
            <a:r>
              <a:rPr lang="en-GB" sz="2000" b="1" dirty="0"/>
              <a:t>Avoid woolly ‘mission statements’ / things people don’t understand</a:t>
            </a:r>
          </a:p>
          <a:p>
            <a:pPr lvl="1"/>
            <a:r>
              <a:rPr lang="en-GB" sz="2000" dirty="0">
                <a:solidFill>
                  <a:schemeClr val="accent2"/>
                </a:solidFill>
              </a:rPr>
              <a:t>NO “Develop a progressive people-led business”</a:t>
            </a:r>
          </a:p>
          <a:p>
            <a:pPr lvl="1"/>
            <a:r>
              <a:rPr lang="en-GB" sz="2000" dirty="0">
                <a:solidFill>
                  <a:schemeClr val="accent3"/>
                </a:solidFill>
              </a:rPr>
              <a:t>YES “Support retention of talent”</a:t>
            </a:r>
          </a:p>
          <a:p>
            <a:pPr lvl="1"/>
            <a:endParaRPr lang="en-GB" sz="2000" dirty="0"/>
          </a:p>
          <a:p>
            <a:pPr lvl="1"/>
            <a:r>
              <a:rPr lang="en-GB" sz="2000" b="1" dirty="0"/>
              <a:t>Add clear Descriptions</a:t>
            </a:r>
            <a:br>
              <a:rPr lang="en-GB" sz="2000" b="1" dirty="0"/>
            </a:br>
            <a:r>
              <a:rPr lang="en-GB" sz="2000" dirty="0">
                <a:solidFill>
                  <a:srgbClr val="FF0000"/>
                </a:solidFill>
              </a:rPr>
              <a:t>NO “                       ” </a:t>
            </a:r>
          </a:p>
          <a:p>
            <a:pPr lvl="1"/>
            <a:r>
              <a:rPr lang="en-GB" sz="2000" dirty="0">
                <a:solidFill>
                  <a:schemeClr val="accent3"/>
                </a:solidFill>
              </a:rPr>
              <a:t>YES “Write out the detail to help anyone involved in the process know exactly what this criteria means, add a link to a one pager” </a:t>
            </a:r>
          </a:p>
          <a:p>
            <a:endParaRPr lang="en-GB" sz="3200" b="1" dirty="0">
              <a:solidFill>
                <a:schemeClr val="accent1">
                  <a:lumMod val="60000"/>
                  <a:lumOff val="40000"/>
                </a:schemeClr>
              </a:solidFill>
            </a:endParaRPr>
          </a:p>
        </p:txBody>
      </p:sp>
      <p:pic>
        <p:nvPicPr>
          <p:cNvPr id="1030" name="Picture 6" descr="Confused cartoon, Royalty-free Confused cartoon Vector Images &amp; Drawings |  Depositphotos®">
            <a:extLst>
              <a:ext uri="{FF2B5EF4-FFF2-40B4-BE49-F238E27FC236}">
                <a16:creationId xmlns:a16="http://schemas.microsoft.com/office/drawing/2014/main" id="{D4B5E029-BC99-4FB3-BE9C-5251C2F9E0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8728" y="1979840"/>
            <a:ext cx="2689064" cy="262983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F2C48231-7637-4109-B36E-B426BFD1B02A}"/>
              </a:ext>
            </a:extLst>
          </p:cNvPr>
          <p:cNvSpPr txBox="1">
            <a:spLocks/>
          </p:cNvSpPr>
          <p:nvPr/>
        </p:nvSpPr>
        <p:spPr>
          <a:xfrm>
            <a:off x="6775704" y="120272"/>
            <a:ext cx="5305460" cy="995295"/>
          </a:xfrm>
          <a:prstGeom prst="rect">
            <a:avLst/>
          </a:prstGeom>
          <a:solidFill>
            <a:srgbClr val="FFFFFF">
              <a:alpha val="69804"/>
            </a:srgbClr>
          </a:solidFill>
        </p:spPr>
        <p:txBody>
          <a:bodyPr vert="horz" lIns="91440" tIns="45720" rIns="91440" bIns="45720" rtlCol="0" anchor="ctr">
            <a:normAutofit/>
          </a:bodyPr>
          <a:lstStyle>
            <a:lvl1pPr algn="r"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GB" sz="3200" b="1"/>
              <a:t>Deployment Tips</a:t>
            </a:r>
            <a:br>
              <a:rPr lang="en-GB" sz="3200" u="sng"/>
            </a:br>
            <a:r>
              <a:rPr lang="en-GB" sz="3200"/>
              <a:t>Ambiguity is bad</a:t>
            </a:r>
          </a:p>
        </p:txBody>
      </p:sp>
      <p:sp>
        <p:nvSpPr>
          <p:cNvPr id="5" name="TextBox 4">
            <a:extLst>
              <a:ext uri="{FF2B5EF4-FFF2-40B4-BE49-F238E27FC236}">
                <a16:creationId xmlns:a16="http://schemas.microsoft.com/office/drawing/2014/main" id="{ECD7F53A-868A-495A-BCF2-4008B69E5E69}"/>
              </a:ext>
            </a:extLst>
          </p:cNvPr>
          <p:cNvSpPr txBox="1"/>
          <p:nvPr/>
        </p:nvSpPr>
        <p:spPr>
          <a:xfrm>
            <a:off x="622240" y="5802570"/>
            <a:ext cx="8188452" cy="369332"/>
          </a:xfrm>
          <a:prstGeom prst="rect">
            <a:avLst/>
          </a:prstGeom>
          <a:noFill/>
        </p:spPr>
        <p:txBody>
          <a:bodyPr wrap="square">
            <a:spAutoFit/>
          </a:bodyPr>
          <a:lstStyle/>
          <a:p>
            <a:r>
              <a:rPr lang="en-GB" sz="1800" b="1" dirty="0">
                <a:solidFill>
                  <a:schemeClr val="bg2"/>
                </a:solidFill>
              </a:rPr>
              <a:t>Tip </a:t>
            </a:r>
            <a:r>
              <a:rPr lang="en-GB" sz="1800" dirty="0"/>
              <a:t>– If you have to explain what your criteria means then you need to re-write it!</a:t>
            </a:r>
            <a:endParaRPr lang="en-GB" dirty="0"/>
          </a:p>
        </p:txBody>
      </p:sp>
    </p:spTree>
    <p:extLst>
      <p:ext uri="{BB962C8B-B14F-4D97-AF65-F5344CB8AC3E}">
        <p14:creationId xmlns:p14="http://schemas.microsoft.com/office/powerpoint/2010/main" val="2277678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94AEEB4-28C5-4680-96B1-48EB4256D521}"/>
              </a:ext>
            </a:extLst>
          </p:cNvPr>
          <p:cNvSpPr txBox="1"/>
          <p:nvPr/>
        </p:nvSpPr>
        <p:spPr>
          <a:xfrm>
            <a:off x="255481" y="1783381"/>
            <a:ext cx="8351673" cy="4185761"/>
          </a:xfrm>
          <a:prstGeom prst="rect">
            <a:avLst/>
          </a:prstGeom>
          <a:noFill/>
        </p:spPr>
        <p:txBody>
          <a:bodyPr wrap="square" rtlCol="0">
            <a:spAutoFit/>
          </a:bodyPr>
          <a:lstStyle/>
          <a:p>
            <a:pPr lvl="1"/>
            <a:r>
              <a:rPr lang="en-GB" sz="2000" b="1" dirty="0"/>
              <a:t>Add precision to make criteria score-able</a:t>
            </a:r>
          </a:p>
          <a:p>
            <a:pPr lvl="1"/>
            <a:r>
              <a:rPr lang="en-GB" sz="2000" dirty="0">
                <a:solidFill>
                  <a:schemeClr val="accent2"/>
                </a:solidFill>
              </a:rPr>
              <a:t>NO “How complex is this project?”</a:t>
            </a:r>
          </a:p>
          <a:p>
            <a:pPr lvl="1"/>
            <a:r>
              <a:rPr lang="en-GB" sz="2000" dirty="0">
                <a:solidFill>
                  <a:schemeClr val="accent3"/>
                </a:solidFill>
              </a:rPr>
              <a:t>YES “How many teams will need to work on this project?”</a:t>
            </a:r>
          </a:p>
          <a:p>
            <a:pPr lvl="1"/>
            <a:r>
              <a:rPr lang="en-GB" sz="2000" dirty="0">
                <a:solidFill>
                  <a:schemeClr val="accent3"/>
                </a:solidFill>
              </a:rPr>
              <a:t>&amp;     “How many lines of code does this project require?”</a:t>
            </a:r>
          </a:p>
          <a:p>
            <a:pPr lvl="1"/>
            <a:br>
              <a:rPr lang="en-GB" sz="2000" dirty="0">
                <a:solidFill>
                  <a:schemeClr val="accent3"/>
                </a:solidFill>
              </a:rPr>
            </a:br>
            <a:endParaRPr lang="en-GB" sz="2000" dirty="0">
              <a:solidFill>
                <a:schemeClr val="accent3"/>
              </a:solidFill>
            </a:endParaRPr>
          </a:p>
          <a:p>
            <a:pPr lvl="1"/>
            <a:r>
              <a:rPr lang="en-GB" sz="2000" b="1" dirty="0"/>
              <a:t>Use language people relate to / avoid meaningless buzz-words</a:t>
            </a:r>
          </a:p>
          <a:p>
            <a:pPr lvl="1"/>
            <a:r>
              <a:rPr lang="en-GB" sz="2000" dirty="0">
                <a:solidFill>
                  <a:schemeClr val="accent2"/>
                </a:solidFill>
              </a:rPr>
              <a:t>NO “Ideate &amp; develop new solutions to enable the development of commercially positive propositions”</a:t>
            </a:r>
          </a:p>
          <a:p>
            <a:pPr lvl="1"/>
            <a:r>
              <a:rPr lang="en-GB" sz="2000" dirty="0">
                <a:solidFill>
                  <a:schemeClr val="accent3"/>
                </a:solidFill>
              </a:rPr>
              <a:t>YES “Build product features that will generate revenues”</a:t>
            </a:r>
          </a:p>
          <a:p>
            <a:pPr lvl="1"/>
            <a:endParaRPr lang="en-GB" sz="2000" dirty="0">
              <a:solidFill>
                <a:schemeClr val="accent3"/>
              </a:solidFill>
            </a:endParaRPr>
          </a:p>
          <a:p>
            <a:endParaRPr lang="en-GB" sz="2400" b="1" dirty="0">
              <a:solidFill>
                <a:schemeClr val="accent3"/>
              </a:solidFill>
            </a:endParaRPr>
          </a:p>
          <a:p>
            <a:endParaRPr lang="en-GB" sz="2400" b="1" dirty="0">
              <a:solidFill>
                <a:schemeClr val="accent1">
                  <a:lumMod val="60000"/>
                  <a:lumOff val="40000"/>
                </a:schemeClr>
              </a:solidFill>
            </a:endParaRPr>
          </a:p>
        </p:txBody>
      </p:sp>
      <p:sp>
        <p:nvSpPr>
          <p:cNvPr id="10" name="Title 1">
            <a:extLst>
              <a:ext uri="{FF2B5EF4-FFF2-40B4-BE49-F238E27FC236}">
                <a16:creationId xmlns:a16="http://schemas.microsoft.com/office/drawing/2014/main" id="{B57B8B12-7D56-4770-9BA9-C1E1F523E016}"/>
              </a:ext>
            </a:extLst>
          </p:cNvPr>
          <p:cNvSpPr txBox="1">
            <a:spLocks/>
          </p:cNvSpPr>
          <p:nvPr/>
        </p:nvSpPr>
        <p:spPr>
          <a:xfrm>
            <a:off x="7370064" y="168984"/>
            <a:ext cx="4706975" cy="1129464"/>
          </a:xfrm>
          <a:prstGeom prst="rect">
            <a:avLst/>
          </a:prstGeom>
          <a:solidFill>
            <a:srgbClr val="FFFFFF">
              <a:alpha val="69804"/>
            </a:srgbClr>
          </a:solidFill>
        </p:spPr>
        <p:txBody>
          <a:bodyPr vert="horz" lIns="91440" tIns="45720" rIns="91440" bIns="45720" rtlCol="0" anchor="ctr">
            <a:noAutofit/>
          </a:bodyPr>
          <a:lstStyle>
            <a:lvl1pPr algn="r"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GB" sz="3200" b="1"/>
              <a:t>Deployment Tips</a:t>
            </a:r>
            <a:br>
              <a:rPr lang="en-GB" sz="3200" u="sng"/>
            </a:br>
            <a:r>
              <a:rPr lang="en-GB" sz="3200"/>
              <a:t>Precision is good</a:t>
            </a:r>
          </a:p>
        </p:txBody>
      </p:sp>
      <p:pic>
        <p:nvPicPr>
          <p:cNvPr id="3" name="Graphic 2" descr="Target with solid fill">
            <a:extLst>
              <a:ext uri="{FF2B5EF4-FFF2-40B4-BE49-F238E27FC236}">
                <a16:creationId xmlns:a16="http://schemas.microsoft.com/office/drawing/2014/main" id="{F05FEB61-B5A8-499C-9221-D7E4618DD5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90734" y="2048650"/>
            <a:ext cx="2184985" cy="2184985"/>
          </a:xfrm>
          <a:prstGeom prst="rect">
            <a:avLst/>
          </a:prstGeom>
        </p:spPr>
      </p:pic>
      <p:sp>
        <p:nvSpPr>
          <p:cNvPr id="5" name="TextBox 4">
            <a:extLst>
              <a:ext uri="{FF2B5EF4-FFF2-40B4-BE49-F238E27FC236}">
                <a16:creationId xmlns:a16="http://schemas.microsoft.com/office/drawing/2014/main" id="{5295FCD8-2CBF-40B1-AEFA-9C09DA2874D8}"/>
              </a:ext>
            </a:extLst>
          </p:cNvPr>
          <p:cNvSpPr txBox="1"/>
          <p:nvPr/>
        </p:nvSpPr>
        <p:spPr>
          <a:xfrm>
            <a:off x="677104" y="5807744"/>
            <a:ext cx="8188452" cy="646331"/>
          </a:xfrm>
          <a:prstGeom prst="rect">
            <a:avLst/>
          </a:prstGeom>
          <a:noFill/>
        </p:spPr>
        <p:txBody>
          <a:bodyPr wrap="square">
            <a:spAutoFit/>
          </a:bodyPr>
          <a:lstStyle/>
          <a:p>
            <a:r>
              <a:rPr lang="en-GB" sz="1800" b="1" dirty="0">
                <a:solidFill>
                  <a:schemeClr val="bg2"/>
                </a:solidFill>
              </a:rPr>
              <a:t>Tip </a:t>
            </a:r>
            <a:r>
              <a:rPr lang="en-GB" sz="1800" dirty="0"/>
              <a:t>– Criteria join strategy to projects… so need to be broader than specific project deliverables, but more detailed that high level company goals</a:t>
            </a:r>
            <a:endParaRPr lang="en-GB" dirty="0"/>
          </a:p>
        </p:txBody>
      </p:sp>
    </p:spTree>
    <p:extLst>
      <p:ext uri="{BB962C8B-B14F-4D97-AF65-F5344CB8AC3E}">
        <p14:creationId xmlns:p14="http://schemas.microsoft.com/office/powerpoint/2010/main" val="14423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A2B3C99-145B-499A-B1AE-42ECDE5AB7E6}"/>
              </a:ext>
            </a:extLst>
          </p:cNvPr>
          <p:cNvSpPr txBox="1"/>
          <p:nvPr/>
        </p:nvSpPr>
        <p:spPr>
          <a:xfrm>
            <a:off x="111482" y="936232"/>
            <a:ext cx="8771057" cy="5078313"/>
          </a:xfrm>
          <a:prstGeom prst="rect">
            <a:avLst/>
          </a:prstGeom>
          <a:noFill/>
        </p:spPr>
        <p:txBody>
          <a:bodyPr wrap="square" rtlCol="0">
            <a:spAutoFit/>
          </a:bodyPr>
          <a:lstStyle/>
          <a:p>
            <a:endParaRPr lang="en-GB" sz="2000" b="1" dirty="0"/>
          </a:p>
          <a:p>
            <a:pPr lvl="1"/>
            <a:r>
              <a:rPr lang="en-GB" sz="2000" b="1" dirty="0"/>
              <a:t>Criteria need to be independent of one another, as you cannot do a pairwise review on the relative importance of two linked metrics</a:t>
            </a:r>
          </a:p>
          <a:p>
            <a:pPr lvl="1"/>
            <a:r>
              <a:rPr lang="en-GB" sz="2000" dirty="0">
                <a:solidFill>
                  <a:schemeClr val="accent2"/>
                </a:solidFill>
              </a:rPr>
              <a:t>NO “Drive Sales $” + “Drive Profit $”  </a:t>
            </a:r>
          </a:p>
          <a:p>
            <a:pPr lvl="1"/>
            <a:r>
              <a:rPr lang="en-GB" sz="2000" dirty="0">
                <a:solidFill>
                  <a:schemeClr val="accent3"/>
                </a:solidFill>
              </a:rPr>
              <a:t>YES “Drive Sales $” + Drive Profit </a:t>
            </a:r>
            <a:r>
              <a:rPr lang="en-GB" sz="2000" i="1" dirty="0">
                <a:solidFill>
                  <a:schemeClr val="accent3"/>
                </a:solidFill>
              </a:rPr>
              <a:t>Margins</a:t>
            </a:r>
            <a:r>
              <a:rPr lang="en-GB" sz="2000" dirty="0">
                <a:solidFill>
                  <a:schemeClr val="accent3"/>
                </a:solidFill>
              </a:rPr>
              <a:t>”</a:t>
            </a:r>
            <a:br>
              <a:rPr lang="en-GB" sz="2000" dirty="0">
                <a:solidFill>
                  <a:schemeClr val="accent3"/>
                </a:solidFill>
              </a:rPr>
            </a:br>
            <a:r>
              <a:rPr lang="en-GB" sz="2000" b="1" dirty="0"/>
              <a:t>OR </a:t>
            </a:r>
            <a:br>
              <a:rPr lang="en-GB" sz="2000" dirty="0"/>
            </a:br>
            <a:r>
              <a:rPr lang="en-GB" sz="2000" dirty="0">
                <a:solidFill>
                  <a:schemeClr val="accent3"/>
                </a:solidFill>
              </a:rPr>
              <a:t>Consider using a modelled metric like ROI</a:t>
            </a:r>
            <a:br>
              <a:rPr lang="en-GB" sz="2000" dirty="0">
                <a:solidFill>
                  <a:schemeClr val="accent3"/>
                </a:solidFill>
              </a:rPr>
            </a:br>
            <a:br>
              <a:rPr lang="en-GB" sz="2000" dirty="0"/>
            </a:br>
            <a:r>
              <a:rPr lang="en-GB" sz="2000" b="1" dirty="0"/>
              <a:t>Don’t have the same benefits appear across multiple criteria</a:t>
            </a:r>
          </a:p>
          <a:p>
            <a:pPr lvl="1"/>
            <a:r>
              <a:rPr lang="en-GB" sz="2000" dirty="0">
                <a:solidFill>
                  <a:schemeClr val="accent2"/>
                </a:solidFill>
              </a:rPr>
              <a:t>NO “Drive Sales $ in North America” + “Drive Sales $ of our core product”</a:t>
            </a:r>
          </a:p>
          <a:p>
            <a:pPr lvl="1"/>
            <a:r>
              <a:rPr lang="en-GB" sz="2000" dirty="0">
                <a:solidFill>
                  <a:schemeClr val="accent3"/>
                </a:solidFill>
              </a:rPr>
              <a:t>YES “Drive Sales $ in North America” </a:t>
            </a:r>
            <a:r>
              <a:rPr lang="en-GB" sz="2000" b="1" dirty="0">
                <a:solidFill>
                  <a:schemeClr val="accent3"/>
                </a:solidFill>
              </a:rPr>
              <a:t>OR</a:t>
            </a:r>
            <a:r>
              <a:rPr lang="en-GB" sz="2000" dirty="0">
                <a:solidFill>
                  <a:schemeClr val="accent3"/>
                </a:solidFill>
              </a:rPr>
              <a:t> “Drive Sales $ of our core product”</a:t>
            </a:r>
          </a:p>
          <a:p>
            <a:pPr lvl="1"/>
            <a:r>
              <a:rPr lang="en-GB" sz="2000" b="1" dirty="0"/>
              <a:t>OR</a:t>
            </a:r>
            <a:br>
              <a:rPr lang="en-GB" sz="2000" dirty="0"/>
            </a:br>
            <a:r>
              <a:rPr lang="en-GB" sz="2000" dirty="0">
                <a:solidFill>
                  <a:schemeClr val="accent3"/>
                </a:solidFill>
              </a:rPr>
              <a:t>Break goal into complementary drivers rather than interdependent outcomes</a:t>
            </a:r>
            <a:br>
              <a:rPr lang="en-GB" sz="2000" dirty="0">
                <a:solidFill>
                  <a:schemeClr val="accent3"/>
                </a:solidFill>
              </a:rPr>
            </a:br>
            <a:r>
              <a:rPr lang="en-GB" sz="2000" dirty="0">
                <a:solidFill>
                  <a:schemeClr val="accent3"/>
                </a:solidFill>
              </a:rPr>
              <a:t>e.g. “Increase market share in North America” + “Improve Lead Generation for our core product” (</a:t>
            </a:r>
            <a:r>
              <a:rPr lang="en-GB" sz="2000" i="1" dirty="0">
                <a:solidFill>
                  <a:schemeClr val="accent3"/>
                </a:solidFill>
              </a:rPr>
              <a:t>under a </a:t>
            </a:r>
            <a:r>
              <a:rPr lang="en-GB" sz="2000" i="1" u="sng" dirty="0">
                <a:solidFill>
                  <a:schemeClr val="accent3"/>
                </a:solidFill>
              </a:rPr>
              <a:t>criteria</a:t>
            </a:r>
            <a:r>
              <a:rPr lang="en-GB" sz="2000" i="1" dirty="0">
                <a:solidFill>
                  <a:schemeClr val="accent3"/>
                </a:solidFill>
              </a:rPr>
              <a:t> of ‘Drive Sales’)</a:t>
            </a:r>
          </a:p>
          <a:p>
            <a:r>
              <a:rPr lang="en-GB" sz="2400" dirty="0">
                <a:solidFill>
                  <a:schemeClr val="accent3"/>
                </a:solidFill>
              </a:rPr>
              <a:t> </a:t>
            </a:r>
          </a:p>
        </p:txBody>
      </p:sp>
      <p:pic>
        <p:nvPicPr>
          <p:cNvPr id="4100" name="Picture 4" descr="Stock Illustration - Man confused by arrows direction">
            <a:extLst>
              <a:ext uri="{FF2B5EF4-FFF2-40B4-BE49-F238E27FC236}">
                <a16:creationId xmlns:a16="http://schemas.microsoft.com/office/drawing/2014/main" id="{DB12B0B9-1708-451B-A485-BE69022972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4533" y="1498405"/>
            <a:ext cx="3145985" cy="3706003"/>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EE27D428-6FF8-40FD-8D9D-6BE8260D1B7C}"/>
              </a:ext>
            </a:extLst>
          </p:cNvPr>
          <p:cNvSpPr txBox="1">
            <a:spLocks/>
          </p:cNvSpPr>
          <p:nvPr/>
        </p:nvSpPr>
        <p:spPr>
          <a:xfrm>
            <a:off x="4946904" y="103005"/>
            <a:ext cx="7133614" cy="1184108"/>
          </a:xfrm>
          <a:prstGeom prst="rect">
            <a:avLst/>
          </a:prstGeom>
          <a:solidFill>
            <a:srgbClr val="FFFFFF">
              <a:alpha val="69804"/>
            </a:srgbClr>
          </a:solidFill>
        </p:spPr>
        <p:txBody>
          <a:bodyPr vert="horz" lIns="91440" tIns="45720" rIns="91440" bIns="45720" rtlCol="0" anchor="ctr">
            <a:noAutofit/>
          </a:bodyPr>
          <a:lstStyle>
            <a:lvl1pPr algn="r"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GB" sz="3200" b="1"/>
              <a:t>Deployment Tips</a:t>
            </a:r>
            <a:br>
              <a:rPr lang="en-GB" sz="3200" u="sng"/>
            </a:br>
            <a:r>
              <a:rPr lang="en-GB" sz="3200"/>
              <a:t>Avoid interdependence</a:t>
            </a:r>
          </a:p>
        </p:txBody>
      </p:sp>
      <p:sp>
        <p:nvSpPr>
          <p:cNvPr id="6" name="TextBox 5">
            <a:extLst>
              <a:ext uri="{FF2B5EF4-FFF2-40B4-BE49-F238E27FC236}">
                <a16:creationId xmlns:a16="http://schemas.microsoft.com/office/drawing/2014/main" id="{DD7930A8-731D-422E-8FF3-0270B23BDEC4}"/>
              </a:ext>
            </a:extLst>
          </p:cNvPr>
          <p:cNvSpPr txBox="1"/>
          <p:nvPr/>
        </p:nvSpPr>
        <p:spPr>
          <a:xfrm>
            <a:off x="567376" y="6108664"/>
            <a:ext cx="8188452" cy="646331"/>
          </a:xfrm>
          <a:prstGeom prst="rect">
            <a:avLst/>
          </a:prstGeom>
          <a:noFill/>
        </p:spPr>
        <p:txBody>
          <a:bodyPr wrap="square">
            <a:spAutoFit/>
          </a:bodyPr>
          <a:lstStyle/>
          <a:p>
            <a:r>
              <a:rPr lang="en-GB" sz="1800" b="1" dirty="0">
                <a:solidFill>
                  <a:schemeClr val="bg2"/>
                </a:solidFill>
              </a:rPr>
              <a:t>Tip </a:t>
            </a:r>
            <a:r>
              <a:rPr lang="en-GB" sz="1800" dirty="0"/>
              <a:t>– You’ll probably need to decide one way to measure financial goals: resist the temptation to pack in multiple interdependent angles</a:t>
            </a:r>
            <a:endParaRPr lang="en-GB" dirty="0"/>
          </a:p>
        </p:txBody>
      </p:sp>
    </p:spTree>
    <p:extLst>
      <p:ext uri="{BB962C8B-B14F-4D97-AF65-F5344CB8AC3E}">
        <p14:creationId xmlns:p14="http://schemas.microsoft.com/office/powerpoint/2010/main" val="2040888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C560088-6E0F-4CB3-B07C-9541B0401382}"/>
              </a:ext>
            </a:extLst>
          </p:cNvPr>
          <p:cNvSpPr txBox="1"/>
          <p:nvPr/>
        </p:nvSpPr>
        <p:spPr>
          <a:xfrm>
            <a:off x="-139699" y="553361"/>
            <a:ext cx="9712534" cy="5940088"/>
          </a:xfrm>
          <a:prstGeom prst="rect">
            <a:avLst/>
          </a:prstGeom>
          <a:noFill/>
        </p:spPr>
        <p:txBody>
          <a:bodyPr wrap="square" rtlCol="0">
            <a:spAutoFit/>
          </a:bodyPr>
          <a:lstStyle/>
          <a:p>
            <a:pPr lvl="1"/>
            <a:r>
              <a:rPr lang="en-GB" sz="2000" b="1" dirty="0"/>
              <a:t>Avoid ANDs (by splitting into key components)</a:t>
            </a:r>
            <a:br>
              <a:rPr lang="en-GB" sz="2000" b="1" dirty="0"/>
            </a:br>
            <a:r>
              <a:rPr lang="en-GB" sz="2000" dirty="0">
                <a:solidFill>
                  <a:srgbClr val="FF0000"/>
                </a:solidFill>
              </a:rPr>
              <a:t>NO “Drive efficiency in Fraud Detection AND in Call Centre” </a:t>
            </a:r>
          </a:p>
          <a:p>
            <a:pPr lvl="1"/>
            <a:r>
              <a:rPr lang="en-GB" sz="2000" dirty="0">
                <a:solidFill>
                  <a:schemeClr val="accent3"/>
                </a:solidFill>
              </a:rPr>
              <a:t>YES “Drive efficiency in Fraud Detection”</a:t>
            </a:r>
            <a:br>
              <a:rPr lang="en-GB" sz="2000" dirty="0">
                <a:solidFill>
                  <a:schemeClr val="accent3"/>
                </a:solidFill>
              </a:rPr>
            </a:br>
            <a:r>
              <a:rPr lang="en-GB" sz="2000" dirty="0">
                <a:solidFill>
                  <a:schemeClr val="accent3"/>
                </a:solidFill>
              </a:rPr>
              <a:t>&amp;    “Drive efficiency in Call Centre”</a:t>
            </a:r>
          </a:p>
          <a:p>
            <a:pPr lvl="1"/>
            <a:endParaRPr lang="en-GB" sz="2000" dirty="0"/>
          </a:p>
          <a:p>
            <a:pPr lvl="1"/>
            <a:r>
              <a:rPr lang="en-GB" sz="2000" b="1" dirty="0"/>
              <a:t>Unbundle ‘big plans’ into bits</a:t>
            </a:r>
          </a:p>
          <a:p>
            <a:pPr lvl="1"/>
            <a:r>
              <a:rPr lang="en-GB" sz="2000" dirty="0">
                <a:solidFill>
                  <a:schemeClr val="accent2"/>
                </a:solidFill>
              </a:rPr>
              <a:t>NO “Deliver the CEO’s key initiatives”</a:t>
            </a:r>
          </a:p>
          <a:p>
            <a:pPr lvl="1"/>
            <a:r>
              <a:rPr lang="en-GB" sz="2000" dirty="0">
                <a:solidFill>
                  <a:schemeClr val="accent3"/>
                </a:solidFill>
              </a:rPr>
              <a:t>YES “Deliver Key Initiative #1”</a:t>
            </a:r>
          </a:p>
          <a:p>
            <a:pPr lvl="1"/>
            <a:r>
              <a:rPr lang="en-GB" sz="2000" dirty="0">
                <a:solidFill>
                  <a:schemeClr val="accent3"/>
                </a:solidFill>
              </a:rPr>
              <a:t>&amp;    “Deliver Key Initiative #2” etc</a:t>
            </a:r>
          </a:p>
          <a:p>
            <a:pPr lvl="1"/>
            <a:endParaRPr lang="en-GB" sz="2000" dirty="0">
              <a:solidFill>
                <a:schemeClr val="accent3"/>
              </a:solidFill>
            </a:endParaRPr>
          </a:p>
          <a:p>
            <a:pPr lvl="1"/>
            <a:r>
              <a:rPr lang="en-GB" sz="2000" b="1" dirty="0"/>
              <a:t>Don’t have the same benefit in multiple criteria</a:t>
            </a:r>
            <a:endParaRPr lang="en-GB" sz="2000" dirty="0"/>
          </a:p>
          <a:p>
            <a:pPr lvl="1"/>
            <a:r>
              <a:rPr lang="en-GB" sz="2000" dirty="0">
                <a:solidFill>
                  <a:schemeClr val="accent2"/>
                </a:solidFill>
              </a:rPr>
              <a:t>NO “Improve Client Experience” as sub-criteria in Technology, Geography &amp; Call Centre</a:t>
            </a:r>
          </a:p>
          <a:p>
            <a:pPr lvl="1"/>
            <a:r>
              <a:rPr lang="en-GB" sz="2000" dirty="0">
                <a:solidFill>
                  <a:schemeClr val="accent3"/>
                </a:solidFill>
              </a:rPr>
              <a:t>YES Dedicated Client Experience Criteria with 3 sub-criteria (Tech, Geo &amp; CC)</a:t>
            </a:r>
            <a:br>
              <a:rPr lang="en-GB" sz="2000" dirty="0">
                <a:solidFill>
                  <a:schemeClr val="accent3"/>
                </a:solidFill>
              </a:rPr>
            </a:br>
            <a:r>
              <a:rPr lang="en-GB" sz="2000" b="1" dirty="0">
                <a:solidFill>
                  <a:schemeClr val="accent3"/>
                </a:solidFill>
              </a:rPr>
              <a:t>OR</a:t>
            </a:r>
            <a:r>
              <a:rPr lang="en-GB" sz="2000" dirty="0">
                <a:solidFill>
                  <a:schemeClr val="accent3"/>
                </a:solidFill>
              </a:rPr>
              <a:t>  Ensure each sub-criteria is distinct, and precise:</a:t>
            </a:r>
            <a:br>
              <a:rPr lang="en-GB" sz="2000" dirty="0">
                <a:solidFill>
                  <a:schemeClr val="accent3"/>
                </a:solidFill>
              </a:rPr>
            </a:br>
            <a:r>
              <a:rPr lang="en-GB" sz="2000" dirty="0">
                <a:solidFill>
                  <a:schemeClr val="accent3"/>
                </a:solidFill>
              </a:rPr>
              <a:t>       “Enhance the Technology our Clients use”</a:t>
            </a:r>
            <a:br>
              <a:rPr lang="en-GB" sz="2000" dirty="0">
                <a:solidFill>
                  <a:schemeClr val="accent3"/>
                </a:solidFill>
              </a:rPr>
            </a:br>
            <a:r>
              <a:rPr lang="en-GB" sz="2000" dirty="0">
                <a:solidFill>
                  <a:schemeClr val="accent3"/>
                </a:solidFill>
              </a:rPr>
              <a:t>&amp;    “Customise client services for local </a:t>
            </a:r>
            <a:r>
              <a:rPr lang="en-GB" sz="2000" dirty="0" err="1">
                <a:solidFill>
                  <a:schemeClr val="accent3"/>
                </a:solidFill>
              </a:rPr>
              <a:t>lanuages</a:t>
            </a:r>
            <a:r>
              <a:rPr lang="en-GB" sz="2000" dirty="0">
                <a:solidFill>
                  <a:schemeClr val="accent3"/>
                </a:solidFill>
              </a:rPr>
              <a:t>” </a:t>
            </a:r>
            <a:br>
              <a:rPr lang="en-GB" sz="2000" dirty="0">
                <a:solidFill>
                  <a:schemeClr val="accent3"/>
                </a:solidFill>
              </a:rPr>
            </a:br>
            <a:r>
              <a:rPr lang="en-GB" sz="2000" dirty="0">
                <a:solidFill>
                  <a:schemeClr val="accent3"/>
                </a:solidFill>
              </a:rPr>
              <a:t>&amp;     “Reduce wait time in our Call Centre”</a:t>
            </a:r>
            <a:br>
              <a:rPr lang="en-GB" sz="2000" dirty="0">
                <a:solidFill>
                  <a:schemeClr val="accent3"/>
                </a:solidFill>
              </a:rPr>
            </a:br>
            <a:br>
              <a:rPr lang="en-GB" sz="2000" dirty="0">
                <a:solidFill>
                  <a:schemeClr val="accent3"/>
                </a:solidFill>
              </a:rPr>
            </a:br>
            <a:r>
              <a:rPr lang="en-GB" sz="2000" b="1" dirty="0">
                <a:solidFill>
                  <a:schemeClr val="bg2"/>
                </a:solidFill>
              </a:rPr>
              <a:t>Tip </a:t>
            </a:r>
            <a:r>
              <a:rPr lang="en-GB" sz="2000" dirty="0"/>
              <a:t>– if you are using a strategy paper as a base they have a tendency to bundle…</a:t>
            </a:r>
            <a:endParaRPr lang="en-GB" sz="2400" dirty="0">
              <a:solidFill>
                <a:schemeClr val="accent3"/>
              </a:solidFill>
            </a:endParaRPr>
          </a:p>
        </p:txBody>
      </p:sp>
      <p:cxnSp>
        <p:nvCxnSpPr>
          <p:cNvPr id="14" name="Straight Arrow Connector 13">
            <a:extLst>
              <a:ext uri="{FF2B5EF4-FFF2-40B4-BE49-F238E27FC236}">
                <a16:creationId xmlns:a16="http://schemas.microsoft.com/office/drawing/2014/main" id="{AFDFA07F-4419-44D8-A7D3-A0A9182D402D}"/>
              </a:ext>
            </a:extLst>
          </p:cNvPr>
          <p:cNvCxnSpPr>
            <a:cxnSpLocks/>
          </p:cNvCxnSpPr>
          <p:nvPr/>
        </p:nvCxnSpPr>
        <p:spPr>
          <a:xfrm>
            <a:off x="4560142" y="1572768"/>
            <a:ext cx="331140" cy="4480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19B3187-CD32-40AC-BC32-C4A65BFA9827}"/>
              </a:ext>
            </a:extLst>
          </p:cNvPr>
          <p:cNvSpPr txBox="1"/>
          <p:nvPr/>
        </p:nvSpPr>
        <p:spPr>
          <a:xfrm>
            <a:off x="4968903" y="2063335"/>
            <a:ext cx="3716990" cy="584775"/>
          </a:xfrm>
          <a:prstGeom prst="rect">
            <a:avLst/>
          </a:prstGeom>
          <a:noFill/>
        </p:spPr>
        <p:txBody>
          <a:bodyPr wrap="square" rtlCol="0">
            <a:spAutoFit/>
          </a:bodyPr>
          <a:lstStyle/>
          <a:p>
            <a:r>
              <a:rPr lang="en-GB" sz="1600" i="1" dirty="0"/>
              <a:t>If both bits matter have two sub-criteria… if one is not very important then ignore it</a:t>
            </a:r>
          </a:p>
        </p:txBody>
      </p:sp>
      <p:cxnSp>
        <p:nvCxnSpPr>
          <p:cNvPr id="17" name="Straight Arrow Connector 16">
            <a:extLst>
              <a:ext uri="{FF2B5EF4-FFF2-40B4-BE49-F238E27FC236}">
                <a16:creationId xmlns:a16="http://schemas.microsoft.com/office/drawing/2014/main" id="{077EF316-4E21-4DF6-9EBB-F0CC4A806D84}"/>
              </a:ext>
            </a:extLst>
          </p:cNvPr>
          <p:cNvCxnSpPr>
            <a:cxnSpLocks/>
          </p:cNvCxnSpPr>
          <p:nvPr/>
        </p:nvCxnSpPr>
        <p:spPr>
          <a:xfrm flipV="1">
            <a:off x="4439825" y="2648110"/>
            <a:ext cx="492502" cy="3556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72A03B92-4703-4F99-8C2A-A5D6F3CB138B}"/>
              </a:ext>
            </a:extLst>
          </p:cNvPr>
          <p:cNvSpPr txBox="1">
            <a:spLocks/>
          </p:cNvSpPr>
          <p:nvPr/>
        </p:nvSpPr>
        <p:spPr>
          <a:xfrm>
            <a:off x="7388352" y="100196"/>
            <a:ext cx="4600727" cy="1229410"/>
          </a:xfrm>
          <a:prstGeom prst="rect">
            <a:avLst/>
          </a:prstGeom>
          <a:solidFill>
            <a:srgbClr val="FFFFFF">
              <a:alpha val="69804"/>
            </a:srgbClr>
          </a:solidFill>
        </p:spPr>
        <p:txBody>
          <a:bodyPr vert="horz" lIns="91440" tIns="45720" rIns="91440" bIns="45720" rtlCol="0" anchor="ctr">
            <a:normAutofit fontScale="92500" lnSpcReduction="10000"/>
          </a:bodyPr>
          <a:lstStyle>
            <a:lvl1pPr algn="r"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GB" sz="3200" b="1"/>
              <a:t>Deployment Tips</a:t>
            </a:r>
            <a:br>
              <a:rPr lang="en-GB" sz="3200" u="sng"/>
            </a:br>
            <a:r>
              <a:rPr lang="en-GB" sz="3200"/>
              <a:t>Don’t pack too much in</a:t>
            </a:r>
            <a:br>
              <a:rPr lang="en-GB" sz="3200" b="1"/>
            </a:br>
            <a:r>
              <a:rPr lang="en-GB" sz="2600" i="1"/>
              <a:t>(even if it’s good stuff)</a:t>
            </a:r>
            <a:endParaRPr lang="en-GB" sz="3200" i="1"/>
          </a:p>
        </p:txBody>
      </p:sp>
      <p:pic>
        <p:nvPicPr>
          <p:cNvPr id="3" name="Picture 2" descr="Inside of fridge full of green fruit and vegetables">
            <a:extLst>
              <a:ext uri="{FF2B5EF4-FFF2-40B4-BE49-F238E27FC236}">
                <a16:creationId xmlns:a16="http://schemas.microsoft.com/office/drawing/2014/main" id="{DCD1B7CE-FF83-4F37-80B4-DF5D9B906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3641" y="1572768"/>
            <a:ext cx="2474976" cy="3712464"/>
          </a:xfrm>
          <a:prstGeom prst="rect">
            <a:avLst/>
          </a:prstGeom>
        </p:spPr>
      </p:pic>
    </p:spTree>
    <p:extLst>
      <p:ext uri="{BB962C8B-B14F-4D97-AF65-F5344CB8AC3E}">
        <p14:creationId xmlns:p14="http://schemas.microsoft.com/office/powerpoint/2010/main" val="4109711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55452D-206A-40B9-80B0-A08AC363329A}"/>
              </a:ext>
            </a:extLst>
          </p:cNvPr>
          <p:cNvSpPr txBox="1"/>
          <p:nvPr/>
        </p:nvSpPr>
        <p:spPr>
          <a:xfrm>
            <a:off x="209260" y="1081339"/>
            <a:ext cx="7669357" cy="5447645"/>
          </a:xfrm>
          <a:prstGeom prst="rect">
            <a:avLst/>
          </a:prstGeom>
          <a:noFill/>
        </p:spPr>
        <p:txBody>
          <a:bodyPr wrap="square" rtlCol="0">
            <a:spAutoFit/>
          </a:bodyPr>
          <a:lstStyle/>
          <a:p>
            <a:endParaRPr lang="en-GB" sz="2000" b="1" dirty="0"/>
          </a:p>
          <a:p>
            <a:pPr lvl="1"/>
            <a:r>
              <a:rPr lang="en-GB" sz="2000" b="1" dirty="0"/>
              <a:t>Make sure positive outcomes score higher</a:t>
            </a:r>
          </a:p>
          <a:p>
            <a:pPr lvl="1"/>
            <a:r>
              <a:rPr lang="en-GB" sz="2000" dirty="0">
                <a:solidFill>
                  <a:schemeClr val="accent2"/>
                </a:solidFill>
              </a:rPr>
              <a:t>NO “How long is the new commute?”</a:t>
            </a:r>
          </a:p>
          <a:p>
            <a:pPr lvl="1"/>
            <a:r>
              <a:rPr lang="en-GB" sz="2000" dirty="0">
                <a:solidFill>
                  <a:schemeClr val="accent3"/>
                </a:solidFill>
              </a:rPr>
              <a:t>YES “How much time will this new commute save?”</a:t>
            </a:r>
          </a:p>
          <a:p>
            <a:pPr lvl="1"/>
            <a:endParaRPr lang="en-GB" sz="2000" dirty="0">
              <a:solidFill>
                <a:schemeClr val="accent3"/>
              </a:solidFill>
            </a:endParaRPr>
          </a:p>
          <a:p>
            <a:pPr lvl="1"/>
            <a:r>
              <a:rPr lang="en-GB" sz="2000" b="1" dirty="0"/>
              <a:t>Never use negative numbers</a:t>
            </a:r>
          </a:p>
          <a:p>
            <a:pPr lvl="1"/>
            <a:r>
              <a:rPr lang="en-GB" sz="2000" dirty="0">
                <a:solidFill>
                  <a:schemeClr val="accent2"/>
                </a:solidFill>
              </a:rPr>
              <a:t>NO “What is the annual cost of maintaining this machine?” </a:t>
            </a:r>
            <a:br>
              <a:rPr lang="en-GB" sz="2000" dirty="0">
                <a:solidFill>
                  <a:schemeClr val="accent2"/>
                </a:solidFill>
              </a:rPr>
            </a:br>
            <a:r>
              <a:rPr lang="en-GB" sz="2000" dirty="0">
                <a:solidFill>
                  <a:schemeClr val="accent2"/>
                </a:solidFill>
              </a:rPr>
              <a:t>(expressed as negative number)</a:t>
            </a:r>
            <a:br>
              <a:rPr lang="en-GB" sz="2000" dirty="0">
                <a:solidFill>
                  <a:schemeClr val="accent2"/>
                </a:solidFill>
              </a:rPr>
            </a:br>
            <a:r>
              <a:rPr lang="en-GB" sz="2000" dirty="0">
                <a:solidFill>
                  <a:schemeClr val="accent3"/>
                </a:solidFill>
              </a:rPr>
              <a:t>YES – “What saving will this new machine give vs. current cost?”</a:t>
            </a:r>
            <a:br>
              <a:rPr lang="en-GB" sz="2000" dirty="0">
                <a:solidFill>
                  <a:schemeClr val="accent3"/>
                </a:solidFill>
              </a:rPr>
            </a:br>
            <a:r>
              <a:rPr lang="en-GB" sz="2000" dirty="0">
                <a:solidFill>
                  <a:schemeClr val="accent3"/>
                </a:solidFill>
              </a:rPr>
              <a:t>(expressed as a positive number)</a:t>
            </a:r>
          </a:p>
          <a:p>
            <a:pPr lvl="1"/>
            <a:endParaRPr lang="en-GB" sz="2000" dirty="0">
              <a:solidFill>
                <a:schemeClr val="accent3"/>
              </a:solidFill>
            </a:endParaRPr>
          </a:p>
          <a:p>
            <a:pPr lvl="1"/>
            <a:endParaRPr lang="en-GB" sz="2000" dirty="0">
              <a:solidFill>
                <a:schemeClr val="accent3"/>
              </a:solidFill>
            </a:endParaRPr>
          </a:p>
          <a:p>
            <a:pPr lvl="1"/>
            <a:r>
              <a:rPr lang="en-GB" sz="2000" b="1" dirty="0">
                <a:solidFill>
                  <a:schemeClr val="bg2"/>
                </a:solidFill>
              </a:rPr>
              <a:t>Tip</a:t>
            </a:r>
            <a:r>
              <a:rPr lang="en-GB" sz="2000" dirty="0"/>
              <a:t>: You will need to manipulate your data outside the software if you are using a </a:t>
            </a:r>
            <a:r>
              <a:rPr lang="en-GB" sz="2000" b="1" dirty="0"/>
              <a:t>quantitative data source</a:t>
            </a:r>
            <a:r>
              <a:rPr lang="en-GB" sz="2000" dirty="0"/>
              <a:t>, or you can invert it using a scale if you’re collecting via survey</a:t>
            </a:r>
          </a:p>
          <a:p>
            <a:endParaRPr lang="en-GB" sz="2400" dirty="0">
              <a:solidFill>
                <a:schemeClr val="accent3"/>
              </a:solidFill>
            </a:endParaRPr>
          </a:p>
          <a:p>
            <a:endParaRPr lang="en-GB" sz="2400" dirty="0">
              <a:solidFill>
                <a:schemeClr val="accent3"/>
              </a:solidFill>
            </a:endParaRPr>
          </a:p>
        </p:txBody>
      </p:sp>
      <p:pic>
        <p:nvPicPr>
          <p:cNvPr id="5" name="Picture 4" descr="One glowing light up arrow among other down arrows on green pastel color background">
            <a:extLst>
              <a:ext uri="{FF2B5EF4-FFF2-40B4-BE49-F238E27FC236}">
                <a16:creationId xmlns:a16="http://schemas.microsoft.com/office/drawing/2014/main" id="{9DD413CF-E6D9-4AD8-BF74-51ABFFB56C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7700" y="1945409"/>
            <a:ext cx="3715040" cy="2786280"/>
          </a:xfrm>
          <a:prstGeom prst="rect">
            <a:avLst/>
          </a:prstGeom>
        </p:spPr>
      </p:pic>
      <p:sp>
        <p:nvSpPr>
          <p:cNvPr id="13" name="Title 1">
            <a:extLst>
              <a:ext uri="{FF2B5EF4-FFF2-40B4-BE49-F238E27FC236}">
                <a16:creationId xmlns:a16="http://schemas.microsoft.com/office/drawing/2014/main" id="{F7AD81A3-B887-4FE0-96B8-F989CB2C45AD}"/>
              </a:ext>
            </a:extLst>
          </p:cNvPr>
          <p:cNvSpPr txBox="1">
            <a:spLocks/>
          </p:cNvSpPr>
          <p:nvPr/>
        </p:nvSpPr>
        <p:spPr>
          <a:xfrm>
            <a:off x="5678424" y="114748"/>
            <a:ext cx="6304316" cy="1201988"/>
          </a:xfrm>
          <a:prstGeom prst="rect">
            <a:avLst/>
          </a:prstGeom>
          <a:solidFill>
            <a:srgbClr val="FFFFFF">
              <a:alpha val="69804"/>
            </a:srgbClr>
          </a:solidFill>
        </p:spPr>
        <p:txBody>
          <a:bodyPr vert="horz" lIns="91440" tIns="45720" rIns="91440" bIns="45720" rtlCol="0" anchor="ctr">
            <a:normAutofit/>
          </a:bodyPr>
          <a:lstStyle>
            <a:lvl1pPr algn="r"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GB" sz="3200" b="1"/>
              <a:t>Deployment Tips</a:t>
            </a:r>
            <a:br>
              <a:rPr lang="en-GB" sz="3200" u="sng"/>
            </a:br>
            <a:r>
              <a:rPr lang="en-GB" sz="3200"/>
              <a:t>Scales must go up, and be &gt;0</a:t>
            </a:r>
          </a:p>
        </p:txBody>
      </p:sp>
    </p:spTree>
    <p:extLst>
      <p:ext uri="{BB962C8B-B14F-4D97-AF65-F5344CB8AC3E}">
        <p14:creationId xmlns:p14="http://schemas.microsoft.com/office/powerpoint/2010/main" val="4268172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ED5350-DC00-4BEE-B878-FB493EC79643}"/>
              </a:ext>
            </a:extLst>
          </p:cNvPr>
          <p:cNvSpPr txBox="1"/>
          <p:nvPr/>
        </p:nvSpPr>
        <p:spPr>
          <a:xfrm>
            <a:off x="317721" y="1571419"/>
            <a:ext cx="3582277" cy="923330"/>
          </a:xfrm>
          <a:prstGeom prst="rect">
            <a:avLst/>
          </a:prstGeom>
          <a:noFill/>
        </p:spPr>
        <p:txBody>
          <a:bodyPr wrap="square" lIns="91440" tIns="45720" rIns="91440" bIns="45720" rtlCol="0" anchor="t">
            <a:spAutoFit/>
          </a:bodyPr>
          <a:lstStyle/>
          <a:p>
            <a:r>
              <a:rPr lang="en-GB" b="1">
                <a:solidFill>
                  <a:schemeClr val="accent2"/>
                </a:solidFill>
                <a:cs typeface="Calibri"/>
              </a:rPr>
              <a:t>Criteria 2 will have no weight </a:t>
            </a:r>
            <a:r>
              <a:rPr lang="en-GB">
                <a:solidFill>
                  <a:schemeClr val="accent2"/>
                </a:solidFill>
                <a:cs typeface="Calibri"/>
              </a:rPr>
              <a:t>because 2.1 is a ‘lone child’ – this is not allowed in AHP!</a:t>
            </a:r>
          </a:p>
        </p:txBody>
      </p:sp>
      <p:pic>
        <p:nvPicPr>
          <p:cNvPr id="6" name="Picture 5">
            <a:extLst>
              <a:ext uri="{FF2B5EF4-FFF2-40B4-BE49-F238E27FC236}">
                <a16:creationId xmlns:a16="http://schemas.microsoft.com/office/drawing/2014/main" id="{0AD90981-E33C-4807-9C45-DFA5D73055C8}"/>
              </a:ext>
            </a:extLst>
          </p:cNvPr>
          <p:cNvPicPr>
            <a:picLocks noChangeAspect="1"/>
          </p:cNvPicPr>
          <p:nvPr/>
        </p:nvPicPr>
        <p:blipFill>
          <a:blip r:embed="rId2"/>
          <a:stretch>
            <a:fillRect/>
          </a:stretch>
        </p:blipFill>
        <p:spPr>
          <a:xfrm>
            <a:off x="486986" y="2391434"/>
            <a:ext cx="2501870" cy="3125793"/>
          </a:xfrm>
          <a:prstGeom prst="rect">
            <a:avLst/>
          </a:prstGeom>
        </p:spPr>
      </p:pic>
      <p:pic>
        <p:nvPicPr>
          <p:cNvPr id="9" name="Picture 8">
            <a:extLst>
              <a:ext uri="{FF2B5EF4-FFF2-40B4-BE49-F238E27FC236}">
                <a16:creationId xmlns:a16="http://schemas.microsoft.com/office/drawing/2014/main" id="{BF1D432A-4E01-4391-9B44-FC6BE117598F}"/>
              </a:ext>
            </a:extLst>
          </p:cNvPr>
          <p:cNvPicPr>
            <a:picLocks noChangeAspect="1"/>
          </p:cNvPicPr>
          <p:nvPr/>
        </p:nvPicPr>
        <p:blipFill>
          <a:blip r:embed="rId3"/>
          <a:stretch>
            <a:fillRect/>
          </a:stretch>
        </p:blipFill>
        <p:spPr>
          <a:xfrm>
            <a:off x="9078088" y="2522543"/>
            <a:ext cx="2418183" cy="3060671"/>
          </a:xfrm>
          <a:prstGeom prst="rect">
            <a:avLst/>
          </a:prstGeom>
        </p:spPr>
      </p:pic>
      <p:pic>
        <p:nvPicPr>
          <p:cNvPr id="10" name="Picture 9">
            <a:extLst>
              <a:ext uri="{FF2B5EF4-FFF2-40B4-BE49-F238E27FC236}">
                <a16:creationId xmlns:a16="http://schemas.microsoft.com/office/drawing/2014/main" id="{E9B46C8D-461E-44AF-9D8B-EEF7E80F41FB}"/>
              </a:ext>
            </a:extLst>
          </p:cNvPr>
          <p:cNvPicPr>
            <a:picLocks noChangeAspect="1"/>
          </p:cNvPicPr>
          <p:nvPr/>
        </p:nvPicPr>
        <p:blipFill>
          <a:blip r:embed="rId4"/>
          <a:stretch>
            <a:fillRect/>
          </a:stretch>
        </p:blipFill>
        <p:spPr>
          <a:xfrm>
            <a:off x="4613999" y="2522543"/>
            <a:ext cx="2794544" cy="2994684"/>
          </a:xfrm>
          <a:prstGeom prst="rect">
            <a:avLst/>
          </a:prstGeom>
        </p:spPr>
      </p:pic>
      <p:pic>
        <p:nvPicPr>
          <p:cNvPr id="1026" name="Picture 2">
            <a:extLst>
              <a:ext uri="{FF2B5EF4-FFF2-40B4-BE49-F238E27FC236}">
                <a16:creationId xmlns:a16="http://schemas.microsoft.com/office/drawing/2014/main" id="{51B0B980-ED19-402A-A586-6485D9EAF2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0369" y="3389076"/>
            <a:ext cx="1062762" cy="10627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umbs Up Emoji (U+1F44D)">
            <a:extLst>
              <a:ext uri="{FF2B5EF4-FFF2-40B4-BE49-F238E27FC236}">
                <a16:creationId xmlns:a16="http://schemas.microsoft.com/office/drawing/2014/main" id="{C70570B2-F5DA-4A2D-ABF6-5C8102F7D7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4805" y="3514543"/>
            <a:ext cx="1121062" cy="11210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Thumbs Up Emoji (U+1F44D)">
            <a:extLst>
              <a:ext uri="{FF2B5EF4-FFF2-40B4-BE49-F238E27FC236}">
                <a16:creationId xmlns:a16="http://schemas.microsoft.com/office/drawing/2014/main" id="{950B360C-447D-40BA-8C09-35C0D8E06B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77035" y="3486881"/>
            <a:ext cx="1121062" cy="112106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560B3BE-226A-47EC-BF15-DDD67577B06B}"/>
              </a:ext>
            </a:extLst>
          </p:cNvPr>
          <p:cNvSpPr txBox="1"/>
          <p:nvPr/>
        </p:nvSpPr>
        <p:spPr>
          <a:xfrm>
            <a:off x="8707279" y="1587805"/>
            <a:ext cx="3582277" cy="923330"/>
          </a:xfrm>
          <a:prstGeom prst="rect">
            <a:avLst/>
          </a:prstGeom>
          <a:noFill/>
        </p:spPr>
        <p:txBody>
          <a:bodyPr wrap="square" lIns="91440" tIns="45720" rIns="91440" bIns="45720" rtlCol="0" anchor="t">
            <a:spAutoFit/>
          </a:bodyPr>
          <a:lstStyle/>
          <a:p>
            <a:r>
              <a:rPr lang="en-GB" b="1">
                <a:solidFill>
                  <a:schemeClr val="accent6"/>
                </a:solidFill>
                <a:cs typeface="Calibri"/>
              </a:rPr>
              <a:t>Add a ‘sibling’ to make C2.1 viable</a:t>
            </a:r>
            <a:br>
              <a:rPr lang="en-GB" b="1">
                <a:solidFill>
                  <a:schemeClr val="accent6"/>
                </a:solidFill>
                <a:cs typeface="Calibri"/>
              </a:rPr>
            </a:br>
            <a:r>
              <a:rPr lang="en-GB">
                <a:solidFill>
                  <a:schemeClr val="accent6"/>
                </a:solidFill>
                <a:cs typeface="Calibri"/>
              </a:rPr>
              <a:t>Now there are two sub-criteria Criteria 2 will work</a:t>
            </a:r>
          </a:p>
        </p:txBody>
      </p:sp>
      <p:sp>
        <p:nvSpPr>
          <p:cNvPr id="15" name="TextBox 14">
            <a:extLst>
              <a:ext uri="{FF2B5EF4-FFF2-40B4-BE49-F238E27FC236}">
                <a16:creationId xmlns:a16="http://schemas.microsoft.com/office/drawing/2014/main" id="{82ECA9F3-152C-4441-8E84-A30CBD7815F5}"/>
              </a:ext>
            </a:extLst>
          </p:cNvPr>
          <p:cNvSpPr txBox="1"/>
          <p:nvPr/>
        </p:nvSpPr>
        <p:spPr>
          <a:xfrm>
            <a:off x="4340589" y="1571419"/>
            <a:ext cx="3846459" cy="923330"/>
          </a:xfrm>
          <a:prstGeom prst="rect">
            <a:avLst/>
          </a:prstGeom>
          <a:noFill/>
        </p:spPr>
        <p:txBody>
          <a:bodyPr wrap="square" lIns="91440" tIns="45720" rIns="91440" bIns="45720" rtlCol="0" anchor="t">
            <a:spAutoFit/>
          </a:bodyPr>
          <a:lstStyle/>
          <a:p>
            <a:r>
              <a:rPr lang="en-GB" b="1">
                <a:solidFill>
                  <a:schemeClr val="accent6"/>
                </a:solidFill>
                <a:cs typeface="Calibri"/>
              </a:rPr>
              <a:t>Delete C2.1 and score Criteria 2</a:t>
            </a:r>
            <a:br>
              <a:rPr lang="en-GB" b="1">
                <a:solidFill>
                  <a:schemeClr val="accent6"/>
                </a:solidFill>
                <a:cs typeface="Calibri"/>
              </a:rPr>
            </a:br>
            <a:r>
              <a:rPr lang="en-GB">
                <a:solidFill>
                  <a:schemeClr val="accent6"/>
                </a:solidFill>
                <a:cs typeface="Calibri"/>
              </a:rPr>
              <a:t>This works too, if there are no sub-criteria (just merge C2.1 into Criteria 2)</a:t>
            </a:r>
          </a:p>
        </p:txBody>
      </p:sp>
      <p:sp>
        <p:nvSpPr>
          <p:cNvPr id="21" name="Title 1">
            <a:extLst>
              <a:ext uri="{FF2B5EF4-FFF2-40B4-BE49-F238E27FC236}">
                <a16:creationId xmlns:a16="http://schemas.microsoft.com/office/drawing/2014/main" id="{9E955077-3AD2-4310-90EB-7BEBA461DC0F}"/>
              </a:ext>
            </a:extLst>
          </p:cNvPr>
          <p:cNvSpPr txBox="1">
            <a:spLocks/>
          </p:cNvSpPr>
          <p:nvPr/>
        </p:nvSpPr>
        <p:spPr>
          <a:xfrm>
            <a:off x="7132320" y="78942"/>
            <a:ext cx="4919505" cy="1228650"/>
          </a:xfrm>
          <a:prstGeom prst="rect">
            <a:avLst/>
          </a:prstGeom>
          <a:solidFill>
            <a:srgbClr val="FFFFFF">
              <a:alpha val="69804"/>
            </a:srgbClr>
          </a:solidFill>
        </p:spPr>
        <p:txBody>
          <a:bodyPr vert="horz" lIns="91440" tIns="45720" rIns="91440" bIns="45720" rtlCol="0" anchor="ctr">
            <a:normAutofit/>
          </a:bodyPr>
          <a:lstStyle>
            <a:lvl1pPr algn="r"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GB" sz="3200" b="1"/>
              <a:t>Deployment Tips</a:t>
            </a:r>
            <a:br>
              <a:rPr lang="en-GB" sz="3200" u="sng"/>
            </a:br>
            <a:r>
              <a:rPr lang="en-GB" sz="3200"/>
              <a:t>Beware The Lone Child</a:t>
            </a:r>
          </a:p>
        </p:txBody>
      </p:sp>
      <p:sp>
        <p:nvSpPr>
          <p:cNvPr id="2" name="TextBox 1">
            <a:extLst>
              <a:ext uri="{FF2B5EF4-FFF2-40B4-BE49-F238E27FC236}">
                <a16:creationId xmlns:a16="http://schemas.microsoft.com/office/drawing/2014/main" id="{BD4208EE-9F34-4113-90E9-A0239BA7C7F5}"/>
              </a:ext>
            </a:extLst>
          </p:cNvPr>
          <p:cNvSpPr txBox="1"/>
          <p:nvPr/>
        </p:nvSpPr>
        <p:spPr>
          <a:xfrm>
            <a:off x="1436752" y="4923503"/>
            <a:ext cx="1616995" cy="584775"/>
          </a:xfrm>
          <a:prstGeom prst="rect">
            <a:avLst/>
          </a:prstGeom>
          <a:noFill/>
        </p:spPr>
        <p:txBody>
          <a:bodyPr wrap="square" rtlCol="0">
            <a:spAutoFit/>
          </a:bodyPr>
          <a:lstStyle/>
          <a:p>
            <a:r>
              <a:rPr lang="en-GB" sz="1600" b="1"/>
              <a:t>This will break your model</a:t>
            </a:r>
          </a:p>
        </p:txBody>
      </p:sp>
      <p:cxnSp>
        <p:nvCxnSpPr>
          <p:cNvPr id="16" name="Straight Arrow Connector 15">
            <a:extLst>
              <a:ext uri="{FF2B5EF4-FFF2-40B4-BE49-F238E27FC236}">
                <a16:creationId xmlns:a16="http://schemas.microsoft.com/office/drawing/2014/main" id="{2F44B885-3645-4D88-97FF-5574459E4866}"/>
              </a:ext>
            </a:extLst>
          </p:cNvPr>
          <p:cNvCxnSpPr>
            <a:cxnSpLocks/>
          </p:cNvCxnSpPr>
          <p:nvPr/>
        </p:nvCxnSpPr>
        <p:spPr>
          <a:xfrm>
            <a:off x="351269" y="5174511"/>
            <a:ext cx="27143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9C968C6-0BD6-422A-8B22-D4F9E6FD6FCB}"/>
              </a:ext>
            </a:extLst>
          </p:cNvPr>
          <p:cNvSpPr txBox="1"/>
          <p:nvPr/>
        </p:nvSpPr>
        <p:spPr>
          <a:xfrm>
            <a:off x="-206286" y="181965"/>
            <a:ext cx="6642723" cy="1015663"/>
          </a:xfrm>
          <a:prstGeom prst="rect">
            <a:avLst/>
          </a:prstGeom>
          <a:noFill/>
        </p:spPr>
        <p:txBody>
          <a:bodyPr wrap="square">
            <a:spAutoFit/>
          </a:bodyPr>
          <a:lstStyle/>
          <a:p>
            <a:pPr lvl="1"/>
            <a:r>
              <a:rPr lang="en-GB" sz="2000" b="1" dirty="0"/>
              <a:t>Never have only 1 sub-criteria</a:t>
            </a:r>
          </a:p>
          <a:p>
            <a:pPr lvl="1"/>
            <a:r>
              <a:rPr lang="en-GB" sz="2000" dirty="0">
                <a:solidFill>
                  <a:schemeClr val="accent2"/>
                </a:solidFill>
              </a:rPr>
              <a:t>NO Add “C2.1” per case study below</a:t>
            </a:r>
          </a:p>
          <a:p>
            <a:pPr lvl="1"/>
            <a:r>
              <a:rPr lang="en-GB" sz="2000" dirty="0">
                <a:solidFill>
                  <a:schemeClr val="accent3"/>
                </a:solidFill>
              </a:rPr>
              <a:t>YES Either Delete C2.1 or add C2.2 per examples below</a:t>
            </a:r>
          </a:p>
        </p:txBody>
      </p:sp>
      <p:sp>
        <p:nvSpPr>
          <p:cNvPr id="5" name="Rectangle: Rounded Corners 4">
            <a:extLst>
              <a:ext uri="{FF2B5EF4-FFF2-40B4-BE49-F238E27FC236}">
                <a16:creationId xmlns:a16="http://schemas.microsoft.com/office/drawing/2014/main" id="{221D887A-FEFB-49E3-941A-FDE06D789F55}"/>
              </a:ext>
            </a:extLst>
          </p:cNvPr>
          <p:cNvSpPr/>
          <p:nvPr/>
        </p:nvSpPr>
        <p:spPr>
          <a:xfrm>
            <a:off x="486985" y="4848568"/>
            <a:ext cx="2628091" cy="7346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52712998-DEDC-4E3B-B18D-25DE5D65A424}"/>
              </a:ext>
            </a:extLst>
          </p:cNvPr>
          <p:cNvSpPr txBox="1"/>
          <p:nvPr/>
        </p:nvSpPr>
        <p:spPr>
          <a:xfrm>
            <a:off x="122985" y="6249164"/>
            <a:ext cx="8936007" cy="369332"/>
          </a:xfrm>
          <a:prstGeom prst="rect">
            <a:avLst/>
          </a:prstGeom>
          <a:noFill/>
        </p:spPr>
        <p:txBody>
          <a:bodyPr wrap="square">
            <a:spAutoFit/>
          </a:bodyPr>
          <a:lstStyle/>
          <a:p>
            <a:r>
              <a:rPr lang="en-GB" sz="1800" b="1" dirty="0">
                <a:solidFill>
                  <a:schemeClr val="bg2"/>
                </a:solidFill>
              </a:rPr>
              <a:t>Tip </a:t>
            </a:r>
            <a:r>
              <a:rPr lang="en-GB" sz="1800" dirty="0"/>
              <a:t>– If you get this message when saving a Weight Set then you’ve got a Lone Child error </a:t>
            </a:r>
            <a:r>
              <a:rPr lang="en-GB" sz="1800" dirty="0">
                <a:sym typeface="Wingdings" panose="05000000000000000000" pitchFamily="2" charset="2"/>
              </a:rPr>
              <a:t></a:t>
            </a:r>
            <a:endParaRPr lang="en-GB" dirty="0"/>
          </a:p>
        </p:txBody>
      </p:sp>
      <p:pic>
        <p:nvPicPr>
          <p:cNvPr id="4" name="Picture 3">
            <a:extLst>
              <a:ext uri="{FF2B5EF4-FFF2-40B4-BE49-F238E27FC236}">
                <a16:creationId xmlns:a16="http://schemas.microsoft.com/office/drawing/2014/main" id="{8990B8BB-9466-4112-869D-6ECDDAB29CF7}"/>
              </a:ext>
            </a:extLst>
          </p:cNvPr>
          <p:cNvPicPr>
            <a:picLocks noChangeAspect="1"/>
          </p:cNvPicPr>
          <p:nvPr/>
        </p:nvPicPr>
        <p:blipFill>
          <a:blip r:embed="rId7"/>
          <a:stretch>
            <a:fillRect/>
          </a:stretch>
        </p:blipFill>
        <p:spPr>
          <a:xfrm>
            <a:off x="8878016" y="5949418"/>
            <a:ext cx="956974" cy="820264"/>
          </a:xfrm>
          <a:prstGeom prst="rect">
            <a:avLst/>
          </a:prstGeom>
        </p:spPr>
      </p:pic>
    </p:spTree>
    <p:extLst>
      <p:ext uri="{BB962C8B-B14F-4D97-AF65-F5344CB8AC3E}">
        <p14:creationId xmlns:p14="http://schemas.microsoft.com/office/powerpoint/2010/main" val="3302402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078831-0330-4068-889D-DF57A4A8B5CD}"/>
              </a:ext>
            </a:extLst>
          </p:cNvPr>
          <p:cNvSpPr>
            <a:spLocks noGrp="1"/>
          </p:cNvSpPr>
          <p:nvPr>
            <p:ph type="title"/>
          </p:nvPr>
        </p:nvSpPr>
        <p:spPr>
          <a:xfrm>
            <a:off x="1108006" y="882104"/>
            <a:ext cx="9975988" cy="4547146"/>
          </a:xfrm>
        </p:spPr>
        <p:txBody>
          <a:bodyPr>
            <a:normAutofit/>
          </a:bodyPr>
          <a:lstStyle/>
          <a:p>
            <a:pPr algn="ctr"/>
            <a:br>
              <a:rPr lang="en-GB" sz="4800"/>
            </a:br>
            <a:r>
              <a:rPr lang="en-GB" sz="4800"/>
              <a:t>Sample Criteria</a:t>
            </a:r>
            <a:br>
              <a:rPr lang="en-GB" sz="4800"/>
            </a:br>
            <a:br>
              <a:rPr lang="en-GB" sz="4800"/>
            </a:br>
            <a:r>
              <a:rPr lang="en-GB" sz="4000"/>
              <a:t>(to help you see how this all fits together)</a:t>
            </a:r>
            <a:endParaRPr lang="en-GB" sz="4800"/>
          </a:p>
        </p:txBody>
      </p:sp>
    </p:spTree>
    <p:extLst>
      <p:ext uri="{BB962C8B-B14F-4D97-AF65-F5344CB8AC3E}">
        <p14:creationId xmlns:p14="http://schemas.microsoft.com/office/powerpoint/2010/main" val="1820929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FE642E9-834B-4700-B7E8-D366CE9AECFF}"/>
              </a:ext>
            </a:extLst>
          </p:cNvPr>
          <p:cNvSpPr>
            <a:spLocks noGrp="1"/>
          </p:cNvSpPr>
          <p:nvPr>
            <p:ph type="title"/>
          </p:nvPr>
        </p:nvSpPr>
        <p:spPr/>
        <p:txBody>
          <a:bodyPr>
            <a:noAutofit/>
          </a:bodyPr>
          <a:lstStyle/>
          <a:p>
            <a:pPr algn="r"/>
            <a:r>
              <a:rPr lang="en-GB" sz="3200" b="1" dirty="0"/>
              <a:t>Sample Criteria</a:t>
            </a:r>
            <a:br>
              <a:rPr lang="en-GB" sz="3200" b="1" u="sng" dirty="0"/>
            </a:br>
            <a:r>
              <a:rPr lang="en-GB" sz="3200" dirty="0"/>
              <a:t>Prioritize R&amp;D backlog</a:t>
            </a:r>
          </a:p>
        </p:txBody>
      </p:sp>
      <p:sp>
        <p:nvSpPr>
          <p:cNvPr id="17" name="Content Placeholder 16">
            <a:extLst>
              <a:ext uri="{FF2B5EF4-FFF2-40B4-BE49-F238E27FC236}">
                <a16:creationId xmlns:a16="http://schemas.microsoft.com/office/drawing/2014/main" id="{0BCA3EBF-A7DF-48BB-A32B-199337B9DF3B}"/>
              </a:ext>
            </a:extLst>
          </p:cNvPr>
          <p:cNvSpPr>
            <a:spLocks noGrp="1"/>
          </p:cNvSpPr>
          <p:nvPr>
            <p:ph idx="1"/>
          </p:nvPr>
        </p:nvSpPr>
        <p:spPr>
          <a:xfrm>
            <a:off x="188166" y="1590113"/>
            <a:ext cx="3616235" cy="4351338"/>
          </a:xfrm>
        </p:spPr>
        <p:txBody>
          <a:bodyPr>
            <a:normAutofit/>
          </a:bodyPr>
          <a:lstStyle/>
          <a:p>
            <a:r>
              <a:rPr lang="en-GB" sz="2000"/>
              <a:t>Split into Value &amp; Delivery Risk (i.e. two models)</a:t>
            </a:r>
            <a:br>
              <a:rPr lang="en-GB" sz="2000"/>
            </a:br>
            <a:endParaRPr lang="en-GB" sz="2000"/>
          </a:p>
          <a:p>
            <a:r>
              <a:rPr lang="en-GB" sz="2000"/>
              <a:t>Simple metrics define value – ROI will be modelled to combine all financial factors</a:t>
            </a:r>
            <a:br>
              <a:rPr lang="en-GB" sz="2000"/>
            </a:br>
            <a:endParaRPr lang="en-GB" sz="2000"/>
          </a:p>
          <a:p>
            <a:r>
              <a:rPr lang="en-GB" sz="2000"/>
              <a:t>Delivery Risk is broadly a summary of ‘what might go wrong’  </a:t>
            </a:r>
          </a:p>
          <a:p>
            <a:endParaRPr lang="en-GB" sz="2000"/>
          </a:p>
        </p:txBody>
      </p:sp>
      <p:pic>
        <p:nvPicPr>
          <p:cNvPr id="27" name="Picture 26">
            <a:extLst>
              <a:ext uri="{FF2B5EF4-FFF2-40B4-BE49-F238E27FC236}">
                <a16:creationId xmlns:a16="http://schemas.microsoft.com/office/drawing/2014/main" id="{F9A4BC8D-16C2-49BF-9B4E-73605A120162}"/>
              </a:ext>
            </a:extLst>
          </p:cNvPr>
          <p:cNvPicPr>
            <a:picLocks noChangeAspect="1"/>
          </p:cNvPicPr>
          <p:nvPr/>
        </p:nvPicPr>
        <p:blipFill>
          <a:blip r:embed="rId2"/>
          <a:stretch>
            <a:fillRect/>
          </a:stretch>
        </p:blipFill>
        <p:spPr>
          <a:xfrm>
            <a:off x="4308403" y="3359525"/>
            <a:ext cx="7617475" cy="3053338"/>
          </a:xfrm>
          <a:prstGeom prst="rect">
            <a:avLst/>
          </a:prstGeom>
        </p:spPr>
      </p:pic>
      <p:pic>
        <p:nvPicPr>
          <p:cNvPr id="7" name="Graphic 6" descr="Open book with solid fill">
            <a:extLst>
              <a:ext uri="{FF2B5EF4-FFF2-40B4-BE49-F238E27FC236}">
                <a16:creationId xmlns:a16="http://schemas.microsoft.com/office/drawing/2014/main" id="{9D686DA5-A597-43B7-9BFB-C8C96528B9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2506" y="60631"/>
            <a:ext cx="1367557" cy="1367557"/>
          </a:xfrm>
          <a:prstGeom prst="rect">
            <a:avLst/>
          </a:prstGeom>
        </p:spPr>
      </p:pic>
      <p:pic>
        <p:nvPicPr>
          <p:cNvPr id="3" name="Picture 2">
            <a:extLst>
              <a:ext uri="{FF2B5EF4-FFF2-40B4-BE49-F238E27FC236}">
                <a16:creationId xmlns:a16="http://schemas.microsoft.com/office/drawing/2014/main" id="{1DE2E1AA-BED0-41D5-B76B-DC7792D1C2FF}"/>
              </a:ext>
            </a:extLst>
          </p:cNvPr>
          <p:cNvPicPr>
            <a:picLocks noChangeAspect="1"/>
          </p:cNvPicPr>
          <p:nvPr/>
        </p:nvPicPr>
        <p:blipFill>
          <a:blip r:embed="rId5"/>
          <a:stretch>
            <a:fillRect/>
          </a:stretch>
        </p:blipFill>
        <p:spPr>
          <a:xfrm>
            <a:off x="4308403" y="1344534"/>
            <a:ext cx="7617475" cy="1797913"/>
          </a:xfrm>
          <a:prstGeom prst="rect">
            <a:avLst/>
          </a:prstGeom>
        </p:spPr>
      </p:pic>
    </p:spTree>
    <p:extLst>
      <p:ext uri="{BB962C8B-B14F-4D97-AF65-F5344CB8AC3E}">
        <p14:creationId xmlns:p14="http://schemas.microsoft.com/office/powerpoint/2010/main" val="3162050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Broken Bridge">
            <a:extLst>
              <a:ext uri="{FF2B5EF4-FFF2-40B4-BE49-F238E27FC236}">
                <a16:creationId xmlns:a16="http://schemas.microsoft.com/office/drawing/2014/main" id="{A25367CA-28AE-4D6C-A35E-2046D2BD5F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416" y="2002971"/>
            <a:ext cx="5106061" cy="3824617"/>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AAAEC3CD-79FF-47A3-B9B6-866332DA2ECE}"/>
              </a:ext>
            </a:extLst>
          </p:cNvPr>
          <p:cNvSpPr>
            <a:spLocks noGrp="1"/>
          </p:cNvSpPr>
          <p:nvPr>
            <p:ph idx="4294967295"/>
          </p:nvPr>
        </p:nvSpPr>
        <p:spPr>
          <a:xfrm>
            <a:off x="8327481" y="2550694"/>
            <a:ext cx="3616325" cy="3030538"/>
          </a:xfrm>
        </p:spPr>
        <p:txBody>
          <a:bodyPr>
            <a:normAutofit/>
          </a:bodyPr>
          <a:lstStyle/>
          <a:p>
            <a:pPr marL="0" indent="0">
              <a:buNone/>
            </a:pPr>
            <a:r>
              <a:rPr lang="en-GB" sz="3500" b="1" dirty="0"/>
              <a:t>of firms often struggle to bridge the gap between strategy formulation and implementation</a:t>
            </a:r>
            <a:endParaRPr lang="en-GB" b="1" u="sng" dirty="0">
              <a:hlinkClick r:id="rId3">
                <a:extLst>
                  <a:ext uri="{A12FA001-AC4F-418D-AE19-62706E023703}">
                    <ahyp:hlinkClr xmlns:ahyp="http://schemas.microsoft.com/office/drawing/2018/hyperlinkcolor" val="tx"/>
                  </a:ext>
                </a:extLst>
              </a:hlinkClick>
            </a:endParaRPr>
          </a:p>
        </p:txBody>
      </p:sp>
      <p:sp>
        <p:nvSpPr>
          <p:cNvPr id="9" name="TextBox 8">
            <a:extLst>
              <a:ext uri="{FF2B5EF4-FFF2-40B4-BE49-F238E27FC236}">
                <a16:creationId xmlns:a16="http://schemas.microsoft.com/office/drawing/2014/main" id="{C83D94E0-5581-4290-9FFB-A4BF8FD81F99}"/>
              </a:ext>
            </a:extLst>
          </p:cNvPr>
          <p:cNvSpPr txBox="1"/>
          <p:nvPr/>
        </p:nvSpPr>
        <p:spPr>
          <a:xfrm>
            <a:off x="0" y="571059"/>
            <a:ext cx="3680046" cy="1569660"/>
          </a:xfrm>
          <a:prstGeom prst="rect">
            <a:avLst/>
          </a:prstGeom>
          <a:noFill/>
        </p:spPr>
        <p:txBody>
          <a:bodyPr wrap="square" rtlCol="0">
            <a:spAutoFit/>
          </a:bodyPr>
          <a:lstStyle/>
          <a:p>
            <a:pPr algn="ctr"/>
            <a:r>
              <a:rPr lang="en-GB" sz="9600" b="1">
                <a:solidFill>
                  <a:schemeClr val="bg2"/>
                </a:solidFill>
              </a:rPr>
              <a:t>61%</a:t>
            </a:r>
          </a:p>
        </p:txBody>
      </p:sp>
    </p:spTree>
    <p:extLst>
      <p:ext uri="{BB962C8B-B14F-4D97-AF65-F5344CB8AC3E}">
        <p14:creationId xmlns:p14="http://schemas.microsoft.com/office/powerpoint/2010/main" val="1029309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F60267-839C-4255-A94D-866CFD748386}"/>
              </a:ext>
            </a:extLst>
          </p:cNvPr>
          <p:cNvSpPr>
            <a:spLocks noGrp="1"/>
          </p:cNvSpPr>
          <p:nvPr>
            <p:ph idx="1"/>
          </p:nvPr>
        </p:nvSpPr>
        <p:spPr>
          <a:xfrm>
            <a:off x="225553" y="1513913"/>
            <a:ext cx="3663401" cy="5104604"/>
          </a:xfrm>
        </p:spPr>
        <p:txBody>
          <a:bodyPr>
            <a:normAutofit lnSpcReduction="10000"/>
          </a:bodyPr>
          <a:lstStyle/>
          <a:p>
            <a:r>
              <a:rPr lang="en-GB" sz="2000" dirty="0"/>
              <a:t>Split into Revenue, Efficiency &amp; Quality</a:t>
            </a:r>
            <a:br>
              <a:rPr lang="en-GB" sz="2000" dirty="0"/>
            </a:br>
            <a:endParaRPr lang="en-GB" sz="2000" dirty="0"/>
          </a:p>
          <a:p>
            <a:r>
              <a:rPr lang="en-GB" sz="2000" dirty="0"/>
              <a:t>Revenue could measured in a lot of ways – but here the focus is supporting Sales in a B2B model</a:t>
            </a:r>
            <a:br>
              <a:rPr lang="en-GB" sz="2000" dirty="0"/>
            </a:br>
            <a:endParaRPr lang="en-GB" sz="2000" dirty="0"/>
          </a:p>
          <a:p>
            <a:r>
              <a:rPr lang="en-GB" sz="2000" dirty="0"/>
              <a:t>Product Quality helps capture less immediately quantifiable benefits… but are threats that are key long term performance</a:t>
            </a:r>
            <a:br>
              <a:rPr lang="en-GB" sz="2000" dirty="0"/>
            </a:br>
            <a:br>
              <a:rPr lang="en-GB" sz="2000" dirty="0"/>
            </a:br>
            <a:br>
              <a:rPr lang="en-GB" sz="2000" dirty="0"/>
            </a:br>
            <a:r>
              <a:rPr lang="en-GB" sz="2000" b="1" dirty="0"/>
              <a:t>NOTE</a:t>
            </a:r>
            <a:r>
              <a:rPr lang="en-GB" sz="2000" dirty="0"/>
              <a:t> – In this context Legacy Tech is proactively improving solutions before they break &amp; become ‘must-do’ items</a:t>
            </a:r>
          </a:p>
        </p:txBody>
      </p:sp>
      <p:sp>
        <p:nvSpPr>
          <p:cNvPr id="6" name="Title 1">
            <a:extLst>
              <a:ext uri="{FF2B5EF4-FFF2-40B4-BE49-F238E27FC236}">
                <a16:creationId xmlns:a16="http://schemas.microsoft.com/office/drawing/2014/main" id="{3FE642E9-834B-4700-B7E8-D366CE9AECFF}"/>
              </a:ext>
            </a:extLst>
          </p:cNvPr>
          <p:cNvSpPr>
            <a:spLocks noGrp="1"/>
          </p:cNvSpPr>
          <p:nvPr>
            <p:ph type="title"/>
          </p:nvPr>
        </p:nvSpPr>
        <p:spPr>
          <a:xfrm>
            <a:off x="4064727" y="153590"/>
            <a:ext cx="8129451" cy="733504"/>
          </a:xfrm>
        </p:spPr>
        <p:txBody>
          <a:bodyPr>
            <a:noAutofit/>
          </a:bodyPr>
          <a:lstStyle/>
          <a:p>
            <a:pPr algn="r"/>
            <a:r>
              <a:rPr lang="en-GB" sz="3200" b="1"/>
              <a:t>Sample Criteria</a:t>
            </a:r>
            <a:br>
              <a:rPr lang="en-GB" sz="3200" b="1" u="sng"/>
            </a:br>
            <a:r>
              <a:rPr lang="en-GB" sz="3200"/>
              <a:t>IT Backlog</a:t>
            </a:r>
          </a:p>
        </p:txBody>
      </p:sp>
      <p:pic>
        <p:nvPicPr>
          <p:cNvPr id="10" name="Picture 9">
            <a:extLst>
              <a:ext uri="{FF2B5EF4-FFF2-40B4-BE49-F238E27FC236}">
                <a16:creationId xmlns:a16="http://schemas.microsoft.com/office/drawing/2014/main" id="{A51D949C-3671-4FEA-AA0F-3EF6B12248A1}"/>
              </a:ext>
            </a:extLst>
          </p:cNvPr>
          <p:cNvPicPr>
            <a:picLocks noChangeAspect="1"/>
          </p:cNvPicPr>
          <p:nvPr/>
        </p:nvPicPr>
        <p:blipFill>
          <a:blip r:embed="rId2"/>
          <a:stretch>
            <a:fillRect/>
          </a:stretch>
        </p:blipFill>
        <p:spPr>
          <a:xfrm>
            <a:off x="4141845" y="1300309"/>
            <a:ext cx="7901192" cy="1614159"/>
          </a:xfrm>
          <a:prstGeom prst="rect">
            <a:avLst/>
          </a:prstGeom>
        </p:spPr>
      </p:pic>
      <p:pic>
        <p:nvPicPr>
          <p:cNvPr id="12" name="Picture 11">
            <a:extLst>
              <a:ext uri="{FF2B5EF4-FFF2-40B4-BE49-F238E27FC236}">
                <a16:creationId xmlns:a16="http://schemas.microsoft.com/office/drawing/2014/main" id="{170778AD-4062-4FF9-BEF2-5A410469562F}"/>
              </a:ext>
            </a:extLst>
          </p:cNvPr>
          <p:cNvPicPr>
            <a:picLocks noChangeAspect="1"/>
          </p:cNvPicPr>
          <p:nvPr/>
        </p:nvPicPr>
        <p:blipFill>
          <a:blip r:embed="rId3"/>
          <a:stretch>
            <a:fillRect/>
          </a:stretch>
        </p:blipFill>
        <p:spPr>
          <a:xfrm>
            <a:off x="4141846" y="3347584"/>
            <a:ext cx="7901192" cy="1194502"/>
          </a:xfrm>
          <a:prstGeom prst="rect">
            <a:avLst/>
          </a:prstGeom>
        </p:spPr>
      </p:pic>
      <p:pic>
        <p:nvPicPr>
          <p:cNvPr id="7" name="Graphic 6" descr="Open book with solid fill">
            <a:extLst>
              <a:ext uri="{FF2B5EF4-FFF2-40B4-BE49-F238E27FC236}">
                <a16:creationId xmlns:a16="http://schemas.microsoft.com/office/drawing/2014/main" id="{56E9E179-E80B-4845-BB79-160A19A117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2506" y="60631"/>
            <a:ext cx="1367557" cy="1367557"/>
          </a:xfrm>
          <a:prstGeom prst="rect">
            <a:avLst/>
          </a:prstGeom>
        </p:spPr>
      </p:pic>
      <p:pic>
        <p:nvPicPr>
          <p:cNvPr id="4" name="Picture 3">
            <a:extLst>
              <a:ext uri="{FF2B5EF4-FFF2-40B4-BE49-F238E27FC236}">
                <a16:creationId xmlns:a16="http://schemas.microsoft.com/office/drawing/2014/main" id="{16FFDDFB-68CA-4F50-8A3B-D2028315E56B}"/>
              </a:ext>
            </a:extLst>
          </p:cNvPr>
          <p:cNvPicPr>
            <a:picLocks noChangeAspect="1"/>
          </p:cNvPicPr>
          <p:nvPr/>
        </p:nvPicPr>
        <p:blipFill>
          <a:blip r:embed="rId6"/>
          <a:stretch>
            <a:fillRect/>
          </a:stretch>
        </p:blipFill>
        <p:spPr>
          <a:xfrm>
            <a:off x="4142374" y="5071615"/>
            <a:ext cx="7901192" cy="1365312"/>
          </a:xfrm>
          <a:prstGeom prst="rect">
            <a:avLst/>
          </a:prstGeom>
        </p:spPr>
      </p:pic>
    </p:spTree>
    <p:extLst>
      <p:ext uri="{BB962C8B-B14F-4D97-AF65-F5344CB8AC3E}">
        <p14:creationId xmlns:p14="http://schemas.microsoft.com/office/powerpoint/2010/main" val="2846667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FE642E9-834B-4700-B7E8-D366CE9AECFF}"/>
              </a:ext>
            </a:extLst>
          </p:cNvPr>
          <p:cNvSpPr>
            <a:spLocks noGrp="1"/>
          </p:cNvSpPr>
          <p:nvPr>
            <p:ph type="title"/>
          </p:nvPr>
        </p:nvSpPr>
        <p:spPr/>
        <p:txBody>
          <a:bodyPr>
            <a:noAutofit/>
          </a:bodyPr>
          <a:lstStyle/>
          <a:p>
            <a:pPr algn="r"/>
            <a:r>
              <a:rPr lang="en-GB" sz="3200" b="1"/>
              <a:t>Sample Criteria</a:t>
            </a:r>
            <a:br>
              <a:rPr lang="en-GB" sz="3200" u="sng"/>
            </a:br>
            <a:r>
              <a:rPr lang="en-GB" sz="3200"/>
              <a:t>Industrial Capex Review</a:t>
            </a:r>
          </a:p>
        </p:txBody>
      </p:sp>
      <p:sp>
        <p:nvSpPr>
          <p:cNvPr id="5" name="Content Placeholder 4">
            <a:extLst>
              <a:ext uri="{FF2B5EF4-FFF2-40B4-BE49-F238E27FC236}">
                <a16:creationId xmlns:a16="http://schemas.microsoft.com/office/drawing/2014/main" id="{B5265A59-7475-4288-A1B4-55F3C83E187B}"/>
              </a:ext>
            </a:extLst>
          </p:cNvPr>
          <p:cNvSpPr>
            <a:spLocks noGrp="1"/>
          </p:cNvSpPr>
          <p:nvPr>
            <p:ph idx="1"/>
          </p:nvPr>
        </p:nvSpPr>
        <p:spPr>
          <a:xfrm>
            <a:off x="106712" y="1567940"/>
            <a:ext cx="3918929" cy="5549046"/>
          </a:xfrm>
        </p:spPr>
        <p:txBody>
          <a:bodyPr>
            <a:normAutofit/>
          </a:bodyPr>
          <a:lstStyle/>
          <a:p>
            <a:r>
              <a:rPr lang="en-GB" sz="2000" dirty="0"/>
              <a:t>Split into 4 main parts</a:t>
            </a:r>
            <a:br>
              <a:rPr lang="en-GB" sz="2000" dirty="0"/>
            </a:br>
            <a:endParaRPr lang="en-GB" sz="2000" dirty="0"/>
          </a:p>
          <a:p>
            <a:r>
              <a:rPr lang="en-GB" sz="2000" dirty="0"/>
              <a:t>Payback measures shareholder return</a:t>
            </a:r>
            <a:br>
              <a:rPr lang="en-GB" sz="2000" dirty="0"/>
            </a:br>
            <a:endParaRPr lang="en-GB" sz="2000" dirty="0"/>
          </a:p>
          <a:p>
            <a:r>
              <a:rPr lang="en-GB" sz="2000" dirty="0"/>
              <a:t>Sustainability considers environmental responsibilities</a:t>
            </a:r>
            <a:br>
              <a:rPr lang="en-GB" sz="2000" dirty="0"/>
            </a:br>
            <a:endParaRPr lang="en-GB" sz="2000" dirty="0"/>
          </a:p>
          <a:p>
            <a:r>
              <a:rPr lang="en-GB" sz="2000" dirty="0"/>
              <a:t>Operational Performance considers supply chain stakeholders &amp; efficiency</a:t>
            </a:r>
            <a:br>
              <a:rPr lang="en-GB" sz="2000" dirty="0"/>
            </a:br>
            <a:endParaRPr lang="en-GB" sz="2000" dirty="0"/>
          </a:p>
          <a:p>
            <a:r>
              <a:rPr lang="en-GB" sz="2000" dirty="0"/>
              <a:t>Customer Perception factors in end users’ experience</a:t>
            </a:r>
            <a:br>
              <a:rPr lang="en-GB" sz="2000" dirty="0"/>
            </a:br>
            <a:br>
              <a:rPr lang="en-GB" sz="2000" dirty="0"/>
            </a:br>
            <a:r>
              <a:rPr lang="en-GB" sz="2000" i="1" dirty="0"/>
              <a:t>(Note that we’re mixing up the 6 buckets here – that’s fine!)</a:t>
            </a:r>
          </a:p>
        </p:txBody>
      </p:sp>
      <p:pic>
        <p:nvPicPr>
          <p:cNvPr id="8" name="Picture 7">
            <a:extLst>
              <a:ext uri="{FF2B5EF4-FFF2-40B4-BE49-F238E27FC236}">
                <a16:creationId xmlns:a16="http://schemas.microsoft.com/office/drawing/2014/main" id="{9B52B8EE-0859-4B62-BB39-92462842FB66}"/>
              </a:ext>
            </a:extLst>
          </p:cNvPr>
          <p:cNvPicPr>
            <a:picLocks noChangeAspect="1"/>
          </p:cNvPicPr>
          <p:nvPr/>
        </p:nvPicPr>
        <p:blipFill>
          <a:blip r:embed="rId3"/>
          <a:stretch>
            <a:fillRect/>
          </a:stretch>
        </p:blipFill>
        <p:spPr>
          <a:xfrm>
            <a:off x="5523270" y="1399052"/>
            <a:ext cx="5286182" cy="655788"/>
          </a:xfrm>
          <a:prstGeom prst="rect">
            <a:avLst/>
          </a:prstGeom>
        </p:spPr>
      </p:pic>
      <p:pic>
        <p:nvPicPr>
          <p:cNvPr id="10" name="Picture 9">
            <a:extLst>
              <a:ext uri="{FF2B5EF4-FFF2-40B4-BE49-F238E27FC236}">
                <a16:creationId xmlns:a16="http://schemas.microsoft.com/office/drawing/2014/main" id="{B4478A90-6194-4B37-A419-92C482648181}"/>
              </a:ext>
            </a:extLst>
          </p:cNvPr>
          <p:cNvPicPr>
            <a:picLocks noChangeAspect="1"/>
          </p:cNvPicPr>
          <p:nvPr/>
        </p:nvPicPr>
        <p:blipFill>
          <a:blip r:embed="rId4"/>
          <a:stretch>
            <a:fillRect/>
          </a:stretch>
        </p:blipFill>
        <p:spPr>
          <a:xfrm>
            <a:off x="5523266" y="2028507"/>
            <a:ext cx="5286186" cy="1546210"/>
          </a:xfrm>
          <a:prstGeom prst="rect">
            <a:avLst/>
          </a:prstGeom>
        </p:spPr>
      </p:pic>
      <p:pic>
        <p:nvPicPr>
          <p:cNvPr id="14" name="Picture 13">
            <a:extLst>
              <a:ext uri="{FF2B5EF4-FFF2-40B4-BE49-F238E27FC236}">
                <a16:creationId xmlns:a16="http://schemas.microsoft.com/office/drawing/2014/main" id="{61068AFA-765C-4B0E-8B91-21D858D6621D}"/>
              </a:ext>
            </a:extLst>
          </p:cNvPr>
          <p:cNvPicPr>
            <a:picLocks noChangeAspect="1"/>
          </p:cNvPicPr>
          <p:nvPr/>
        </p:nvPicPr>
        <p:blipFill>
          <a:blip r:embed="rId5"/>
          <a:stretch>
            <a:fillRect/>
          </a:stretch>
        </p:blipFill>
        <p:spPr>
          <a:xfrm>
            <a:off x="5523265" y="5360674"/>
            <a:ext cx="5286182" cy="1149744"/>
          </a:xfrm>
          <a:prstGeom prst="rect">
            <a:avLst/>
          </a:prstGeom>
        </p:spPr>
      </p:pic>
      <p:pic>
        <p:nvPicPr>
          <p:cNvPr id="3" name="Graphic 2" descr="Open book with solid fill">
            <a:extLst>
              <a:ext uri="{FF2B5EF4-FFF2-40B4-BE49-F238E27FC236}">
                <a16:creationId xmlns:a16="http://schemas.microsoft.com/office/drawing/2014/main" id="{150AB48E-1ACF-4BD4-8573-2299CAAFE72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05535" y="31495"/>
            <a:ext cx="1367557" cy="1367557"/>
          </a:xfrm>
          <a:prstGeom prst="rect">
            <a:avLst/>
          </a:prstGeom>
        </p:spPr>
      </p:pic>
      <p:pic>
        <p:nvPicPr>
          <p:cNvPr id="4" name="Picture 3">
            <a:extLst>
              <a:ext uri="{FF2B5EF4-FFF2-40B4-BE49-F238E27FC236}">
                <a16:creationId xmlns:a16="http://schemas.microsoft.com/office/drawing/2014/main" id="{2956BD14-34D1-46FB-A12A-AF7C08F85D1D}"/>
              </a:ext>
            </a:extLst>
          </p:cNvPr>
          <p:cNvPicPr>
            <a:picLocks noChangeAspect="1"/>
          </p:cNvPicPr>
          <p:nvPr/>
        </p:nvPicPr>
        <p:blipFill>
          <a:blip r:embed="rId8"/>
          <a:stretch>
            <a:fillRect/>
          </a:stretch>
        </p:blipFill>
        <p:spPr>
          <a:xfrm>
            <a:off x="5523265" y="3576425"/>
            <a:ext cx="5286182" cy="1601071"/>
          </a:xfrm>
          <a:prstGeom prst="rect">
            <a:avLst/>
          </a:prstGeom>
        </p:spPr>
      </p:pic>
    </p:spTree>
    <p:extLst>
      <p:ext uri="{BB962C8B-B14F-4D97-AF65-F5344CB8AC3E}">
        <p14:creationId xmlns:p14="http://schemas.microsoft.com/office/powerpoint/2010/main" val="1676095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078831-0330-4068-889D-DF57A4A8B5CD}"/>
              </a:ext>
            </a:extLst>
          </p:cNvPr>
          <p:cNvSpPr>
            <a:spLocks noGrp="1"/>
          </p:cNvSpPr>
          <p:nvPr>
            <p:ph type="title"/>
          </p:nvPr>
        </p:nvSpPr>
        <p:spPr>
          <a:xfrm>
            <a:off x="746055" y="882104"/>
            <a:ext cx="10845869" cy="4547146"/>
          </a:xfrm>
        </p:spPr>
        <p:txBody>
          <a:bodyPr>
            <a:normAutofit/>
          </a:bodyPr>
          <a:lstStyle/>
          <a:p>
            <a:pPr algn="ctr"/>
            <a:br>
              <a:rPr lang="en-GB" sz="4800"/>
            </a:br>
            <a:r>
              <a:rPr lang="en-GB" sz="4800"/>
              <a:t>Scales</a:t>
            </a:r>
            <a:br>
              <a:rPr lang="en-GB" sz="4800"/>
            </a:br>
            <a:br>
              <a:rPr lang="en-GB" sz="4800"/>
            </a:br>
            <a:r>
              <a:rPr lang="en-GB" sz="4000"/>
              <a:t>(because a good criteria needs to be measurable)</a:t>
            </a:r>
            <a:endParaRPr lang="en-GB" sz="4800"/>
          </a:p>
        </p:txBody>
      </p:sp>
    </p:spTree>
    <p:extLst>
      <p:ext uri="{BB962C8B-B14F-4D97-AF65-F5344CB8AC3E}">
        <p14:creationId xmlns:p14="http://schemas.microsoft.com/office/powerpoint/2010/main" val="2977461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lownfish with solid fill">
            <a:extLst>
              <a:ext uri="{FF2B5EF4-FFF2-40B4-BE49-F238E27FC236}">
                <a16:creationId xmlns:a16="http://schemas.microsoft.com/office/drawing/2014/main" id="{2EB6984A-A637-410D-9EB6-D65DBD4A567C}"/>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9142" y="-84499"/>
            <a:ext cx="1883209" cy="1883209"/>
          </a:xfrm>
        </p:spPr>
      </p:pic>
      <p:sp>
        <p:nvSpPr>
          <p:cNvPr id="4" name="Title 1">
            <a:extLst>
              <a:ext uri="{FF2B5EF4-FFF2-40B4-BE49-F238E27FC236}">
                <a16:creationId xmlns:a16="http://schemas.microsoft.com/office/drawing/2014/main" id="{7B94C1C0-8A18-4AAB-AEC9-8E4E36A84725}"/>
              </a:ext>
            </a:extLst>
          </p:cNvPr>
          <p:cNvSpPr txBox="1">
            <a:spLocks/>
          </p:cNvSpPr>
          <p:nvPr/>
        </p:nvSpPr>
        <p:spPr>
          <a:xfrm>
            <a:off x="5734050" y="0"/>
            <a:ext cx="6367774" cy="1371600"/>
          </a:xfrm>
          <a:prstGeom prst="rect">
            <a:avLst/>
          </a:prstGeom>
          <a:solidFill>
            <a:srgbClr val="FFFFFF">
              <a:alpha val="69804"/>
            </a:srgbClr>
          </a:solidFill>
        </p:spPr>
        <p:txBody>
          <a:bodyPr vert="horz" lIns="91440" tIns="45720" rIns="91440" bIns="45720" rtlCol="0" anchor="ctr">
            <a:normAutofit/>
          </a:bodyPr>
          <a:lstStyle>
            <a:lvl1pPr algn="r"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GB" sz="3200" b="1"/>
              <a:t>Scales</a:t>
            </a:r>
            <a:br>
              <a:rPr lang="en-GB" sz="3200" b="1"/>
            </a:br>
            <a:r>
              <a:rPr lang="en-GB" sz="3200"/>
              <a:t>Measuring direct value</a:t>
            </a:r>
            <a:endParaRPr lang="en-GB" sz="3200" i="1"/>
          </a:p>
        </p:txBody>
      </p:sp>
      <p:sp>
        <p:nvSpPr>
          <p:cNvPr id="7" name="Content Placeholder 5">
            <a:extLst>
              <a:ext uri="{FF2B5EF4-FFF2-40B4-BE49-F238E27FC236}">
                <a16:creationId xmlns:a16="http://schemas.microsoft.com/office/drawing/2014/main" id="{B7374B35-744D-4643-AC1E-DBFFB008D268}"/>
              </a:ext>
            </a:extLst>
          </p:cNvPr>
          <p:cNvSpPr txBox="1">
            <a:spLocks/>
          </p:cNvSpPr>
          <p:nvPr/>
        </p:nvSpPr>
        <p:spPr>
          <a:xfrm>
            <a:off x="70179" y="1614044"/>
            <a:ext cx="3875735" cy="57142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Scale templates are in the software as a start but need to be edited</a:t>
            </a:r>
            <a:br>
              <a:rPr lang="en-GB" sz="2000" dirty="0"/>
            </a:br>
            <a:endParaRPr lang="en-GB" sz="2000" dirty="0"/>
          </a:p>
          <a:p>
            <a:r>
              <a:rPr lang="en-GB" sz="2000" dirty="0"/>
              <a:t>These examples are for good for performance vs. targets</a:t>
            </a:r>
            <a:br>
              <a:rPr lang="en-GB" sz="2000" dirty="0"/>
            </a:br>
            <a:endParaRPr lang="en-GB" sz="2000" dirty="0"/>
          </a:p>
          <a:p>
            <a:r>
              <a:rPr lang="en-GB" sz="2000" dirty="0"/>
              <a:t>Aim for maximum precision– e.g. quantified scales </a:t>
            </a:r>
            <a:br>
              <a:rPr lang="en-GB" sz="2000" dirty="0"/>
            </a:br>
            <a:endParaRPr lang="en-GB" sz="2000" dirty="0"/>
          </a:p>
          <a:p>
            <a:r>
              <a:rPr lang="en-GB" sz="2000" dirty="0"/>
              <a:t>Always use the Description to reduce ambiguity in language</a:t>
            </a:r>
            <a:br>
              <a:rPr lang="en-GB" sz="2000" dirty="0"/>
            </a:br>
            <a:endParaRPr lang="en-GB" sz="2000" dirty="0"/>
          </a:p>
        </p:txBody>
      </p:sp>
      <p:graphicFrame>
        <p:nvGraphicFramePr>
          <p:cNvPr id="2" name="Table 1">
            <a:extLst>
              <a:ext uri="{FF2B5EF4-FFF2-40B4-BE49-F238E27FC236}">
                <a16:creationId xmlns:a16="http://schemas.microsoft.com/office/drawing/2014/main" id="{97DCF569-EB80-4C22-90A8-0F8437117144}"/>
              </a:ext>
            </a:extLst>
          </p:cNvPr>
          <p:cNvGraphicFramePr>
            <a:graphicFrameLocks noGrp="1"/>
          </p:cNvGraphicFramePr>
          <p:nvPr>
            <p:extLst>
              <p:ext uri="{D42A27DB-BD31-4B8C-83A1-F6EECF244321}">
                <p14:modId xmlns:p14="http://schemas.microsoft.com/office/powerpoint/2010/main" val="3810842302"/>
              </p:ext>
            </p:extLst>
          </p:nvPr>
        </p:nvGraphicFramePr>
        <p:xfrm>
          <a:off x="4759287" y="4603994"/>
          <a:ext cx="6793248" cy="1636929"/>
        </p:xfrm>
        <a:graphic>
          <a:graphicData uri="http://schemas.openxmlformats.org/drawingml/2006/table">
            <a:tbl>
              <a:tblPr>
                <a:tableStyleId>{5C22544A-7EE6-4342-B048-85BDC9FD1C3A}</a:tableStyleId>
              </a:tblPr>
              <a:tblGrid>
                <a:gridCol w="594911">
                  <a:extLst>
                    <a:ext uri="{9D8B030D-6E8A-4147-A177-3AD203B41FA5}">
                      <a16:colId xmlns:a16="http://schemas.microsoft.com/office/drawing/2014/main" val="3848709584"/>
                    </a:ext>
                  </a:extLst>
                </a:gridCol>
                <a:gridCol w="1660551">
                  <a:extLst>
                    <a:ext uri="{9D8B030D-6E8A-4147-A177-3AD203B41FA5}">
                      <a16:colId xmlns:a16="http://schemas.microsoft.com/office/drawing/2014/main" val="4176710578"/>
                    </a:ext>
                  </a:extLst>
                </a:gridCol>
                <a:gridCol w="4537786">
                  <a:extLst>
                    <a:ext uri="{9D8B030D-6E8A-4147-A177-3AD203B41FA5}">
                      <a16:colId xmlns:a16="http://schemas.microsoft.com/office/drawing/2014/main" val="2191137060"/>
                    </a:ext>
                  </a:extLst>
                </a:gridCol>
              </a:tblGrid>
              <a:tr h="354459">
                <a:tc>
                  <a:txBody>
                    <a:bodyPr/>
                    <a:lstStyle/>
                    <a:p>
                      <a:pPr algn="ctr" fontAlgn="b"/>
                      <a:r>
                        <a:rPr lang="en-GB" sz="1100" b="1" i="0" u="none" strike="noStrike">
                          <a:solidFill>
                            <a:srgbClr val="000000"/>
                          </a:solidFill>
                          <a:effectLst/>
                          <a:latin typeface="Calibri" panose="020F0502020204030204" pitchFamily="34" charset="0"/>
                        </a:rPr>
                        <a:t>100</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Strongly Exceeds Benchmark</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This project has a very high return  vs benchmark</a:t>
                      </a:r>
                    </a:p>
                  </a:txBody>
                  <a:tcPr marL="0" marR="0" marT="0" marB="0" anchor="b"/>
                </a:tc>
                <a:extLst>
                  <a:ext uri="{0D108BD9-81ED-4DB2-BD59-A6C34878D82A}">
                    <a16:rowId xmlns:a16="http://schemas.microsoft.com/office/drawing/2014/main" val="168652233"/>
                  </a:ext>
                </a:extLst>
              </a:tr>
              <a:tr h="373046">
                <a:tc>
                  <a:txBody>
                    <a:bodyPr/>
                    <a:lstStyle/>
                    <a:p>
                      <a:pPr algn="ctr" fontAlgn="b"/>
                      <a:r>
                        <a:rPr lang="en-GB" sz="1100" b="1" i="0" u="none" strike="noStrike">
                          <a:solidFill>
                            <a:srgbClr val="000000"/>
                          </a:solidFill>
                          <a:effectLst/>
                          <a:latin typeface="Calibri" panose="020F0502020204030204" pitchFamily="34" charset="0"/>
                        </a:rPr>
                        <a:t>75</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Slightly Exceeds Benchmark</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This project returns at a higher rate vs. benchmark</a:t>
                      </a:r>
                    </a:p>
                  </a:txBody>
                  <a:tcPr marL="0" marR="0" marT="0" marB="0" anchor="b"/>
                </a:tc>
                <a:extLst>
                  <a:ext uri="{0D108BD9-81ED-4DB2-BD59-A6C34878D82A}">
                    <a16:rowId xmlns:a16="http://schemas.microsoft.com/office/drawing/2014/main" val="1917959622"/>
                  </a:ext>
                </a:extLst>
              </a:tr>
              <a:tr h="325460">
                <a:tc>
                  <a:txBody>
                    <a:bodyPr/>
                    <a:lstStyle/>
                    <a:p>
                      <a:pPr algn="ctr" fontAlgn="b"/>
                      <a:r>
                        <a:rPr lang="en-GB" sz="1100" b="1" i="0" u="none" strike="noStrike">
                          <a:solidFill>
                            <a:srgbClr val="000000"/>
                          </a:solidFill>
                          <a:effectLst/>
                          <a:latin typeface="Calibri" panose="020F0502020204030204" pitchFamily="34" charset="0"/>
                        </a:rPr>
                        <a:t>50</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Meets Benchmark</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This project has a return similar to benchmark</a:t>
                      </a:r>
                    </a:p>
                  </a:txBody>
                  <a:tcPr marL="0" marR="0" marT="0" marB="0" anchor="b"/>
                </a:tc>
                <a:extLst>
                  <a:ext uri="{0D108BD9-81ED-4DB2-BD59-A6C34878D82A}">
                    <a16:rowId xmlns:a16="http://schemas.microsoft.com/office/drawing/2014/main" val="2399892152"/>
                  </a:ext>
                </a:extLst>
              </a:tr>
              <a:tr h="325460">
                <a:tc>
                  <a:txBody>
                    <a:bodyPr/>
                    <a:lstStyle/>
                    <a:p>
                      <a:pPr algn="ctr" fontAlgn="b"/>
                      <a:r>
                        <a:rPr lang="en-GB" sz="1100" b="1" i="0" u="none" strike="noStrike">
                          <a:solidFill>
                            <a:srgbClr val="000000"/>
                          </a:solidFill>
                          <a:effectLst/>
                          <a:latin typeface="Calibri" panose="020F0502020204030204" pitchFamily="34" charset="0"/>
                        </a:rPr>
                        <a:t>25</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Below Benchmark</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This project has a low return vs. benchmark</a:t>
                      </a:r>
                    </a:p>
                  </a:txBody>
                  <a:tcPr marL="0" marR="0" marT="0" marB="0" anchor="b"/>
                </a:tc>
                <a:extLst>
                  <a:ext uri="{0D108BD9-81ED-4DB2-BD59-A6C34878D82A}">
                    <a16:rowId xmlns:a16="http://schemas.microsoft.com/office/drawing/2014/main" val="2253415945"/>
                  </a:ext>
                </a:extLst>
              </a:tr>
              <a:tr h="258504">
                <a:tc>
                  <a:txBody>
                    <a:bodyPr/>
                    <a:lstStyle/>
                    <a:p>
                      <a:pPr algn="ctr" fontAlgn="b"/>
                      <a:r>
                        <a:rPr lang="en-GB" sz="1100" b="1" i="0" u="none" strike="noStrike">
                          <a:solidFill>
                            <a:srgbClr val="000000"/>
                          </a:solidFill>
                          <a:effectLst/>
                          <a:latin typeface="Calibri" panose="020F0502020204030204" pitchFamily="34" charset="0"/>
                        </a:rPr>
                        <a:t>0</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Zero or less</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This project does not deliver a positive return</a:t>
                      </a:r>
                    </a:p>
                  </a:txBody>
                  <a:tcPr marL="0" marR="0" marT="0" marB="0" anchor="b"/>
                </a:tc>
                <a:extLst>
                  <a:ext uri="{0D108BD9-81ED-4DB2-BD59-A6C34878D82A}">
                    <a16:rowId xmlns:a16="http://schemas.microsoft.com/office/drawing/2014/main" val="499645387"/>
                  </a:ext>
                </a:extLst>
              </a:tr>
            </a:tbl>
          </a:graphicData>
        </a:graphic>
      </p:graphicFrame>
      <p:sp>
        <p:nvSpPr>
          <p:cNvPr id="3" name="TextBox 2">
            <a:extLst>
              <a:ext uri="{FF2B5EF4-FFF2-40B4-BE49-F238E27FC236}">
                <a16:creationId xmlns:a16="http://schemas.microsoft.com/office/drawing/2014/main" id="{39308156-FE98-44B5-ABB6-C9774C192C1D}"/>
              </a:ext>
            </a:extLst>
          </p:cNvPr>
          <p:cNvSpPr txBox="1"/>
          <p:nvPr/>
        </p:nvSpPr>
        <p:spPr>
          <a:xfrm>
            <a:off x="4646198" y="4213418"/>
            <a:ext cx="7013267" cy="369332"/>
          </a:xfrm>
          <a:prstGeom prst="rect">
            <a:avLst/>
          </a:prstGeom>
          <a:noFill/>
        </p:spPr>
        <p:txBody>
          <a:bodyPr wrap="none" rtlCol="0">
            <a:spAutoFit/>
          </a:bodyPr>
          <a:lstStyle/>
          <a:p>
            <a:r>
              <a:rPr lang="en-GB" sz="1800" b="1" u="none" strike="noStrike">
                <a:effectLst/>
              </a:rPr>
              <a:t>Performance vs. Benchmark Scale - should include quantitative banding</a:t>
            </a:r>
            <a:endParaRPr lang="en-GB" b="1"/>
          </a:p>
        </p:txBody>
      </p:sp>
      <p:graphicFrame>
        <p:nvGraphicFramePr>
          <p:cNvPr id="5" name="Table 4">
            <a:extLst>
              <a:ext uri="{FF2B5EF4-FFF2-40B4-BE49-F238E27FC236}">
                <a16:creationId xmlns:a16="http://schemas.microsoft.com/office/drawing/2014/main" id="{49B1DC71-E1ED-4456-81F4-8D6D061F3B89}"/>
              </a:ext>
            </a:extLst>
          </p:cNvPr>
          <p:cNvGraphicFramePr>
            <a:graphicFrameLocks noGrp="1"/>
          </p:cNvGraphicFramePr>
          <p:nvPr>
            <p:extLst>
              <p:ext uri="{D42A27DB-BD31-4B8C-83A1-F6EECF244321}">
                <p14:modId xmlns:p14="http://schemas.microsoft.com/office/powerpoint/2010/main" val="2647796106"/>
              </p:ext>
            </p:extLst>
          </p:nvPr>
        </p:nvGraphicFramePr>
        <p:xfrm>
          <a:off x="4759287" y="1884746"/>
          <a:ext cx="6647123" cy="1765455"/>
        </p:xfrm>
        <a:graphic>
          <a:graphicData uri="http://schemas.openxmlformats.org/drawingml/2006/table">
            <a:tbl>
              <a:tblPr>
                <a:tableStyleId>{5C22544A-7EE6-4342-B048-85BDC9FD1C3A}</a:tableStyleId>
              </a:tblPr>
              <a:tblGrid>
                <a:gridCol w="583894">
                  <a:extLst>
                    <a:ext uri="{9D8B030D-6E8A-4147-A177-3AD203B41FA5}">
                      <a16:colId xmlns:a16="http://schemas.microsoft.com/office/drawing/2014/main" val="4269068750"/>
                    </a:ext>
                  </a:extLst>
                </a:gridCol>
                <a:gridCol w="1102434">
                  <a:extLst>
                    <a:ext uri="{9D8B030D-6E8A-4147-A177-3AD203B41FA5}">
                      <a16:colId xmlns:a16="http://schemas.microsoft.com/office/drawing/2014/main" val="3451019784"/>
                    </a:ext>
                  </a:extLst>
                </a:gridCol>
                <a:gridCol w="4960795">
                  <a:extLst>
                    <a:ext uri="{9D8B030D-6E8A-4147-A177-3AD203B41FA5}">
                      <a16:colId xmlns:a16="http://schemas.microsoft.com/office/drawing/2014/main" val="718457940"/>
                    </a:ext>
                  </a:extLst>
                </a:gridCol>
              </a:tblGrid>
              <a:tr h="398257">
                <a:tc>
                  <a:txBody>
                    <a:bodyPr/>
                    <a:lstStyle/>
                    <a:p>
                      <a:pPr algn="ctr" fontAlgn="b"/>
                      <a:r>
                        <a:rPr lang="en-GB" sz="1100" b="1" i="0" u="none" strike="noStrike">
                          <a:solidFill>
                            <a:srgbClr val="000000"/>
                          </a:solidFill>
                          <a:effectLst/>
                          <a:latin typeface="Calibri" panose="020F0502020204030204" pitchFamily="34" charset="0"/>
                        </a:rPr>
                        <a:t>100</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Critical Impact</a:t>
                      </a:r>
                    </a:p>
                  </a:txBody>
                  <a:tcPr marL="0" marR="0" marT="0" marB="0" anchor="b"/>
                </a:tc>
                <a:tc>
                  <a:txBody>
                    <a:bodyPr/>
                    <a:lstStyle/>
                    <a:p>
                      <a:pPr algn="l" rtl="0" fontAlgn="ctr"/>
                      <a:r>
                        <a:rPr lang="en-GB" sz="1100" b="0" i="0" u="none" strike="noStrike">
                          <a:solidFill>
                            <a:srgbClr val="59585E"/>
                          </a:solidFill>
                          <a:effectLst/>
                          <a:latin typeface="Calibri" panose="020F0502020204030204" pitchFamily="34" charset="0"/>
                        </a:rPr>
                        <a:t>This project is key to the delivery of this goal, a real game changer</a:t>
                      </a:r>
                    </a:p>
                  </a:txBody>
                  <a:tcPr marL="0" marR="0" marT="0" marB="0" anchor="ctr"/>
                </a:tc>
                <a:extLst>
                  <a:ext uri="{0D108BD9-81ED-4DB2-BD59-A6C34878D82A}">
                    <a16:rowId xmlns:a16="http://schemas.microsoft.com/office/drawing/2014/main" val="629340976"/>
                  </a:ext>
                </a:extLst>
              </a:tr>
              <a:tr h="362105">
                <a:tc>
                  <a:txBody>
                    <a:bodyPr/>
                    <a:lstStyle/>
                    <a:p>
                      <a:pPr algn="ctr" fontAlgn="b"/>
                      <a:r>
                        <a:rPr lang="en-GB" sz="1100" b="1" i="0" u="none" strike="noStrike">
                          <a:solidFill>
                            <a:srgbClr val="000000"/>
                          </a:solidFill>
                          <a:effectLst/>
                          <a:latin typeface="Calibri" panose="020F0502020204030204" pitchFamily="34" charset="0"/>
                        </a:rPr>
                        <a:t>75</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High Impact</a:t>
                      </a:r>
                    </a:p>
                  </a:txBody>
                  <a:tcPr marL="0" marR="0" marT="0" marB="0" anchor="b"/>
                </a:tc>
                <a:tc>
                  <a:txBody>
                    <a:bodyPr/>
                    <a:lstStyle/>
                    <a:p>
                      <a:pPr algn="l" rtl="0" fontAlgn="ctr"/>
                      <a:r>
                        <a:rPr lang="en-GB" sz="1100" b="0" i="0" u="none" strike="noStrike">
                          <a:solidFill>
                            <a:srgbClr val="59585E"/>
                          </a:solidFill>
                          <a:effectLst/>
                          <a:latin typeface="Calibri" panose="020F0502020204030204" pitchFamily="34" charset="0"/>
                        </a:rPr>
                        <a:t>This project makes an important contribution to the delivery of this goal</a:t>
                      </a:r>
                    </a:p>
                  </a:txBody>
                  <a:tcPr marL="0" marR="0" marT="0" marB="0" anchor="ctr"/>
                </a:tc>
                <a:extLst>
                  <a:ext uri="{0D108BD9-81ED-4DB2-BD59-A6C34878D82A}">
                    <a16:rowId xmlns:a16="http://schemas.microsoft.com/office/drawing/2014/main" val="3315993158"/>
                  </a:ext>
                </a:extLst>
              </a:tr>
              <a:tr h="398257">
                <a:tc>
                  <a:txBody>
                    <a:bodyPr/>
                    <a:lstStyle/>
                    <a:p>
                      <a:pPr algn="ctr" fontAlgn="b"/>
                      <a:r>
                        <a:rPr lang="en-GB" sz="1100" b="1" i="0" u="none" strike="noStrike">
                          <a:solidFill>
                            <a:srgbClr val="000000"/>
                          </a:solidFill>
                          <a:effectLst/>
                          <a:latin typeface="Calibri" panose="020F0502020204030204" pitchFamily="34" charset="0"/>
                        </a:rPr>
                        <a:t>50</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Medium Impact</a:t>
                      </a:r>
                    </a:p>
                  </a:txBody>
                  <a:tcPr marL="0" marR="0" marT="0" marB="0" anchor="b"/>
                </a:tc>
                <a:tc>
                  <a:txBody>
                    <a:bodyPr/>
                    <a:lstStyle/>
                    <a:p>
                      <a:pPr algn="l" rtl="0" fontAlgn="ctr"/>
                      <a:r>
                        <a:rPr lang="en-GB" sz="1100" b="0" i="0" u="none" strike="noStrike">
                          <a:solidFill>
                            <a:srgbClr val="59585E"/>
                          </a:solidFill>
                          <a:effectLst/>
                          <a:latin typeface="Calibri" panose="020F0502020204030204" pitchFamily="34" charset="0"/>
                        </a:rPr>
                        <a:t>This project makes a solid contribution towards delivering this goal</a:t>
                      </a:r>
                    </a:p>
                  </a:txBody>
                  <a:tcPr marL="0" marR="0" marT="0" marB="0" anchor="ctr"/>
                </a:tc>
                <a:extLst>
                  <a:ext uri="{0D108BD9-81ED-4DB2-BD59-A6C34878D82A}">
                    <a16:rowId xmlns:a16="http://schemas.microsoft.com/office/drawing/2014/main" val="1063653460"/>
                  </a:ext>
                </a:extLst>
              </a:tr>
              <a:tr h="398257">
                <a:tc>
                  <a:txBody>
                    <a:bodyPr/>
                    <a:lstStyle/>
                    <a:p>
                      <a:pPr algn="ctr" fontAlgn="b"/>
                      <a:r>
                        <a:rPr lang="en-GB" sz="1100" b="1" i="0" u="none" strike="noStrike">
                          <a:solidFill>
                            <a:srgbClr val="000000"/>
                          </a:solidFill>
                          <a:effectLst/>
                          <a:latin typeface="Calibri" panose="020F0502020204030204" pitchFamily="34" charset="0"/>
                        </a:rPr>
                        <a:t>25</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Marginal Impact</a:t>
                      </a:r>
                    </a:p>
                  </a:txBody>
                  <a:tcPr marL="0" marR="0" marT="0" marB="0" anchor="b"/>
                </a:tc>
                <a:tc>
                  <a:txBody>
                    <a:bodyPr/>
                    <a:lstStyle/>
                    <a:p>
                      <a:pPr algn="l" rtl="0" fontAlgn="ctr"/>
                      <a:r>
                        <a:rPr lang="en-GB" sz="1100" b="0" i="0" u="none" strike="noStrike">
                          <a:solidFill>
                            <a:srgbClr val="59585E"/>
                          </a:solidFill>
                          <a:effectLst/>
                          <a:latin typeface="Calibri" panose="020F0502020204030204" pitchFamily="34" charset="0"/>
                        </a:rPr>
                        <a:t>This project makes a marginal contribution towards delivering this goal</a:t>
                      </a:r>
                    </a:p>
                  </a:txBody>
                  <a:tcPr marL="0" marR="0" marT="0" marB="0" anchor="ctr"/>
                </a:tc>
                <a:extLst>
                  <a:ext uri="{0D108BD9-81ED-4DB2-BD59-A6C34878D82A}">
                    <a16:rowId xmlns:a16="http://schemas.microsoft.com/office/drawing/2014/main" val="3379903064"/>
                  </a:ext>
                </a:extLst>
              </a:tr>
              <a:tr h="208579">
                <a:tc>
                  <a:txBody>
                    <a:bodyPr/>
                    <a:lstStyle/>
                    <a:p>
                      <a:pPr algn="ctr" fontAlgn="b"/>
                      <a:r>
                        <a:rPr lang="en-GB" sz="1100" b="1" i="0" u="none" strike="noStrike">
                          <a:solidFill>
                            <a:srgbClr val="000000"/>
                          </a:solidFill>
                          <a:effectLst/>
                          <a:latin typeface="Calibri" panose="020F0502020204030204" pitchFamily="34" charset="0"/>
                        </a:rPr>
                        <a:t>0</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No Impact</a:t>
                      </a:r>
                    </a:p>
                  </a:txBody>
                  <a:tcPr marL="0" marR="0" marT="0" marB="0" anchor="b"/>
                </a:tc>
                <a:tc>
                  <a:txBody>
                    <a:bodyPr/>
                    <a:lstStyle/>
                    <a:p>
                      <a:pPr algn="l" rtl="0" fontAlgn="ctr"/>
                      <a:r>
                        <a:rPr lang="en-GB" sz="1100" b="0" i="0" u="none" strike="noStrike">
                          <a:solidFill>
                            <a:srgbClr val="59585E"/>
                          </a:solidFill>
                          <a:effectLst/>
                          <a:latin typeface="Calibri" panose="020F0502020204030204" pitchFamily="34" charset="0"/>
                        </a:rPr>
                        <a:t>This project makes no contribution towards delivering this goal</a:t>
                      </a:r>
                    </a:p>
                  </a:txBody>
                  <a:tcPr marL="0" marR="0" marT="0" marB="0" anchor="ctr"/>
                </a:tc>
                <a:extLst>
                  <a:ext uri="{0D108BD9-81ED-4DB2-BD59-A6C34878D82A}">
                    <a16:rowId xmlns:a16="http://schemas.microsoft.com/office/drawing/2014/main" val="941850684"/>
                  </a:ext>
                </a:extLst>
              </a:tr>
            </a:tbl>
          </a:graphicData>
        </a:graphic>
      </p:graphicFrame>
      <p:sp>
        <p:nvSpPr>
          <p:cNvPr id="15" name="TextBox 14">
            <a:extLst>
              <a:ext uri="{FF2B5EF4-FFF2-40B4-BE49-F238E27FC236}">
                <a16:creationId xmlns:a16="http://schemas.microsoft.com/office/drawing/2014/main" id="{986F9853-3F29-44F6-A3F3-FBF67D477841}"/>
              </a:ext>
            </a:extLst>
          </p:cNvPr>
          <p:cNvSpPr txBox="1"/>
          <p:nvPr/>
        </p:nvSpPr>
        <p:spPr>
          <a:xfrm>
            <a:off x="4569080" y="1429378"/>
            <a:ext cx="7218836" cy="369332"/>
          </a:xfrm>
          <a:prstGeom prst="rect">
            <a:avLst/>
          </a:prstGeom>
          <a:noFill/>
        </p:spPr>
        <p:txBody>
          <a:bodyPr wrap="none" rtlCol="0">
            <a:spAutoFit/>
          </a:bodyPr>
          <a:lstStyle/>
          <a:p>
            <a:pPr algn="l" fontAlgn="b"/>
            <a:r>
              <a:rPr lang="en-GB" sz="1800" b="1" u="none" strike="noStrike">
                <a:effectLst/>
              </a:rPr>
              <a:t>Delivery vs Goal Scale - core 5 tier scale, works for lots of different criteria</a:t>
            </a:r>
            <a:endParaRPr lang="en-GB" b="1"/>
          </a:p>
        </p:txBody>
      </p:sp>
    </p:spTree>
    <p:extLst>
      <p:ext uri="{BB962C8B-B14F-4D97-AF65-F5344CB8AC3E}">
        <p14:creationId xmlns:p14="http://schemas.microsoft.com/office/powerpoint/2010/main" val="1325120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lownfish with solid fill">
            <a:extLst>
              <a:ext uri="{FF2B5EF4-FFF2-40B4-BE49-F238E27FC236}">
                <a16:creationId xmlns:a16="http://schemas.microsoft.com/office/drawing/2014/main" id="{2EB6984A-A637-410D-9EB6-D65DBD4A567C}"/>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3380" y="-293821"/>
            <a:ext cx="1883209" cy="1883209"/>
          </a:xfrm>
        </p:spPr>
      </p:pic>
      <p:sp>
        <p:nvSpPr>
          <p:cNvPr id="4" name="Title 1">
            <a:extLst>
              <a:ext uri="{FF2B5EF4-FFF2-40B4-BE49-F238E27FC236}">
                <a16:creationId xmlns:a16="http://schemas.microsoft.com/office/drawing/2014/main" id="{7B94C1C0-8A18-4AAB-AEC9-8E4E36A84725}"/>
              </a:ext>
            </a:extLst>
          </p:cNvPr>
          <p:cNvSpPr txBox="1">
            <a:spLocks/>
          </p:cNvSpPr>
          <p:nvPr/>
        </p:nvSpPr>
        <p:spPr>
          <a:xfrm>
            <a:off x="4219460" y="0"/>
            <a:ext cx="7882364" cy="1371600"/>
          </a:xfrm>
          <a:prstGeom prst="rect">
            <a:avLst/>
          </a:prstGeom>
          <a:solidFill>
            <a:srgbClr val="FFFFFF">
              <a:alpha val="69804"/>
            </a:srgbClr>
          </a:solidFill>
        </p:spPr>
        <p:txBody>
          <a:bodyPr vert="horz" lIns="91440" tIns="45720" rIns="91440" bIns="45720" rtlCol="0" anchor="ctr">
            <a:normAutofit/>
          </a:bodyPr>
          <a:lstStyle>
            <a:lvl1pPr algn="r"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GB" sz="3200" b="1"/>
              <a:t>Scales</a:t>
            </a:r>
            <a:br>
              <a:rPr lang="en-GB" sz="3200" b="1" u="sng"/>
            </a:br>
            <a:r>
              <a:rPr lang="en-GB" sz="3200"/>
              <a:t>Measuring less direct benefits</a:t>
            </a:r>
            <a:endParaRPr lang="en-GB" sz="3200" i="1"/>
          </a:p>
        </p:txBody>
      </p:sp>
      <p:sp>
        <p:nvSpPr>
          <p:cNvPr id="7" name="Content Placeholder 5">
            <a:extLst>
              <a:ext uri="{FF2B5EF4-FFF2-40B4-BE49-F238E27FC236}">
                <a16:creationId xmlns:a16="http://schemas.microsoft.com/office/drawing/2014/main" id="{B7374B35-744D-4643-AC1E-DBFFB008D268}"/>
              </a:ext>
            </a:extLst>
          </p:cNvPr>
          <p:cNvSpPr txBox="1">
            <a:spLocks/>
          </p:cNvSpPr>
          <p:nvPr/>
        </p:nvSpPr>
        <p:spPr>
          <a:xfrm>
            <a:off x="130914" y="1580918"/>
            <a:ext cx="3875735" cy="57142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Be specific with your Criteria, so “efficiency” may be split into sub-criteria (e.g. Customer Care vs. Sales)</a:t>
            </a:r>
            <a:br>
              <a:rPr lang="en-GB" sz="2000" dirty="0"/>
            </a:br>
            <a:endParaRPr lang="en-GB" sz="2000" dirty="0"/>
          </a:p>
          <a:p>
            <a:r>
              <a:rPr lang="en-GB" sz="2000" dirty="0"/>
              <a:t>Quantifiable goals are great (e.g. if you need to save $1m say so)</a:t>
            </a:r>
            <a:br>
              <a:rPr lang="en-GB" sz="2000" dirty="0"/>
            </a:br>
            <a:endParaRPr lang="en-GB" sz="1600" dirty="0"/>
          </a:p>
          <a:p>
            <a:r>
              <a:rPr lang="en-GB" sz="2000" dirty="0"/>
              <a:t>Consider having a “0” which is destroying value (i.e. this project is </a:t>
            </a:r>
            <a:r>
              <a:rPr lang="en-GB" sz="2000" u="sng" dirty="0"/>
              <a:t>bad</a:t>
            </a:r>
            <a:r>
              <a:rPr lang="en-GB" sz="2000" dirty="0"/>
              <a:t> for this stakeholder)</a:t>
            </a:r>
            <a:br>
              <a:rPr lang="en-GB" sz="2000" dirty="0"/>
            </a:br>
            <a:endParaRPr lang="en-GB" sz="2000" dirty="0"/>
          </a:p>
          <a:p>
            <a:r>
              <a:rPr lang="en-GB" sz="2000" dirty="0"/>
              <a:t>Where you have targets (e.g. Net Zero Carbon) include them – to what extent does this project enable this goal?</a:t>
            </a:r>
          </a:p>
        </p:txBody>
      </p:sp>
      <p:graphicFrame>
        <p:nvGraphicFramePr>
          <p:cNvPr id="8" name="Table 7">
            <a:extLst>
              <a:ext uri="{FF2B5EF4-FFF2-40B4-BE49-F238E27FC236}">
                <a16:creationId xmlns:a16="http://schemas.microsoft.com/office/drawing/2014/main" id="{252C1443-5BF7-4582-8523-5CD998D0F550}"/>
              </a:ext>
            </a:extLst>
          </p:cNvPr>
          <p:cNvGraphicFramePr>
            <a:graphicFrameLocks noGrp="1"/>
          </p:cNvGraphicFramePr>
          <p:nvPr>
            <p:extLst>
              <p:ext uri="{D42A27DB-BD31-4B8C-83A1-F6EECF244321}">
                <p14:modId xmlns:p14="http://schemas.microsoft.com/office/powerpoint/2010/main" val="3015088810"/>
              </p:ext>
            </p:extLst>
          </p:nvPr>
        </p:nvGraphicFramePr>
        <p:xfrm>
          <a:off x="4375679" y="2447800"/>
          <a:ext cx="7286624" cy="1342001"/>
        </p:xfrm>
        <a:graphic>
          <a:graphicData uri="http://schemas.openxmlformats.org/drawingml/2006/table">
            <a:tbl>
              <a:tblPr>
                <a:tableStyleId>{5C22544A-7EE6-4342-B048-85BDC9FD1C3A}</a:tableStyleId>
              </a:tblPr>
              <a:tblGrid>
                <a:gridCol w="363771">
                  <a:extLst>
                    <a:ext uri="{9D8B030D-6E8A-4147-A177-3AD203B41FA5}">
                      <a16:colId xmlns:a16="http://schemas.microsoft.com/office/drawing/2014/main" val="2614548123"/>
                    </a:ext>
                  </a:extLst>
                </a:gridCol>
                <a:gridCol w="2002184">
                  <a:extLst>
                    <a:ext uri="{9D8B030D-6E8A-4147-A177-3AD203B41FA5}">
                      <a16:colId xmlns:a16="http://schemas.microsoft.com/office/drawing/2014/main" val="3852271585"/>
                    </a:ext>
                  </a:extLst>
                </a:gridCol>
                <a:gridCol w="4920669">
                  <a:extLst>
                    <a:ext uri="{9D8B030D-6E8A-4147-A177-3AD203B41FA5}">
                      <a16:colId xmlns:a16="http://schemas.microsoft.com/office/drawing/2014/main" val="2954495186"/>
                    </a:ext>
                  </a:extLst>
                </a:gridCol>
              </a:tblGrid>
              <a:tr h="273301">
                <a:tc>
                  <a:txBody>
                    <a:bodyPr/>
                    <a:lstStyle/>
                    <a:p>
                      <a:pPr algn="ctr" fontAlgn="b"/>
                      <a:r>
                        <a:rPr lang="en-GB" sz="1100" b="1" i="0" u="none" strike="noStrike">
                          <a:solidFill>
                            <a:srgbClr val="000000"/>
                          </a:solidFill>
                          <a:effectLst/>
                          <a:latin typeface="Calibri" panose="020F0502020204030204" pitchFamily="34" charset="0"/>
                        </a:rPr>
                        <a:t>100</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Transformational Improvement</a:t>
                      </a:r>
                    </a:p>
                  </a:txBody>
                  <a:tcPr marL="0" marR="0" marT="0" marB="0" anchor="b"/>
                </a:tc>
                <a:tc>
                  <a:txBody>
                    <a:bodyPr/>
                    <a:lstStyle/>
                    <a:p>
                      <a:pPr algn="l" rtl="0" fontAlgn="ctr"/>
                      <a:r>
                        <a:rPr lang="en-GB" sz="1100" b="0" i="0" u="none" strike="noStrike">
                          <a:solidFill>
                            <a:srgbClr val="59585E"/>
                          </a:solidFill>
                          <a:effectLst/>
                          <a:latin typeface="Calibri" panose="020F0502020204030204" pitchFamily="34" charset="0"/>
                        </a:rPr>
                        <a:t>This project will enable a step-change in performance for this objective.</a:t>
                      </a:r>
                    </a:p>
                  </a:txBody>
                  <a:tcPr marL="0" marR="0" marT="0" marB="0" anchor="ctr"/>
                </a:tc>
                <a:extLst>
                  <a:ext uri="{0D108BD9-81ED-4DB2-BD59-A6C34878D82A}">
                    <a16:rowId xmlns:a16="http://schemas.microsoft.com/office/drawing/2014/main" val="945891191"/>
                  </a:ext>
                </a:extLst>
              </a:tr>
              <a:tr h="248797">
                <a:tc>
                  <a:txBody>
                    <a:bodyPr/>
                    <a:lstStyle/>
                    <a:p>
                      <a:pPr algn="ctr" fontAlgn="b"/>
                      <a:r>
                        <a:rPr lang="en-GB" sz="1100" b="1" i="0" u="none" strike="noStrike">
                          <a:solidFill>
                            <a:srgbClr val="000000"/>
                          </a:solidFill>
                          <a:effectLst/>
                          <a:latin typeface="Calibri" panose="020F0502020204030204" pitchFamily="34" charset="0"/>
                        </a:rPr>
                        <a:t>75</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Important Improvement</a:t>
                      </a:r>
                    </a:p>
                  </a:txBody>
                  <a:tcPr marL="0" marR="0" marT="0" marB="0" anchor="b"/>
                </a:tc>
                <a:tc>
                  <a:txBody>
                    <a:bodyPr/>
                    <a:lstStyle/>
                    <a:p>
                      <a:pPr algn="l" rtl="0" fontAlgn="ctr"/>
                      <a:r>
                        <a:rPr lang="en-GB" sz="1100" b="0" i="0" u="none" strike="noStrike">
                          <a:solidFill>
                            <a:srgbClr val="59585E"/>
                          </a:solidFill>
                          <a:effectLst/>
                          <a:latin typeface="Calibri" panose="020F0502020204030204" pitchFamily="34" charset="0"/>
                        </a:rPr>
                        <a:t>This project will drive a considerable improvement in performance for this objective.</a:t>
                      </a:r>
                    </a:p>
                  </a:txBody>
                  <a:tcPr marL="0" marR="0" marT="0" marB="0" anchor="ctr"/>
                </a:tc>
                <a:extLst>
                  <a:ext uri="{0D108BD9-81ED-4DB2-BD59-A6C34878D82A}">
                    <a16:rowId xmlns:a16="http://schemas.microsoft.com/office/drawing/2014/main" val="2240257458"/>
                  </a:ext>
                </a:extLst>
              </a:tr>
              <a:tr h="273301">
                <a:tc>
                  <a:txBody>
                    <a:bodyPr/>
                    <a:lstStyle/>
                    <a:p>
                      <a:pPr algn="ctr" fontAlgn="b"/>
                      <a:r>
                        <a:rPr lang="en-GB" sz="1100" b="1" i="0" u="none" strike="noStrike">
                          <a:solidFill>
                            <a:srgbClr val="000000"/>
                          </a:solidFill>
                          <a:effectLst/>
                          <a:latin typeface="Calibri" panose="020F0502020204030204" pitchFamily="34" charset="0"/>
                        </a:rPr>
                        <a:t>50</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Some Improvement</a:t>
                      </a:r>
                    </a:p>
                  </a:txBody>
                  <a:tcPr marL="0" marR="0" marT="0" marB="0" anchor="b"/>
                </a:tc>
                <a:tc>
                  <a:txBody>
                    <a:bodyPr/>
                    <a:lstStyle/>
                    <a:p>
                      <a:pPr algn="l" rtl="0" fontAlgn="ctr"/>
                      <a:r>
                        <a:rPr lang="en-GB" sz="1100" b="0" i="0" u="none" strike="noStrike">
                          <a:solidFill>
                            <a:srgbClr val="59585E"/>
                          </a:solidFill>
                          <a:effectLst/>
                          <a:latin typeface="Calibri" panose="020F0502020204030204" pitchFamily="34" charset="0"/>
                        </a:rPr>
                        <a:t>This project will help improve performance for this objective to some extent.</a:t>
                      </a:r>
                    </a:p>
                  </a:txBody>
                  <a:tcPr marL="0" marR="0" marT="0" marB="0" anchor="ctr"/>
                </a:tc>
                <a:extLst>
                  <a:ext uri="{0D108BD9-81ED-4DB2-BD59-A6C34878D82A}">
                    <a16:rowId xmlns:a16="http://schemas.microsoft.com/office/drawing/2014/main" val="892695135"/>
                  </a:ext>
                </a:extLst>
              </a:tr>
              <a:tr h="273301">
                <a:tc>
                  <a:txBody>
                    <a:bodyPr/>
                    <a:lstStyle/>
                    <a:p>
                      <a:pPr algn="ctr" fontAlgn="b"/>
                      <a:r>
                        <a:rPr lang="en-GB" sz="1100" b="1" i="0" u="none" strike="noStrike">
                          <a:solidFill>
                            <a:srgbClr val="000000"/>
                          </a:solidFill>
                          <a:effectLst/>
                          <a:latin typeface="Calibri" panose="020F0502020204030204" pitchFamily="34" charset="0"/>
                        </a:rPr>
                        <a:t>25</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Little Improvement</a:t>
                      </a:r>
                    </a:p>
                  </a:txBody>
                  <a:tcPr marL="0" marR="0" marT="0" marB="0" anchor="b"/>
                </a:tc>
                <a:tc>
                  <a:txBody>
                    <a:bodyPr/>
                    <a:lstStyle/>
                    <a:p>
                      <a:pPr algn="l" rtl="0" fontAlgn="ctr"/>
                      <a:r>
                        <a:rPr lang="en-GB" sz="1100" b="0" i="0" u="none" strike="noStrike">
                          <a:solidFill>
                            <a:srgbClr val="59585E"/>
                          </a:solidFill>
                          <a:effectLst/>
                          <a:latin typeface="Calibri" panose="020F0502020204030204" pitchFamily="34" charset="0"/>
                        </a:rPr>
                        <a:t>This project will only provide a small degree of improvement for this objective.</a:t>
                      </a:r>
                    </a:p>
                  </a:txBody>
                  <a:tcPr marL="0" marR="0" marT="0" marB="0" anchor="ctr"/>
                </a:tc>
                <a:extLst>
                  <a:ext uri="{0D108BD9-81ED-4DB2-BD59-A6C34878D82A}">
                    <a16:rowId xmlns:a16="http://schemas.microsoft.com/office/drawing/2014/main" val="3156530022"/>
                  </a:ext>
                </a:extLst>
              </a:tr>
              <a:tr h="273301">
                <a:tc>
                  <a:txBody>
                    <a:bodyPr/>
                    <a:lstStyle/>
                    <a:p>
                      <a:pPr algn="ctr" fontAlgn="b"/>
                      <a:r>
                        <a:rPr lang="en-GB" sz="1100" b="1" i="0" u="none" strike="noStrike">
                          <a:solidFill>
                            <a:srgbClr val="000000"/>
                          </a:solidFill>
                          <a:effectLst/>
                          <a:latin typeface="Calibri" panose="020F0502020204030204" pitchFamily="34" charset="0"/>
                        </a:rPr>
                        <a:t>0</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No Improvement</a:t>
                      </a:r>
                    </a:p>
                  </a:txBody>
                  <a:tcPr marL="0" marR="0" marT="0" marB="0" anchor="b"/>
                </a:tc>
                <a:tc>
                  <a:txBody>
                    <a:bodyPr/>
                    <a:lstStyle/>
                    <a:p>
                      <a:pPr algn="l" rtl="0" fontAlgn="ctr"/>
                      <a:r>
                        <a:rPr lang="en-GB" sz="1100" b="0" i="0" u="none" strike="noStrike">
                          <a:solidFill>
                            <a:srgbClr val="59585E"/>
                          </a:solidFill>
                          <a:effectLst/>
                          <a:latin typeface="Calibri" panose="020F0502020204030204" pitchFamily="34" charset="0"/>
                        </a:rPr>
                        <a:t>This project has no impact on this objective.</a:t>
                      </a:r>
                    </a:p>
                  </a:txBody>
                  <a:tcPr marL="0" marR="0" marT="0" marB="0" anchor="ctr"/>
                </a:tc>
                <a:extLst>
                  <a:ext uri="{0D108BD9-81ED-4DB2-BD59-A6C34878D82A}">
                    <a16:rowId xmlns:a16="http://schemas.microsoft.com/office/drawing/2014/main" val="3929704001"/>
                  </a:ext>
                </a:extLst>
              </a:tr>
            </a:tbl>
          </a:graphicData>
        </a:graphic>
      </p:graphicFrame>
      <p:sp>
        <p:nvSpPr>
          <p:cNvPr id="10" name="TextBox 9">
            <a:extLst>
              <a:ext uri="{FF2B5EF4-FFF2-40B4-BE49-F238E27FC236}">
                <a16:creationId xmlns:a16="http://schemas.microsoft.com/office/drawing/2014/main" id="{9668B864-969F-4432-8733-83EC044F1435}"/>
              </a:ext>
            </a:extLst>
          </p:cNvPr>
          <p:cNvSpPr txBox="1"/>
          <p:nvPr/>
        </p:nvSpPr>
        <p:spPr>
          <a:xfrm>
            <a:off x="4291394" y="1743968"/>
            <a:ext cx="7659522" cy="646331"/>
          </a:xfrm>
          <a:prstGeom prst="rect">
            <a:avLst/>
          </a:prstGeom>
          <a:noFill/>
        </p:spPr>
        <p:txBody>
          <a:bodyPr wrap="square" rtlCol="0">
            <a:spAutoFit/>
          </a:bodyPr>
          <a:lstStyle/>
          <a:p>
            <a:r>
              <a:rPr lang="en-GB" b="1" u="none" strike="noStrike">
                <a:effectLst/>
              </a:rPr>
              <a:t>Efficiency Scale -  Use for criteria where performance improvement is the objective</a:t>
            </a:r>
            <a:endParaRPr lang="en-GB" b="1"/>
          </a:p>
        </p:txBody>
      </p:sp>
      <p:sp>
        <p:nvSpPr>
          <p:cNvPr id="11" name="TextBox 10">
            <a:extLst>
              <a:ext uri="{FF2B5EF4-FFF2-40B4-BE49-F238E27FC236}">
                <a16:creationId xmlns:a16="http://schemas.microsoft.com/office/drawing/2014/main" id="{F9022C90-7932-4EBF-B620-488447281B7C}"/>
              </a:ext>
            </a:extLst>
          </p:cNvPr>
          <p:cNvSpPr txBox="1"/>
          <p:nvPr/>
        </p:nvSpPr>
        <p:spPr>
          <a:xfrm>
            <a:off x="4199900" y="4272768"/>
            <a:ext cx="7796988" cy="923330"/>
          </a:xfrm>
          <a:prstGeom prst="rect">
            <a:avLst/>
          </a:prstGeom>
          <a:noFill/>
        </p:spPr>
        <p:txBody>
          <a:bodyPr wrap="square" rtlCol="0">
            <a:spAutoFit/>
          </a:bodyPr>
          <a:lstStyle/>
          <a:p>
            <a:pPr algn="l" fontAlgn="b"/>
            <a:r>
              <a:rPr lang="en-GB" sz="1800" b="1" u="none" strike="noStrike">
                <a:effectLst/>
              </a:rPr>
              <a:t>Stakeholder Impact Scale - Includes negative impact option where project destroys value for stakeholder</a:t>
            </a:r>
            <a:endParaRPr lang="en-GB" sz="1800" b="1" i="0" u="none" strike="noStrike">
              <a:solidFill>
                <a:srgbClr val="000000"/>
              </a:solidFill>
              <a:effectLst/>
              <a:latin typeface="Calibri" panose="020F0502020204030204" pitchFamily="34" charset="0"/>
            </a:endParaRPr>
          </a:p>
          <a:p>
            <a:endParaRPr lang="en-GB" b="1"/>
          </a:p>
        </p:txBody>
      </p:sp>
      <p:graphicFrame>
        <p:nvGraphicFramePr>
          <p:cNvPr id="12" name="Table 11">
            <a:extLst>
              <a:ext uri="{FF2B5EF4-FFF2-40B4-BE49-F238E27FC236}">
                <a16:creationId xmlns:a16="http://schemas.microsoft.com/office/drawing/2014/main" id="{537A2B8F-D986-438C-A033-E4A3936F15AF}"/>
              </a:ext>
            </a:extLst>
          </p:cNvPr>
          <p:cNvGraphicFramePr>
            <a:graphicFrameLocks noGrp="1"/>
          </p:cNvGraphicFramePr>
          <p:nvPr>
            <p:extLst>
              <p:ext uri="{D42A27DB-BD31-4B8C-83A1-F6EECF244321}">
                <p14:modId xmlns:p14="http://schemas.microsoft.com/office/powerpoint/2010/main" val="4162268661"/>
              </p:ext>
            </p:extLst>
          </p:nvPr>
        </p:nvGraphicFramePr>
        <p:xfrm>
          <a:off x="4315211" y="4930057"/>
          <a:ext cx="7116052" cy="1210514"/>
        </p:xfrm>
        <a:graphic>
          <a:graphicData uri="http://schemas.openxmlformats.org/drawingml/2006/table">
            <a:tbl>
              <a:tblPr>
                <a:tableStyleId>{5C22544A-7EE6-4342-B048-85BDC9FD1C3A}</a:tableStyleId>
              </a:tblPr>
              <a:tblGrid>
                <a:gridCol w="564781">
                  <a:extLst>
                    <a:ext uri="{9D8B030D-6E8A-4147-A177-3AD203B41FA5}">
                      <a16:colId xmlns:a16="http://schemas.microsoft.com/office/drawing/2014/main" val="2283858545"/>
                    </a:ext>
                  </a:extLst>
                </a:gridCol>
                <a:gridCol w="1547504">
                  <a:extLst>
                    <a:ext uri="{9D8B030D-6E8A-4147-A177-3AD203B41FA5}">
                      <a16:colId xmlns:a16="http://schemas.microsoft.com/office/drawing/2014/main" val="3133681337"/>
                    </a:ext>
                  </a:extLst>
                </a:gridCol>
                <a:gridCol w="5003767">
                  <a:extLst>
                    <a:ext uri="{9D8B030D-6E8A-4147-A177-3AD203B41FA5}">
                      <a16:colId xmlns:a16="http://schemas.microsoft.com/office/drawing/2014/main" val="2378767317"/>
                    </a:ext>
                  </a:extLst>
                </a:gridCol>
              </a:tblGrid>
              <a:tr h="307816">
                <a:tc>
                  <a:txBody>
                    <a:bodyPr/>
                    <a:lstStyle/>
                    <a:p>
                      <a:pPr algn="ctr" fontAlgn="b"/>
                      <a:r>
                        <a:rPr lang="en-GB" sz="1100" b="1" u="none" strike="noStrike">
                          <a:effectLst/>
                        </a:rPr>
                        <a:t>100</a:t>
                      </a:r>
                      <a:endParaRPr lang="en-GB" sz="1100" b="1" i="0" u="none" strike="noStrike">
                        <a:solidFill>
                          <a:srgbClr val="000000"/>
                        </a:solidFill>
                        <a:effectLst/>
                        <a:latin typeface="Calibri" panose="020F0502020204030204" pitchFamily="34" charset="0"/>
                      </a:endParaRPr>
                    </a:p>
                  </a:txBody>
                  <a:tcPr marL="5535" marR="5535" marT="5535" marB="0" anchor="b"/>
                </a:tc>
                <a:tc>
                  <a:txBody>
                    <a:bodyPr/>
                    <a:lstStyle/>
                    <a:p>
                      <a:pPr algn="l" rtl="0" fontAlgn="ctr"/>
                      <a:r>
                        <a:rPr lang="en-GB" sz="1100" u="none" strike="noStrike">
                          <a:effectLst/>
                        </a:rPr>
                        <a:t>Critical Contribution</a:t>
                      </a:r>
                      <a:endParaRPr lang="en-GB" sz="1100" b="0" i="0" u="none" strike="noStrike">
                        <a:solidFill>
                          <a:srgbClr val="59585E"/>
                        </a:solidFill>
                        <a:effectLst/>
                        <a:latin typeface="Calibri" panose="020F0502020204030204" pitchFamily="34" charset="0"/>
                      </a:endParaRPr>
                    </a:p>
                  </a:txBody>
                  <a:tcPr marL="5535" marR="5535" marT="5535" marB="0" anchor="ctr"/>
                </a:tc>
                <a:tc>
                  <a:txBody>
                    <a:bodyPr/>
                    <a:lstStyle/>
                    <a:p>
                      <a:pPr algn="l" rtl="0" fontAlgn="ctr"/>
                      <a:r>
                        <a:rPr lang="en-GB" sz="1100" u="none" strike="noStrike">
                          <a:effectLst/>
                        </a:rPr>
                        <a:t>This project will be critical to achieving this criterion</a:t>
                      </a:r>
                      <a:endParaRPr lang="en-GB" sz="1100" b="0" i="0" u="none" strike="noStrike">
                        <a:solidFill>
                          <a:srgbClr val="59585E"/>
                        </a:solidFill>
                        <a:effectLst/>
                        <a:latin typeface="Calibri" panose="020F0502020204030204" pitchFamily="34" charset="0"/>
                      </a:endParaRPr>
                    </a:p>
                  </a:txBody>
                  <a:tcPr marL="5535" marR="5535" marT="5535" marB="0" anchor="ctr"/>
                </a:tc>
                <a:extLst>
                  <a:ext uri="{0D108BD9-81ED-4DB2-BD59-A6C34878D82A}">
                    <a16:rowId xmlns:a16="http://schemas.microsoft.com/office/drawing/2014/main" val="1392732383"/>
                  </a:ext>
                </a:extLst>
              </a:tr>
              <a:tr h="246154">
                <a:tc>
                  <a:txBody>
                    <a:bodyPr/>
                    <a:lstStyle/>
                    <a:p>
                      <a:pPr algn="ctr" fontAlgn="b"/>
                      <a:r>
                        <a:rPr lang="en-GB" sz="1100" b="1" u="none" strike="noStrike">
                          <a:effectLst/>
                        </a:rPr>
                        <a:t>75</a:t>
                      </a:r>
                      <a:endParaRPr lang="en-GB" sz="1100" b="1" i="0" u="none" strike="noStrike">
                        <a:solidFill>
                          <a:srgbClr val="000000"/>
                        </a:solidFill>
                        <a:effectLst/>
                        <a:latin typeface="Calibri" panose="020F0502020204030204" pitchFamily="34" charset="0"/>
                      </a:endParaRPr>
                    </a:p>
                  </a:txBody>
                  <a:tcPr marL="5535" marR="5535" marT="5535" marB="0" anchor="b"/>
                </a:tc>
                <a:tc>
                  <a:txBody>
                    <a:bodyPr/>
                    <a:lstStyle/>
                    <a:p>
                      <a:pPr algn="l" rtl="0" fontAlgn="ctr"/>
                      <a:r>
                        <a:rPr lang="en-GB" sz="1100" u="none" strike="noStrike">
                          <a:effectLst/>
                        </a:rPr>
                        <a:t>Significant Contribution</a:t>
                      </a:r>
                      <a:endParaRPr lang="en-GB" sz="1100" b="0" i="0" u="none" strike="noStrike">
                        <a:solidFill>
                          <a:srgbClr val="59585E"/>
                        </a:solidFill>
                        <a:effectLst/>
                        <a:latin typeface="Calibri" panose="020F0502020204030204" pitchFamily="34" charset="0"/>
                      </a:endParaRPr>
                    </a:p>
                  </a:txBody>
                  <a:tcPr marL="5535" marR="5535" marT="5535" marB="0" anchor="ctr"/>
                </a:tc>
                <a:tc>
                  <a:txBody>
                    <a:bodyPr/>
                    <a:lstStyle/>
                    <a:p>
                      <a:pPr algn="l" rtl="0" fontAlgn="ctr"/>
                      <a:r>
                        <a:rPr lang="en-GB" sz="1100" u="none" strike="noStrike">
                          <a:effectLst/>
                        </a:rPr>
                        <a:t>This project will have significant positive impact on achieving this criterion</a:t>
                      </a:r>
                      <a:endParaRPr lang="en-GB" sz="1100" b="0" i="0" u="none" strike="noStrike">
                        <a:solidFill>
                          <a:srgbClr val="59585E"/>
                        </a:solidFill>
                        <a:effectLst/>
                        <a:latin typeface="Calibri" panose="020F0502020204030204" pitchFamily="34" charset="0"/>
                      </a:endParaRPr>
                    </a:p>
                  </a:txBody>
                  <a:tcPr marL="5535" marR="5535" marT="5535" marB="0" anchor="ctr"/>
                </a:tc>
                <a:extLst>
                  <a:ext uri="{0D108BD9-81ED-4DB2-BD59-A6C34878D82A}">
                    <a16:rowId xmlns:a16="http://schemas.microsoft.com/office/drawing/2014/main" val="3984491812"/>
                  </a:ext>
                </a:extLst>
              </a:tr>
              <a:tr h="246154">
                <a:tc>
                  <a:txBody>
                    <a:bodyPr/>
                    <a:lstStyle/>
                    <a:p>
                      <a:pPr algn="ctr" fontAlgn="b"/>
                      <a:r>
                        <a:rPr lang="en-GB" sz="1100" b="1" u="none" strike="noStrike">
                          <a:effectLst/>
                        </a:rPr>
                        <a:t>50</a:t>
                      </a:r>
                      <a:endParaRPr lang="en-GB" sz="1100" b="1" i="0" u="none" strike="noStrike">
                        <a:solidFill>
                          <a:srgbClr val="000000"/>
                        </a:solidFill>
                        <a:effectLst/>
                        <a:latin typeface="Calibri" panose="020F0502020204030204" pitchFamily="34" charset="0"/>
                      </a:endParaRPr>
                    </a:p>
                  </a:txBody>
                  <a:tcPr marL="5535" marR="5535" marT="5535" marB="0" anchor="b"/>
                </a:tc>
                <a:tc>
                  <a:txBody>
                    <a:bodyPr/>
                    <a:lstStyle/>
                    <a:p>
                      <a:pPr algn="l" rtl="0" fontAlgn="ctr"/>
                      <a:r>
                        <a:rPr lang="en-GB" sz="1100" u="none" strike="noStrike">
                          <a:effectLst/>
                        </a:rPr>
                        <a:t>Some Contribution</a:t>
                      </a:r>
                      <a:endParaRPr lang="en-GB" sz="1100" b="0" i="0" u="none" strike="noStrike">
                        <a:solidFill>
                          <a:srgbClr val="59585E"/>
                        </a:solidFill>
                        <a:effectLst/>
                        <a:latin typeface="Calibri" panose="020F0502020204030204" pitchFamily="34" charset="0"/>
                      </a:endParaRPr>
                    </a:p>
                  </a:txBody>
                  <a:tcPr marL="5535" marR="5535" marT="5535" marB="0" anchor="ctr"/>
                </a:tc>
                <a:tc>
                  <a:txBody>
                    <a:bodyPr/>
                    <a:lstStyle/>
                    <a:p>
                      <a:pPr algn="l" rtl="0" fontAlgn="ctr"/>
                      <a:r>
                        <a:rPr lang="en-GB" sz="1100" u="none" strike="noStrike">
                          <a:effectLst/>
                        </a:rPr>
                        <a:t>This project will have some positive impact on achieving this criterion</a:t>
                      </a:r>
                      <a:endParaRPr lang="en-GB" sz="1100" b="0" i="0" u="none" strike="noStrike">
                        <a:solidFill>
                          <a:srgbClr val="59585E"/>
                        </a:solidFill>
                        <a:effectLst/>
                        <a:latin typeface="Calibri" panose="020F0502020204030204" pitchFamily="34" charset="0"/>
                      </a:endParaRPr>
                    </a:p>
                  </a:txBody>
                  <a:tcPr marL="5535" marR="5535" marT="5535" marB="0" anchor="ctr"/>
                </a:tc>
                <a:extLst>
                  <a:ext uri="{0D108BD9-81ED-4DB2-BD59-A6C34878D82A}">
                    <a16:rowId xmlns:a16="http://schemas.microsoft.com/office/drawing/2014/main" val="3617192116"/>
                  </a:ext>
                </a:extLst>
              </a:tr>
              <a:tr h="157935">
                <a:tc>
                  <a:txBody>
                    <a:bodyPr/>
                    <a:lstStyle/>
                    <a:p>
                      <a:pPr algn="ctr" fontAlgn="b"/>
                      <a:r>
                        <a:rPr lang="en-GB" sz="1100" b="1" u="none" strike="noStrike">
                          <a:effectLst/>
                        </a:rPr>
                        <a:t>25</a:t>
                      </a:r>
                      <a:endParaRPr lang="en-GB" sz="1100" b="1" i="0" u="none" strike="noStrike">
                        <a:solidFill>
                          <a:srgbClr val="000000"/>
                        </a:solidFill>
                        <a:effectLst/>
                        <a:latin typeface="Calibri" panose="020F0502020204030204" pitchFamily="34" charset="0"/>
                      </a:endParaRPr>
                    </a:p>
                  </a:txBody>
                  <a:tcPr marL="5535" marR="5535" marT="5535" marB="0" anchor="b"/>
                </a:tc>
                <a:tc>
                  <a:txBody>
                    <a:bodyPr/>
                    <a:lstStyle/>
                    <a:p>
                      <a:pPr algn="l" rtl="0" fontAlgn="ctr"/>
                      <a:r>
                        <a:rPr lang="en-GB" sz="1100" u="none" strike="noStrike">
                          <a:effectLst/>
                        </a:rPr>
                        <a:t>Neutral</a:t>
                      </a:r>
                      <a:endParaRPr lang="en-GB" sz="1100" b="0" i="0" u="none" strike="noStrike">
                        <a:solidFill>
                          <a:srgbClr val="59585E"/>
                        </a:solidFill>
                        <a:effectLst/>
                        <a:latin typeface="Calibri" panose="020F0502020204030204" pitchFamily="34" charset="0"/>
                      </a:endParaRPr>
                    </a:p>
                  </a:txBody>
                  <a:tcPr marL="5535" marR="5535" marT="5535" marB="0" anchor="ctr"/>
                </a:tc>
                <a:tc>
                  <a:txBody>
                    <a:bodyPr/>
                    <a:lstStyle/>
                    <a:p>
                      <a:pPr algn="l" rtl="0" fontAlgn="ctr"/>
                      <a:r>
                        <a:rPr lang="en-GB" sz="1100" u="none" strike="noStrike">
                          <a:effectLst/>
                        </a:rPr>
                        <a:t>This project will have no impact on achieving this criterion</a:t>
                      </a:r>
                      <a:endParaRPr lang="en-GB" sz="1100" b="0" i="0" u="none" strike="noStrike">
                        <a:solidFill>
                          <a:srgbClr val="59585E"/>
                        </a:solidFill>
                        <a:effectLst/>
                        <a:latin typeface="Calibri" panose="020F0502020204030204" pitchFamily="34" charset="0"/>
                      </a:endParaRPr>
                    </a:p>
                  </a:txBody>
                  <a:tcPr marL="5535" marR="5535" marT="5535" marB="0" anchor="ctr"/>
                </a:tc>
                <a:extLst>
                  <a:ext uri="{0D108BD9-81ED-4DB2-BD59-A6C34878D82A}">
                    <a16:rowId xmlns:a16="http://schemas.microsoft.com/office/drawing/2014/main" val="1220737267"/>
                  </a:ext>
                </a:extLst>
              </a:tr>
              <a:tr h="237215">
                <a:tc>
                  <a:txBody>
                    <a:bodyPr/>
                    <a:lstStyle/>
                    <a:p>
                      <a:pPr algn="ctr" fontAlgn="b"/>
                      <a:r>
                        <a:rPr lang="en-GB" sz="1100" b="1" u="none" strike="noStrike">
                          <a:effectLst/>
                        </a:rPr>
                        <a:t>0</a:t>
                      </a:r>
                      <a:endParaRPr lang="en-GB" sz="1100" b="1" i="0" u="none" strike="noStrike">
                        <a:solidFill>
                          <a:srgbClr val="000000"/>
                        </a:solidFill>
                        <a:effectLst/>
                        <a:latin typeface="Calibri" panose="020F0502020204030204" pitchFamily="34" charset="0"/>
                      </a:endParaRPr>
                    </a:p>
                  </a:txBody>
                  <a:tcPr marL="5535" marR="5535" marT="5535" marB="0" anchor="b"/>
                </a:tc>
                <a:tc>
                  <a:txBody>
                    <a:bodyPr/>
                    <a:lstStyle/>
                    <a:p>
                      <a:pPr algn="l" rtl="0" fontAlgn="ctr"/>
                      <a:r>
                        <a:rPr lang="en-GB" sz="1100" u="none" strike="noStrike">
                          <a:effectLst/>
                        </a:rPr>
                        <a:t>Destroys Value </a:t>
                      </a:r>
                      <a:endParaRPr lang="en-GB" sz="1100" b="0" i="0" u="none" strike="noStrike">
                        <a:solidFill>
                          <a:srgbClr val="59585E"/>
                        </a:solidFill>
                        <a:effectLst/>
                        <a:latin typeface="Calibri" panose="020F0502020204030204" pitchFamily="34" charset="0"/>
                      </a:endParaRPr>
                    </a:p>
                  </a:txBody>
                  <a:tcPr marL="5535" marR="5535" marT="5535" marB="0" anchor="ctr"/>
                </a:tc>
                <a:tc>
                  <a:txBody>
                    <a:bodyPr/>
                    <a:lstStyle/>
                    <a:p>
                      <a:pPr algn="l" rtl="0" fontAlgn="ctr"/>
                      <a:r>
                        <a:rPr lang="en-GB" sz="1100" u="none" strike="noStrike">
                          <a:effectLst/>
                        </a:rPr>
                        <a:t>This project will have a negative impact on achieving this criterion</a:t>
                      </a:r>
                      <a:endParaRPr lang="en-GB" sz="1100" b="0" i="0" u="none" strike="noStrike">
                        <a:solidFill>
                          <a:srgbClr val="59585E"/>
                        </a:solidFill>
                        <a:effectLst/>
                        <a:latin typeface="Calibri" panose="020F0502020204030204" pitchFamily="34" charset="0"/>
                      </a:endParaRPr>
                    </a:p>
                  </a:txBody>
                  <a:tcPr marL="5535" marR="5535" marT="5535" marB="0" anchor="ctr"/>
                </a:tc>
                <a:extLst>
                  <a:ext uri="{0D108BD9-81ED-4DB2-BD59-A6C34878D82A}">
                    <a16:rowId xmlns:a16="http://schemas.microsoft.com/office/drawing/2014/main" val="3868825693"/>
                  </a:ext>
                </a:extLst>
              </a:tr>
            </a:tbl>
          </a:graphicData>
        </a:graphic>
      </p:graphicFrame>
    </p:spTree>
    <p:extLst>
      <p:ext uri="{BB962C8B-B14F-4D97-AF65-F5344CB8AC3E}">
        <p14:creationId xmlns:p14="http://schemas.microsoft.com/office/powerpoint/2010/main" val="1481431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lownfish with solid fill">
            <a:extLst>
              <a:ext uri="{FF2B5EF4-FFF2-40B4-BE49-F238E27FC236}">
                <a16:creationId xmlns:a16="http://schemas.microsoft.com/office/drawing/2014/main" id="{2EB6984A-A637-410D-9EB6-D65DBD4A567C}"/>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5244" y="-271788"/>
            <a:ext cx="1883209" cy="1883209"/>
          </a:xfrm>
        </p:spPr>
      </p:pic>
      <p:sp>
        <p:nvSpPr>
          <p:cNvPr id="4" name="Title 1">
            <a:extLst>
              <a:ext uri="{FF2B5EF4-FFF2-40B4-BE49-F238E27FC236}">
                <a16:creationId xmlns:a16="http://schemas.microsoft.com/office/drawing/2014/main" id="{7B94C1C0-8A18-4AAB-AEC9-8E4E36A84725}"/>
              </a:ext>
            </a:extLst>
          </p:cNvPr>
          <p:cNvSpPr txBox="1">
            <a:spLocks/>
          </p:cNvSpPr>
          <p:nvPr/>
        </p:nvSpPr>
        <p:spPr>
          <a:xfrm>
            <a:off x="5734050" y="0"/>
            <a:ext cx="6367774" cy="1371600"/>
          </a:xfrm>
          <a:prstGeom prst="rect">
            <a:avLst/>
          </a:prstGeom>
          <a:solidFill>
            <a:srgbClr val="FFFFFF">
              <a:alpha val="69804"/>
            </a:srgbClr>
          </a:solidFill>
        </p:spPr>
        <p:txBody>
          <a:bodyPr vert="horz" lIns="91440" tIns="45720" rIns="91440" bIns="45720" rtlCol="0" anchor="ctr">
            <a:normAutofit/>
          </a:bodyPr>
          <a:lstStyle>
            <a:lvl1pPr algn="r"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GB" sz="3200" b="1"/>
              <a:t>Scales</a:t>
            </a:r>
            <a:br>
              <a:rPr lang="en-GB" sz="3200" b="1" u="sng"/>
            </a:br>
            <a:r>
              <a:rPr lang="en-GB" sz="3200"/>
              <a:t> Example Scales: Measuring Risk</a:t>
            </a:r>
          </a:p>
        </p:txBody>
      </p:sp>
      <p:sp>
        <p:nvSpPr>
          <p:cNvPr id="7" name="Content Placeholder 5">
            <a:extLst>
              <a:ext uri="{FF2B5EF4-FFF2-40B4-BE49-F238E27FC236}">
                <a16:creationId xmlns:a16="http://schemas.microsoft.com/office/drawing/2014/main" id="{B7374B35-744D-4643-AC1E-DBFFB008D268}"/>
              </a:ext>
            </a:extLst>
          </p:cNvPr>
          <p:cNvSpPr txBox="1">
            <a:spLocks/>
          </p:cNvSpPr>
          <p:nvPr/>
        </p:nvSpPr>
        <p:spPr>
          <a:xfrm>
            <a:off x="-18290" y="1223777"/>
            <a:ext cx="4094914" cy="571423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Risk is a broad term and can mean a lot of things. Two common choices are:</a:t>
            </a:r>
          </a:p>
          <a:p>
            <a:pPr lvl="1"/>
            <a:r>
              <a:rPr lang="en-GB" sz="1800" dirty="0"/>
              <a:t>Business Risk – focus on level of mitigation achieved by project</a:t>
            </a:r>
            <a:br>
              <a:rPr lang="en-GB" sz="1800" dirty="0"/>
            </a:br>
            <a:endParaRPr lang="en-GB" sz="1800" dirty="0"/>
          </a:p>
          <a:p>
            <a:pPr lvl="1"/>
            <a:r>
              <a:rPr lang="en-GB" sz="1800" dirty="0"/>
              <a:t>Project Delivery Risk – Using an inverted scale, projects which are more likely to go wrong score lower</a:t>
            </a:r>
            <a:br>
              <a:rPr lang="en-GB" sz="1600" dirty="0"/>
            </a:br>
            <a:endParaRPr lang="en-GB" sz="1600" dirty="0"/>
          </a:p>
          <a:p>
            <a:r>
              <a:rPr lang="en-GB" sz="2000" dirty="0"/>
              <a:t>Before adding Risk as a criteria consider if it’s better in a </a:t>
            </a:r>
            <a:r>
              <a:rPr lang="en-GB" sz="2000" i="1" dirty="0"/>
              <a:t>separate</a:t>
            </a:r>
            <a:r>
              <a:rPr lang="en-GB" sz="2000" dirty="0"/>
              <a:t> model</a:t>
            </a:r>
          </a:p>
          <a:p>
            <a:pPr lvl="1"/>
            <a:r>
              <a:rPr lang="en-GB" sz="1800" dirty="0"/>
              <a:t>If Business Risk is dominated by ‘Must-Do’ projects make it a Gating Factor</a:t>
            </a:r>
            <a:br>
              <a:rPr lang="en-GB" sz="1800" dirty="0"/>
            </a:br>
            <a:endParaRPr lang="en-GB" sz="1800" dirty="0"/>
          </a:p>
          <a:p>
            <a:pPr lvl="1"/>
            <a:r>
              <a:rPr lang="en-GB" sz="1800" dirty="0"/>
              <a:t>Project Delivery Risk may be something to add after initial prioritization as final check</a:t>
            </a:r>
            <a:endParaRPr lang="en-GB" dirty="0"/>
          </a:p>
        </p:txBody>
      </p:sp>
      <p:graphicFrame>
        <p:nvGraphicFramePr>
          <p:cNvPr id="9" name="Table 8">
            <a:extLst>
              <a:ext uri="{FF2B5EF4-FFF2-40B4-BE49-F238E27FC236}">
                <a16:creationId xmlns:a16="http://schemas.microsoft.com/office/drawing/2014/main" id="{5B7220F3-9EC6-4D14-B671-32FC3EC09506}"/>
              </a:ext>
            </a:extLst>
          </p:cNvPr>
          <p:cNvGraphicFramePr>
            <a:graphicFrameLocks noGrp="1"/>
          </p:cNvGraphicFramePr>
          <p:nvPr>
            <p:extLst>
              <p:ext uri="{D42A27DB-BD31-4B8C-83A1-F6EECF244321}">
                <p14:modId xmlns:p14="http://schemas.microsoft.com/office/powerpoint/2010/main" val="3772013098"/>
              </p:ext>
            </p:extLst>
          </p:nvPr>
        </p:nvGraphicFramePr>
        <p:xfrm>
          <a:off x="4449563" y="1862584"/>
          <a:ext cx="7116051" cy="1255520"/>
        </p:xfrm>
        <a:graphic>
          <a:graphicData uri="http://schemas.openxmlformats.org/drawingml/2006/table">
            <a:tbl>
              <a:tblPr>
                <a:tableStyleId>{5C22544A-7EE6-4342-B048-85BDC9FD1C3A}</a:tableStyleId>
              </a:tblPr>
              <a:tblGrid>
                <a:gridCol w="581130">
                  <a:extLst>
                    <a:ext uri="{9D8B030D-6E8A-4147-A177-3AD203B41FA5}">
                      <a16:colId xmlns:a16="http://schemas.microsoft.com/office/drawing/2014/main" val="1034575344"/>
                    </a:ext>
                  </a:extLst>
                </a:gridCol>
                <a:gridCol w="1647198">
                  <a:extLst>
                    <a:ext uri="{9D8B030D-6E8A-4147-A177-3AD203B41FA5}">
                      <a16:colId xmlns:a16="http://schemas.microsoft.com/office/drawing/2014/main" val="3044084536"/>
                    </a:ext>
                  </a:extLst>
                </a:gridCol>
                <a:gridCol w="4887723">
                  <a:extLst>
                    <a:ext uri="{9D8B030D-6E8A-4147-A177-3AD203B41FA5}">
                      <a16:colId xmlns:a16="http://schemas.microsoft.com/office/drawing/2014/main" val="555052550"/>
                    </a:ext>
                  </a:extLst>
                </a:gridCol>
              </a:tblGrid>
              <a:tr h="276270">
                <a:tc>
                  <a:txBody>
                    <a:bodyPr/>
                    <a:lstStyle/>
                    <a:p>
                      <a:pPr algn="ctr" fontAlgn="b"/>
                      <a:r>
                        <a:rPr lang="en-GB" sz="1100" b="1" i="0" u="none" strike="noStrike">
                          <a:solidFill>
                            <a:srgbClr val="000000"/>
                          </a:solidFill>
                          <a:effectLst/>
                          <a:latin typeface="Calibri" panose="020F0502020204030204" pitchFamily="34" charset="0"/>
                        </a:rPr>
                        <a:t>100</a:t>
                      </a:r>
                    </a:p>
                  </a:txBody>
                  <a:tcPr marL="0" marR="0" marT="0" marB="0" anchor="b"/>
                </a:tc>
                <a:tc>
                  <a:txBody>
                    <a:bodyPr/>
                    <a:lstStyle/>
                    <a:p>
                      <a:pPr algn="l" rtl="0" fontAlgn="ctr"/>
                      <a:r>
                        <a:rPr lang="en-GB" sz="1100" b="0" i="0" u="none" strike="noStrike" dirty="0">
                          <a:solidFill>
                            <a:srgbClr val="59585E"/>
                          </a:solidFill>
                          <a:effectLst/>
                          <a:latin typeface="Calibri" panose="020F0502020204030204" pitchFamily="34" charset="0"/>
                        </a:rPr>
                        <a:t>Materially Mitigates Risk</a:t>
                      </a:r>
                    </a:p>
                  </a:txBody>
                  <a:tcPr marL="0" marR="0" marT="0" marB="0" anchor="ctr"/>
                </a:tc>
                <a:tc>
                  <a:txBody>
                    <a:bodyPr/>
                    <a:lstStyle/>
                    <a:p>
                      <a:pPr algn="l" rtl="0" fontAlgn="ctr"/>
                      <a:r>
                        <a:rPr lang="en-GB" sz="1100" b="0" i="0" u="none" strike="noStrike">
                          <a:solidFill>
                            <a:srgbClr val="59585E"/>
                          </a:solidFill>
                          <a:effectLst/>
                          <a:latin typeface="Calibri" panose="020F0502020204030204" pitchFamily="34" charset="0"/>
                        </a:rPr>
                        <a:t>This project effectively eliminates the risk</a:t>
                      </a:r>
                    </a:p>
                  </a:txBody>
                  <a:tcPr marL="0" marR="0" marT="0" marB="0" anchor="ctr"/>
                </a:tc>
                <a:extLst>
                  <a:ext uri="{0D108BD9-81ED-4DB2-BD59-A6C34878D82A}">
                    <a16:rowId xmlns:a16="http://schemas.microsoft.com/office/drawing/2014/main" val="17663107"/>
                  </a:ext>
                </a:extLst>
              </a:tr>
              <a:tr h="234255">
                <a:tc>
                  <a:txBody>
                    <a:bodyPr/>
                    <a:lstStyle/>
                    <a:p>
                      <a:pPr algn="ctr" fontAlgn="b"/>
                      <a:r>
                        <a:rPr lang="en-GB" sz="1100" b="1" i="0" u="none" strike="noStrike">
                          <a:solidFill>
                            <a:srgbClr val="000000"/>
                          </a:solidFill>
                          <a:effectLst/>
                          <a:latin typeface="Calibri" panose="020F0502020204030204" pitchFamily="34" charset="0"/>
                        </a:rPr>
                        <a:t>75</a:t>
                      </a:r>
                    </a:p>
                  </a:txBody>
                  <a:tcPr marL="0" marR="0" marT="0" marB="0" anchor="b"/>
                </a:tc>
                <a:tc>
                  <a:txBody>
                    <a:bodyPr/>
                    <a:lstStyle/>
                    <a:p>
                      <a:pPr algn="l" rtl="0" fontAlgn="ctr"/>
                      <a:r>
                        <a:rPr lang="en-GB" sz="1100" b="0" i="0" u="none" strike="noStrike">
                          <a:solidFill>
                            <a:srgbClr val="59585E"/>
                          </a:solidFill>
                          <a:effectLst/>
                          <a:latin typeface="Calibri" panose="020F0502020204030204" pitchFamily="34" charset="0"/>
                        </a:rPr>
                        <a:t>Manageable Risk</a:t>
                      </a:r>
                    </a:p>
                  </a:txBody>
                  <a:tcPr marL="0" marR="0" marT="0" marB="0" anchor="ctr"/>
                </a:tc>
                <a:tc>
                  <a:txBody>
                    <a:bodyPr/>
                    <a:lstStyle/>
                    <a:p>
                      <a:pPr algn="l" rtl="0" fontAlgn="ctr"/>
                      <a:r>
                        <a:rPr lang="en-GB" sz="1100" b="0" i="0" u="none" strike="noStrike">
                          <a:solidFill>
                            <a:srgbClr val="59585E"/>
                          </a:solidFill>
                          <a:effectLst/>
                          <a:latin typeface="Calibri" panose="020F0502020204030204" pitchFamily="34" charset="0"/>
                        </a:rPr>
                        <a:t>This project will reduce risk to a manageable level</a:t>
                      </a:r>
                    </a:p>
                  </a:txBody>
                  <a:tcPr marL="0" marR="0" marT="0" marB="0" anchor="ctr"/>
                </a:tc>
                <a:extLst>
                  <a:ext uri="{0D108BD9-81ED-4DB2-BD59-A6C34878D82A}">
                    <a16:rowId xmlns:a16="http://schemas.microsoft.com/office/drawing/2014/main" val="2199147788"/>
                  </a:ext>
                </a:extLst>
              </a:tr>
              <a:tr h="234255">
                <a:tc>
                  <a:txBody>
                    <a:bodyPr/>
                    <a:lstStyle/>
                    <a:p>
                      <a:pPr algn="ctr" fontAlgn="b"/>
                      <a:r>
                        <a:rPr lang="en-GB" sz="1100" b="1" i="0" u="none" strike="noStrike">
                          <a:solidFill>
                            <a:srgbClr val="000000"/>
                          </a:solidFill>
                          <a:effectLst/>
                          <a:latin typeface="Calibri" panose="020F0502020204030204" pitchFamily="34" charset="0"/>
                        </a:rPr>
                        <a:t>50</a:t>
                      </a:r>
                    </a:p>
                  </a:txBody>
                  <a:tcPr marL="0" marR="0" marT="0" marB="0" anchor="b"/>
                </a:tc>
                <a:tc>
                  <a:txBody>
                    <a:bodyPr/>
                    <a:lstStyle/>
                    <a:p>
                      <a:pPr algn="l" rtl="0" fontAlgn="ctr"/>
                      <a:r>
                        <a:rPr lang="en-GB" sz="1100" b="0" i="0" u="none" strike="noStrike">
                          <a:solidFill>
                            <a:srgbClr val="59585E"/>
                          </a:solidFill>
                          <a:effectLst/>
                          <a:latin typeface="Calibri" panose="020F0502020204030204" pitchFamily="34" charset="0"/>
                        </a:rPr>
                        <a:t>Significant Risk Remaining</a:t>
                      </a:r>
                    </a:p>
                  </a:txBody>
                  <a:tcPr marL="0" marR="0" marT="0" marB="0" anchor="ctr"/>
                </a:tc>
                <a:tc>
                  <a:txBody>
                    <a:bodyPr/>
                    <a:lstStyle/>
                    <a:p>
                      <a:pPr algn="l" rtl="0" fontAlgn="ctr"/>
                      <a:r>
                        <a:rPr lang="en-GB" sz="1100" b="0" i="0" u="none" strike="noStrike">
                          <a:solidFill>
                            <a:srgbClr val="59585E"/>
                          </a:solidFill>
                          <a:effectLst/>
                          <a:latin typeface="Calibri" panose="020F0502020204030204" pitchFamily="34" charset="0"/>
                        </a:rPr>
                        <a:t>This project will reduce the risk significantly, but it needs further mitigation</a:t>
                      </a:r>
                    </a:p>
                  </a:txBody>
                  <a:tcPr marL="0" marR="0" marT="0" marB="0" anchor="ctr"/>
                </a:tc>
                <a:extLst>
                  <a:ext uri="{0D108BD9-81ED-4DB2-BD59-A6C34878D82A}">
                    <a16:rowId xmlns:a16="http://schemas.microsoft.com/office/drawing/2014/main" val="3926305347"/>
                  </a:ext>
                </a:extLst>
              </a:tr>
              <a:tr h="234255">
                <a:tc>
                  <a:txBody>
                    <a:bodyPr/>
                    <a:lstStyle/>
                    <a:p>
                      <a:pPr algn="ctr" fontAlgn="b"/>
                      <a:r>
                        <a:rPr lang="en-GB" sz="1100" b="1" i="0" u="none" strike="noStrike">
                          <a:solidFill>
                            <a:srgbClr val="000000"/>
                          </a:solidFill>
                          <a:effectLst/>
                          <a:latin typeface="Calibri" panose="020F0502020204030204" pitchFamily="34" charset="0"/>
                        </a:rPr>
                        <a:t>25</a:t>
                      </a:r>
                    </a:p>
                  </a:txBody>
                  <a:tcPr marL="0" marR="0" marT="0" marB="0" anchor="b"/>
                </a:tc>
                <a:tc>
                  <a:txBody>
                    <a:bodyPr/>
                    <a:lstStyle/>
                    <a:p>
                      <a:pPr algn="l" rtl="0" fontAlgn="ctr"/>
                      <a:r>
                        <a:rPr lang="en-GB" sz="1100" b="0" i="0" u="none" strike="noStrike">
                          <a:solidFill>
                            <a:srgbClr val="59585E"/>
                          </a:solidFill>
                          <a:effectLst/>
                          <a:latin typeface="Calibri" panose="020F0502020204030204" pitchFamily="34" charset="0"/>
                        </a:rPr>
                        <a:t>Some Impact on Risk</a:t>
                      </a:r>
                    </a:p>
                  </a:txBody>
                  <a:tcPr marL="0" marR="0" marT="0" marB="0" anchor="ctr"/>
                </a:tc>
                <a:tc>
                  <a:txBody>
                    <a:bodyPr/>
                    <a:lstStyle/>
                    <a:p>
                      <a:pPr algn="l" rtl="0" fontAlgn="ctr"/>
                      <a:r>
                        <a:rPr lang="en-GB" sz="1100" b="0" i="0" u="none" strike="noStrike">
                          <a:solidFill>
                            <a:srgbClr val="59585E"/>
                          </a:solidFill>
                          <a:effectLst/>
                          <a:latin typeface="Calibri" panose="020F0502020204030204" pitchFamily="34" charset="0"/>
                        </a:rPr>
                        <a:t>This project will make a small contribution to reducing this risk</a:t>
                      </a:r>
                    </a:p>
                  </a:txBody>
                  <a:tcPr marL="0" marR="0" marT="0" marB="0" anchor="ctr"/>
                </a:tc>
                <a:extLst>
                  <a:ext uri="{0D108BD9-81ED-4DB2-BD59-A6C34878D82A}">
                    <a16:rowId xmlns:a16="http://schemas.microsoft.com/office/drawing/2014/main" val="128364287"/>
                  </a:ext>
                </a:extLst>
              </a:tr>
              <a:tr h="276485">
                <a:tc>
                  <a:txBody>
                    <a:bodyPr/>
                    <a:lstStyle/>
                    <a:p>
                      <a:pPr algn="ctr" fontAlgn="b"/>
                      <a:r>
                        <a:rPr lang="en-GB" sz="1100" b="1" i="0" u="none" strike="noStrike">
                          <a:solidFill>
                            <a:srgbClr val="000000"/>
                          </a:solidFill>
                          <a:effectLst/>
                          <a:latin typeface="Calibri" panose="020F0502020204030204" pitchFamily="34" charset="0"/>
                        </a:rPr>
                        <a:t>0</a:t>
                      </a:r>
                    </a:p>
                  </a:txBody>
                  <a:tcPr marL="0" marR="0" marT="0" marB="0" anchor="b"/>
                </a:tc>
                <a:tc>
                  <a:txBody>
                    <a:bodyPr/>
                    <a:lstStyle/>
                    <a:p>
                      <a:pPr algn="l" rtl="0" fontAlgn="ctr"/>
                      <a:r>
                        <a:rPr lang="en-GB" sz="1100" b="0" i="0" u="none" strike="noStrike" dirty="0">
                          <a:solidFill>
                            <a:srgbClr val="59585E"/>
                          </a:solidFill>
                          <a:effectLst/>
                          <a:latin typeface="Calibri" panose="020F0502020204030204" pitchFamily="34" charset="0"/>
                        </a:rPr>
                        <a:t>Not Relevant</a:t>
                      </a:r>
                    </a:p>
                  </a:txBody>
                  <a:tcPr marL="0" marR="0" marT="0" marB="0" anchor="ctr"/>
                </a:tc>
                <a:tc>
                  <a:txBody>
                    <a:bodyPr/>
                    <a:lstStyle/>
                    <a:p>
                      <a:pPr algn="l" rtl="0" fontAlgn="ctr"/>
                      <a:r>
                        <a:rPr lang="en-GB" sz="1100" b="0" i="0" u="none" strike="noStrike" dirty="0">
                          <a:solidFill>
                            <a:srgbClr val="59585E"/>
                          </a:solidFill>
                          <a:effectLst/>
                          <a:latin typeface="Calibri" panose="020F0502020204030204" pitchFamily="34" charset="0"/>
                        </a:rPr>
                        <a:t>This project is not relevant to this risk</a:t>
                      </a:r>
                    </a:p>
                  </a:txBody>
                  <a:tcPr marL="0" marR="0" marT="0" marB="0" anchor="ctr"/>
                </a:tc>
                <a:extLst>
                  <a:ext uri="{0D108BD9-81ED-4DB2-BD59-A6C34878D82A}">
                    <a16:rowId xmlns:a16="http://schemas.microsoft.com/office/drawing/2014/main" val="93428585"/>
                  </a:ext>
                </a:extLst>
              </a:tr>
            </a:tbl>
          </a:graphicData>
        </a:graphic>
      </p:graphicFrame>
      <p:graphicFrame>
        <p:nvGraphicFramePr>
          <p:cNvPr id="11" name="Table 10">
            <a:extLst>
              <a:ext uri="{FF2B5EF4-FFF2-40B4-BE49-F238E27FC236}">
                <a16:creationId xmlns:a16="http://schemas.microsoft.com/office/drawing/2014/main" id="{FC399F94-E2D7-4260-B7AF-93E6DFF3C444}"/>
              </a:ext>
            </a:extLst>
          </p:cNvPr>
          <p:cNvGraphicFramePr>
            <a:graphicFrameLocks noGrp="1"/>
          </p:cNvGraphicFramePr>
          <p:nvPr>
            <p:extLst>
              <p:ext uri="{D42A27DB-BD31-4B8C-83A1-F6EECF244321}">
                <p14:modId xmlns:p14="http://schemas.microsoft.com/office/powerpoint/2010/main" val="3269488532"/>
              </p:ext>
            </p:extLst>
          </p:nvPr>
        </p:nvGraphicFramePr>
        <p:xfrm>
          <a:off x="4453975" y="4552864"/>
          <a:ext cx="7083362" cy="1470550"/>
        </p:xfrm>
        <a:graphic>
          <a:graphicData uri="http://schemas.openxmlformats.org/drawingml/2006/table">
            <a:tbl>
              <a:tblPr>
                <a:tableStyleId>{5C22544A-7EE6-4342-B048-85BDC9FD1C3A}</a:tableStyleId>
              </a:tblPr>
              <a:tblGrid>
                <a:gridCol w="449628">
                  <a:extLst>
                    <a:ext uri="{9D8B030D-6E8A-4147-A177-3AD203B41FA5}">
                      <a16:colId xmlns:a16="http://schemas.microsoft.com/office/drawing/2014/main" val="61748568"/>
                    </a:ext>
                  </a:extLst>
                </a:gridCol>
                <a:gridCol w="1263168">
                  <a:extLst>
                    <a:ext uri="{9D8B030D-6E8A-4147-A177-3AD203B41FA5}">
                      <a16:colId xmlns:a16="http://schemas.microsoft.com/office/drawing/2014/main" val="915171604"/>
                    </a:ext>
                  </a:extLst>
                </a:gridCol>
                <a:gridCol w="5370566">
                  <a:extLst>
                    <a:ext uri="{9D8B030D-6E8A-4147-A177-3AD203B41FA5}">
                      <a16:colId xmlns:a16="http://schemas.microsoft.com/office/drawing/2014/main" val="4055412816"/>
                    </a:ext>
                  </a:extLst>
                </a:gridCol>
              </a:tblGrid>
              <a:tr h="280721">
                <a:tc>
                  <a:txBody>
                    <a:bodyPr/>
                    <a:lstStyle/>
                    <a:p>
                      <a:pPr algn="ctr" fontAlgn="b"/>
                      <a:r>
                        <a:rPr lang="en-GB" sz="1100" b="1" i="0" u="none" strike="noStrike">
                          <a:solidFill>
                            <a:srgbClr val="000000"/>
                          </a:solidFill>
                          <a:effectLst/>
                          <a:latin typeface="Calibri" panose="020F0502020204030204" pitchFamily="34" charset="0"/>
                        </a:rPr>
                        <a:t>100</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No Risk</a:t>
                      </a:r>
                    </a:p>
                  </a:txBody>
                  <a:tcPr marL="0" marR="0" marT="0" marB="0" anchor="b"/>
                </a:tc>
                <a:tc>
                  <a:txBody>
                    <a:bodyPr/>
                    <a:lstStyle/>
                    <a:p>
                      <a:pPr algn="l" fontAlgn="b"/>
                      <a:r>
                        <a:rPr lang="en-GB" sz="1100" b="0" i="0" u="none" strike="noStrike" dirty="0">
                          <a:solidFill>
                            <a:srgbClr val="59585E"/>
                          </a:solidFill>
                          <a:effectLst/>
                          <a:latin typeface="Calibri" panose="020F0502020204030204" pitchFamily="34" charset="0"/>
                        </a:rPr>
                        <a:t>This project poses no meaningful risk</a:t>
                      </a:r>
                    </a:p>
                  </a:txBody>
                  <a:tcPr marL="0" marR="0" marT="0" marB="0" anchor="b"/>
                </a:tc>
                <a:extLst>
                  <a:ext uri="{0D108BD9-81ED-4DB2-BD59-A6C34878D82A}">
                    <a16:rowId xmlns:a16="http://schemas.microsoft.com/office/drawing/2014/main" val="3815243985"/>
                  </a:ext>
                </a:extLst>
              </a:tr>
              <a:tr h="280721">
                <a:tc>
                  <a:txBody>
                    <a:bodyPr/>
                    <a:lstStyle/>
                    <a:p>
                      <a:pPr algn="ctr" fontAlgn="b"/>
                      <a:r>
                        <a:rPr lang="en-GB" sz="1100" b="1" i="0" u="none" strike="noStrike">
                          <a:solidFill>
                            <a:srgbClr val="000000"/>
                          </a:solidFill>
                          <a:effectLst/>
                          <a:latin typeface="Calibri" panose="020F0502020204030204" pitchFamily="34" charset="0"/>
                        </a:rPr>
                        <a:t>75</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Low Risk</a:t>
                      </a:r>
                    </a:p>
                  </a:txBody>
                  <a:tcPr marL="0" marR="0" marT="0" marB="0" anchor="b"/>
                </a:tc>
                <a:tc>
                  <a:txBody>
                    <a:bodyPr/>
                    <a:lstStyle/>
                    <a:p>
                      <a:pPr algn="l" rtl="0" fontAlgn="ctr"/>
                      <a:r>
                        <a:rPr lang="en-GB" sz="1100" b="0" i="0" u="none" strike="noStrike">
                          <a:solidFill>
                            <a:srgbClr val="59585E"/>
                          </a:solidFill>
                          <a:effectLst/>
                          <a:latin typeface="Calibri" panose="020F0502020204030204" pitchFamily="34" charset="0"/>
                        </a:rPr>
                        <a:t>This project only poses low level risk</a:t>
                      </a:r>
                    </a:p>
                  </a:txBody>
                  <a:tcPr marL="0" marR="0" marT="0" marB="0" anchor="ctr"/>
                </a:tc>
                <a:extLst>
                  <a:ext uri="{0D108BD9-81ED-4DB2-BD59-A6C34878D82A}">
                    <a16:rowId xmlns:a16="http://schemas.microsoft.com/office/drawing/2014/main" val="2293189356"/>
                  </a:ext>
                </a:extLst>
              </a:tr>
              <a:tr h="280721">
                <a:tc>
                  <a:txBody>
                    <a:bodyPr/>
                    <a:lstStyle/>
                    <a:p>
                      <a:pPr algn="ctr" fontAlgn="b"/>
                      <a:r>
                        <a:rPr lang="en-GB" sz="1100" b="1" i="0" u="none" strike="noStrike">
                          <a:solidFill>
                            <a:srgbClr val="000000"/>
                          </a:solidFill>
                          <a:effectLst/>
                          <a:latin typeface="Calibri" panose="020F0502020204030204" pitchFamily="34" charset="0"/>
                        </a:rPr>
                        <a:t>50</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Manageable Risk</a:t>
                      </a:r>
                    </a:p>
                  </a:txBody>
                  <a:tcPr marL="0" marR="0" marT="0" marB="0" anchor="b"/>
                </a:tc>
                <a:tc>
                  <a:txBody>
                    <a:bodyPr/>
                    <a:lstStyle/>
                    <a:p>
                      <a:pPr algn="l" rtl="0" fontAlgn="ctr"/>
                      <a:r>
                        <a:rPr lang="en-GB" sz="1100" b="0" i="0" u="none" strike="noStrike">
                          <a:solidFill>
                            <a:srgbClr val="59585E"/>
                          </a:solidFill>
                          <a:effectLst/>
                          <a:latin typeface="Calibri" panose="020F0502020204030204" pitchFamily="34" charset="0"/>
                        </a:rPr>
                        <a:t>This project has risk, but it's manageable </a:t>
                      </a:r>
                    </a:p>
                  </a:txBody>
                  <a:tcPr marL="0" marR="0" marT="0" marB="0" anchor="ctr"/>
                </a:tc>
                <a:extLst>
                  <a:ext uri="{0D108BD9-81ED-4DB2-BD59-A6C34878D82A}">
                    <a16:rowId xmlns:a16="http://schemas.microsoft.com/office/drawing/2014/main" val="2860707573"/>
                  </a:ext>
                </a:extLst>
              </a:tr>
              <a:tr h="280721">
                <a:tc>
                  <a:txBody>
                    <a:bodyPr/>
                    <a:lstStyle/>
                    <a:p>
                      <a:pPr algn="ctr" fontAlgn="b"/>
                      <a:r>
                        <a:rPr lang="en-GB" sz="1100" b="1" i="0" u="none" strike="noStrike">
                          <a:solidFill>
                            <a:srgbClr val="000000"/>
                          </a:solidFill>
                          <a:effectLst/>
                          <a:latin typeface="Calibri" panose="020F0502020204030204" pitchFamily="34" charset="0"/>
                        </a:rPr>
                        <a:t>25</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Potentially Dangerous Risk</a:t>
                      </a:r>
                    </a:p>
                  </a:txBody>
                  <a:tcPr marL="0" marR="0" marT="0" marB="0" anchor="b"/>
                </a:tc>
                <a:tc>
                  <a:txBody>
                    <a:bodyPr/>
                    <a:lstStyle/>
                    <a:p>
                      <a:pPr algn="l" rtl="0" fontAlgn="ctr"/>
                      <a:r>
                        <a:rPr lang="en-GB" sz="1100" b="0" i="0" u="none" strike="noStrike">
                          <a:solidFill>
                            <a:srgbClr val="59585E"/>
                          </a:solidFill>
                          <a:effectLst/>
                          <a:latin typeface="Calibri" panose="020F0502020204030204" pitchFamily="34" charset="0"/>
                        </a:rPr>
                        <a:t>This project has significant risk with no clear solution in place</a:t>
                      </a:r>
                    </a:p>
                  </a:txBody>
                  <a:tcPr marL="0" marR="0" marT="0" marB="0" anchor="ctr"/>
                </a:tc>
                <a:extLst>
                  <a:ext uri="{0D108BD9-81ED-4DB2-BD59-A6C34878D82A}">
                    <a16:rowId xmlns:a16="http://schemas.microsoft.com/office/drawing/2014/main" val="1283284950"/>
                  </a:ext>
                </a:extLst>
              </a:tr>
              <a:tr h="293107">
                <a:tc>
                  <a:txBody>
                    <a:bodyPr/>
                    <a:lstStyle/>
                    <a:p>
                      <a:pPr algn="ctr" fontAlgn="b"/>
                      <a:r>
                        <a:rPr lang="en-GB" sz="1100" b="1" i="0" u="none" strike="noStrike">
                          <a:solidFill>
                            <a:srgbClr val="000000"/>
                          </a:solidFill>
                          <a:effectLst/>
                          <a:latin typeface="Calibri" panose="020F0502020204030204" pitchFamily="34" charset="0"/>
                        </a:rPr>
                        <a:t>0</a:t>
                      </a:r>
                    </a:p>
                  </a:txBody>
                  <a:tcPr marL="0" marR="0" marT="0" marB="0" anchor="b"/>
                </a:tc>
                <a:tc>
                  <a:txBody>
                    <a:bodyPr/>
                    <a:lstStyle/>
                    <a:p>
                      <a:pPr algn="l" fontAlgn="b"/>
                      <a:r>
                        <a:rPr lang="en-GB" sz="1100" b="0" i="0" u="none" strike="noStrike">
                          <a:solidFill>
                            <a:srgbClr val="000000"/>
                          </a:solidFill>
                          <a:effectLst/>
                          <a:latin typeface="Calibri" panose="020F0502020204030204" pitchFamily="34" charset="0"/>
                        </a:rPr>
                        <a:t>Dangerous Risk</a:t>
                      </a:r>
                    </a:p>
                  </a:txBody>
                  <a:tcPr marL="0" marR="0" marT="0" marB="0" anchor="b"/>
                </a:tc>
                <a:tc>
                  <a:txBody>
                    <a:bodyPr/>
                    <a:lstStyle/>
                    <a:p>
                      <a:pPr algn="l" rtl="0" fontAlgn="ctr"/>
                      <a:r>
                        <a:rPr lang="en-GB" sz="1100" b="0" i="0" u="none" strike="noStrike" dirty="0">
                          <a:solidFill>
                            <a:srgbClr val="59585E"/>
                          </a:solidFill>
                          <a:effectLst/>
                          <a:latin typeface="Calibri" panose="020F0502020204030204" pitchFamily="34" charset="0"/>
                        </a:rPr>
                        <a:t>This project has the potential to go horribly wrong</a:t>
                      </a:r>
                    </a:p>
                  </a:txBody>
                  <a:tcPr marL="0" marR="0" marT="0" marB="0" anchor="ctr"/>
                </a:tc>
                <a:extLst>
                  <a:ext uri="{0D108BD9-81ED-4DB2-BD59-A6C34878D82A}">
                    <a16:rowId xmlns:a16="http://schemas.microsoft.com/office/drawing/2014/main" val="701639816"/>
                  </a:ext>
                </a:extLst>
              </a:tr>
            </a:tbl>
          </a:graphicData>
        </a:graphic>
      </p:graphicFrame>
      <p:sp>
        <p:nvSpPr>
          <p:cNvPr id="13" name="TextBox 12">
            <a:extLst>
              <a:ext uri="{FF2B5EF4-FFF2-40B4-BE49-F238E27FC236}">
                <a16:creationId xmlns:a16="http://schemas.microsoft.com/office/drawing/2014/main" id="{179F3F44-9B04-45A7-8775-B642184702EF}"/>
              </a:ext>
            </a:extLst>
          </p:cNvPr>
          <p:cNvSpPr txBox="1"/>
          <p:nvPr/>
        </p:nvSpPr>
        <p:spPr>
          <a:xfrm>
            <a:off x="4367267" y="4006559"/>
            <a:ext cx="7087774" cy="369332"/>
          </a:xfrm>
          <a:prstGeom prst="rect">
            <a:avLst/>
          </a:prstGeom>
          <a:noFill/>
        </p:spPr>
        <p:txBody>
          <a:bodyPr wrap="none" rtlCol="0">
            <a:spAutoFit/>
          </a:bodyPr>
          <a:lstStyle/>
          <a:p>
            <a:pPr algn="l" fontAlgn="b"/>
            <a:r>
              <a:rPr lang="en-GB" sz="1800" b="1" u="none" strike="noStrike" dirty="0">
                <a:effectLst/>
              </a:rPr>
              <a:t>Project Delivery Risk Scale - inverted scale to apply high score to low risk</a:t>
            </a:r>
            <a:endParaRPr lang="en-GB" b="1" dirty="0"/>
          </a:p>
        </p:txBody>
      </p:sp>
      <p:sp>
        <p:nvSpPr>
          <p:cNvPr id="10" name="TextBox 9">
            <a:extLst>
              <a:ext uri="{FF2B5EF4-FFF2-40B4-BE49-F238E27FC236}">
                <a16:creationId xmlns:a16="http://schemas.microsoft.com/office/drawing/2014/main" id="{0615E521-48EC-439C-9565-157D311F0B0D}"/>
              </a:ext>
            </a:extLst>
          </p:cNvPr>
          <p:cNvSpPr txBox="1"/>
          <p:nvPr/>
        </p:nvSpPr>
        <p:spPr>
          <a:xfrm>
            <a:off x="4449563" y="1371600"/>
            <a:ext cx="5500737" cy="646331"/>
          </a:xfrm>
          <a:prstGeom prst="rect">
            <a:avLst/>
          </a:prstGeom>
          <a:noFill/>
        </p:spPr>
        <p:txBody>
          <a:bodyPr wrap="none" rtlCol="0">
            <a:spAutoFit/>
          </a:bodyPr>
          <a:lstStyle/>
          <a:p>
            <a:pPr algn="l" fontAlgn="b"/>
            <a:r>
              <a:rPr lang="en-GB" sz="1800" b="1" u="none" strike="noStrike" dirty="0">
                <a:effectLst/>
              </a:rPr>
              <a:t>Business Risk Scale - includes the significance of the risk</a:t>
            </a:r>
            <a:endParaRPr lang="en-GB" sz="1800" b="1" i="0" u="none" strike="noStrike" dirty="0">
              <a:solidFill>
                <a:srgbClr val="000000"/>
              </a:solidFill>
              <a:effectLst/>
              <a:latin typeface="Calibri" panose="020F0502020204030204" pitchFamily="34" charset="0"/>
            </a:endParaRPr>
          </a:p>
          <a:p>
            <a:endParaRPr lang="en-GB" b="1" dirty="0"/>
          </a:p>
        </p:txBody>
      </p:sp>
    </p:spTree>
    <p:extLst>
      <p:ext uri="{BB962C8B-B14F-4D97-AF65-F5344CB8AC3E}">
        <p14:creationId xmlns:p14="http://schemas.microsoft.com/office/powerpoint/2010/main" val="213327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BA487F08-41DB-4DD4-82F7-7B926F56C4D2}"/>
              </a:ext>
            </a:extLst>
          </p:cNvPr>
          <p:cNvGraphicFramePr>
            <a:graphicFrameLocks/>
          </p:cNvGraphicFramePr>
          <p:nvPr>
            <p:extLst>
              <p:ext uri="{D42A27DB-BD31-4B8C-83A1-F6EECF244321}">
                <p14:modId xmlns:p14="http://schemas.microsoft.com/office/powerpoint/2010/main" val="2361399841"/>
              </p:ext>
            </p:extLst>
          </p:nvPr>
        </p:nvGraphicFramePr>
        <p:xfrm>
          <a:off x="4212107" y="4777464"/>
          <a:ext cx="3635376" cy="19399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2C735785-46CF-4716-8556-79CADAF04FE6}"/>
              </a:ext>
            </a:extLst>
          </p:cNvPr>
          <p:cNvGraphicFramePr>
            <a:graphicFrameLocks/>
          </p:cNvGraphicFramePr>
          <p:nvPr>
            <p:extLst>
              <p:ext uri="{D42A27DB-BD31-4B8C-83A1-F6EECF244321}">
                <p14:modId xmlns:p14="http://schemas.microsoft.com/office/powerpoint/2010/main" val="2934421449"/>
              </p:ext>
            </p:extLst>
          </p:nvPr>
        </p:nvGraphicFramePr>
        <p:xfrm>
          <a:off x="4104284" y="2835533"/>
          <a:ext cx="3635376" cy="193992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88650D66-4773-4327-8544-381D8784978B}"/>
              </a:ext>
            </a:extLst>
          </p:cNvPr>
          <p:cNvSpPr txBox="1"/>
          <p:nvPr/>
        </p:nvSpPr>
        <p:spPr>
          <a:xfrm>
            <a:off x="8432049" y="5612218"/>
            <a:ext cx="2930931" cy="523220"/>
          </a:xfrm>
          <a:prstGeom prst="rect">
            <a:avLst/>
          </a:prstGeom>
          <a:noFill/>
        </p:spPr>
        <p:txBody>
          <a:bodyPr wrap="square" rtlCol="0">
            <a:spAutoFit/>
          </a:bodyPr>
          <a:lstStyle/>
          <a:p>
            <a:r>
              <a:rPr lang="en-GB" sz="2800" b="1"/>
              <a:t>Ad-Hoc / Best Feel</a:t>
            </a:r>
          </a:p>
        </p:txBody>
      </p:sp>
      <p:sp>
        <p:nvSpPr>
          <p:cNvPr id="10" name="TextBox 9">
            <a:extLst>
              <a:ext uri="{FF2B5EF4-FFF2-40B4-BE49-F238E27FC236}">
                <a16:creationId xmlns:a16="http://schemas.microsoft.com/office/drawing/2014/main" id="{7BEA5EAF-6C56-4355-A004-9307D6D7F05D}"/>
              </a:ext>
            </a:extLst>
          </p:cNvPr>
          <p:cNvSpPr txBox="1"/>
          <p:nvPr/>
        </p:nvSpPr>
        <p:spPr>
          <a:xfrm>
            <a:off x="7940409" y="1603542"/>
            <a:ext cx="3914213" cy="830997"/>
          </a:xfrm>
          <a:prstGeom prst="rect">
            <a:avLst/>
          </a:prstGeom>
          <a:noFill/>
        </p:spPr>
        <p:txBody>
          <a:bodyPr wrap="none" rtlCol="0">
            <a:spAutoFit/>
          </a:bodyPr>
          <a:lstStyle/>
          <a:p>
            <a:pPr algn="ctr"/>
            <a:r>
              <a:rPr lang="en-GB" sz="2800" b="1"/>
              <a:t>5 level linear progression</a:t>
            </a:r>
            <a:br>
              <a:rPr lang="en-GB" sz="2800" b="1"/>
            </a:br>
            <a:r>
              <a:rPr lang="en-GB" sz="2000" i="1"/>
              <a:t>(our standard approach)</a:t>
            </a:r>
          </a:p>
        </p:txBody>
      </p:sp>
      <p:sp>
        <p:nvSpPr>
          <p:cNvPr id="12" name="TextBox 11">
            <a:extLst>
              <a:ext uri="{FF2B5EF4-FFF2-40B4-BE49-F238E27FC236}">
                <a16:creationId xmlns:a16="http://schemas.microsoft.com/office/drawing/2014/main" id="{6516E03E-C1A1-49FE-88EE-8013E2CEB35F}"/>
              </a:ext>
            </a:extLst>
          </p:cNvPr>
          <p:cNvSpPr txBox="1"/>
          <p:nvPr/>
        </p:nvSpPr>
        <p:spPr>
          <a:xfrm>
            <a:off x="9044191" y="3554312"/>
            <a:ext cx="1526380" cy="523220"/>
          </a:xfrm>
          <a:prstGeom prst="rect">
            <a:avLst/>
          </a:prstGeom>
          <a:noFill/>
        </p:spPr>
        <p:txBody>
          <a:bodyPr wrap="none" rtlCol="0">
            <a:spAutoFit/>
          </a:bodyPr>
          <a:lstStyle/>
          <a:p>
            <a:r>
              <a:rPr lang="en-GB" sz="2800" b="1"/>
              <a:t>Doubling</a:t>
            </a:r>
          </a:p>
        </p:txBody>
      </p:sp>
      <p:sp>
        <p:nvSpPr>
          <p:cNvPr id="15" name="Content Placeholder 2">
            <a:extLst>
              <a:ext uri="{FF2B5EF4-FFF2-40B4-BE49-F238E27FC236}">
                <a16:creationId xmlns:a16="http://schemas.microsoft.com/office/drawing/2014/main" id="{1D492104-53BA-4FD9-BF9A-E85F1EA52100}"/>
              </a:ext>
            </a:extLst>
          </p:cNvPr>
          <p:cNvSpPr txBox="1">
            <a:spLocks/>
          </p:cNvSpPr>
          <p:nvPr/>
        </p:nvSpPr>
        <p:spPr>
          <a:xfrm>
            <a:off x="44145" y="1278121"/>
            <a:ext cx="3976319" cy="6466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t>Scales must be ascending</a:t>
            </a:r>
            <a:br>
              <a:rPr lang="en-GB" sz="1800"/>
            </a:br>
            <a:r>
              <a:rPr lang="en-GB" sz="1800"/>
              <a:t>(i.e. 0 bad / 100 good)</a:t>
            </a:r>
            <a:br>
              <a:rPr lang="en-GB" sz="1800"/>
            </a:br>
            <a:endParaRPr lang="en-GB" sz="1800"/>
          </a:p>
          <a:p>
            <a:r>
              <a:rPr lang="en-GB" sz="1800"/>
              <a:t>Scales cannot be negative numbers</a:t>
            </a:r>
            <a:br>
              <a:rPr lang="en-GB" sz="1800"/>
            </a:br>
            <a:endParaRPr lang="en-GB" sz="1800"/>
          </a:p>
          <a:p>
            <a:r>
              <a:rPr lang="en-GB" sz="1800"/>
              <a:t>Include zero (i.e. project has no relevance to that Criterion)</a:t>
            </a:r>
            <a:br>
              <a:rPr lang="en-GB" sz="1800"/>
            </a:br>
            <a:endParaRPr lang="en-GB" sz="1800"/>
          </a:p>
          <a:p>
            <a:r>
              <a:rPr lang="en-GB" sz="1800"/>
              <a:t>Scale Values to signify relative importance </a:t>
            </a:r>
          </a:p>
          <a:p>
            <a:pPr lvl="1"/>
            <a:r>
              <a:rPr lang="en-GB" sz="1600"/>
              <a:t>i.e. If a project scores 75 it is 3x more important than one scoring 25</a:t>
            </a:r>
          </a:p>
          <a:p>
            <a:pPr lvl="1"/>
            <a:r>
              <a:rPr lang="en-GB" sz="1600"/>
              <a:t>If a project scores 35 it is 7x more important than one scoring 5</a:t>
            </a:r>
            <a:br>
              <a:rPr lang="en-GB" sz="1400"/>
            </a:br>
            <a:endParaRPr lang="en-GB" sz="1400"/>
          </a:p>
          <a:p>
            <a:r>
              <a:rPr lang="en-GB" sz="1800"/>
              <a:t>Use a Description to give the scores meaning to people taking the survey</a:t>
            </a:r>
          </a:p>
        </p:txBody>
      </p:sp>
      <p:graphicFrame>
        <p:nvGraphicFramePr>
          <p:cNvPr id="13" name="Chart 12">
            <a:extLst>
              <a:ext uri="{FF2B5EF4-FFF2-40B4-BE49-F238E27FC236}">
                <a16:creationId xmlns:a16="http://schemas.microsoft.com/office/drawing/2014/main" id="{5C5FF02E-6BEF-423A-8B33-7650DBD6B941}"/>
              </a:ext>
            </a:extLst>
          </p:cNvPr>
          <p:cNvGraphicFramePr>
            <a:graphicFrameLocks/>
          </p:cNvGraphicFramePr>
          <p:nvPr>
            <p:extLst>
              <p:ext uri="{D42A27DB-BD31-4B8C-83A1-F6EECF244321}">
                <p14:modId xmlns:p14="http://schemas.microsoft.com/office/powerpoint/2010/main" val="1293451890"/>
              </p:ext>
            </p:extLst>
          </p:nvPr>
        </p:nvGraphicFramePr>
        <p:xfrm>
          <a:off x="4210050" y="896777"/>
          <a:ext cx="3632201" cy="1936751"/>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Rounded Corners 1">
            <a:extLst>
              <a:ext uri="{FF2B5EF4-FFF2-40B4-BE49-F238E27FC236}">
                <a16:creationId xmlns:a16="http://schemas.microsoft.com/office/drawing/2014/main" id="{2593B069-E9A6-4BEA-816B-D194E1BC7BF9}"/>
              </a:ext>
            </a:extLst>
          </p:cNvPr>
          <p:cNvSpPr/>
          <p:nvPr/>
        </p:nvSpPr>
        <p:spPr>
          <a:xfrm>
            <a:off x="4210050" y="998620"/>
            <a:ext cx="7665052" cy="1834908"/>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794304DC-FFAC-4197-8984-5655E8468F4E}"/>
              </a:ext>
            </a:extLst>
          </p:cNvPr>
          <p:cNvSpPr/>
          <p:nvPr/>
        </p:nvSpPr>
        <p:spPr>
          <a:xfrm>
            <a:off x="4210050" y="2942556"/>
            <a:ext cx="7673498" cy="1834908"/>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0F219E47-9F13-4408-9C25-12BC34204FBE}"/>
              </a:ext>
            </a:extLst>
          </p:cNvPr>
          <p:cNvSpPr/>
          <p:nvPr/>
        </p:nvSpPr>
        <p:spPr>
          <a:xfrm>
            <a:off x="4210050" y="4891434"/>
            <a:ext cx="7673498" cy="1834908"/>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a:extLst>
              <a:ext uri="{FF2B5EF4-FFF2-40B4-BE49-F238E27FC236}">
                <a16:creationId xmlns:a16="http://schemas.microsoft.com/office/drawing/2014/main" id="{4F94B7E0-7BB9-4D5B-B781-F46078CA2F2A}"/>
              </a:ext>
            </a:extLst>
          </p:cNvPr>
          <p:cNvSpPr txBox="1">
            <a:spLocks/>
          </p:cNvSpPr>
          <p:nvPr/>
        </p:nvSpPr>
        <p:spPr>
          <a:xfrm>
            <a:off x="4210050" y="16023"/>
            <a:ext cx="7929915" cy="982597"/>
          </a:xfrm>
          <a:prstGeom prst="rect">
            <a:avLst/>
          </a:prstGeom>
          <a:solidFill>
            <a:srgbClr val="FFFFFF">
              <a:alpha val="69804"/>
            </a:srgbClr>
          </a:solidFill>
        </p:spPr>
        <p:txBody>
          <a:bodyPr vert="horz" lIns="91440" tIns="45720" rIns="91440" bIns="45720" rtlCol="0" anchor="ctr">
            <a:noAutofit/>
          </a:bodyPr>
          <a:lstStyle>
            <a:lvl1pPr algn="r"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GB" sz="3200" b="1"/>
              <a:t>Scales</a:t>
            </a:r>
            <a:br>
              <a:rPr lang="en-GB" sz="3200" u="sng"/>
            </a:br>
            <a:r>
              <a:rPr lang="en-GB" sz="3200"/>
              <a:t>Create custom scales with these simple tips</a:t>
            </a:r>
            <a:endParaRPr lang="en-GB" sz="3200" i="1"/>
          </a:p>
        </p:txBody>
      </p:sp>
      <p:pic>
        <p:nvPicPr>
          <p:cNvPr id="19" name="Content Placeholder 5" descr="Clownfish with solid fill">
            <a:extLst>
              <a:ext uri="{FF2B5EF4-FFF2-40B4-BE49-F238E27FC236}">
                <a16:creationId xmlns:a16="http://schemas.microsoft.com/office/drawing/2014/main" id="{F22944A7-EFBC-4C0C-8988-298278E24F64}"/>
              </a:ext>
            </a:extLst>
          </p:cNvPr>
          <p:cNvPicPr>
            <a:picLocks noGrp="1" noChangeAspect="1"/>
          </p:cNvPicPr>
          <p:nvPr>
            <p:ph idx="1"/>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9983" y="-267379"/>
            <a:ext cx="1883209" cy="1883209"/>
          </a:xfrm>
        </p:spPr>
      </p:pic>
    </p:spTree>
    <p:extLst>
      <p:ext uri="{BB962C8B-B14F-4D97-AF65-F5344CB8AC3E}">
        <p14:creationId xmlns:p14="http://schemas.microsoft.com/office/powerpoint/2010/main" val="3246332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3BA242-40F8-4B87-8170-C9DAB1519CF4}"/>
              </a:ext>
            </a:extLst>
          </p:cNvPr>
          <p:cNvPicPr>
            <a:picLocks noChangeAspect="1"/>
          </p:cNvPicPr>
          <p:nvPr/>
        </p:nvPicPr>
        <p:blipFill>
          <a:blip r:embed="rId2"/>
          <a:stretch>
            <a:fillRect/>
          </a:stretch>
        </p:blipFill>
        <p:spPr>
          <a:xfrm>
            <a:off x="6132114" y="1660018"/>
            <a:ext cx="3394719" cy="3322147"/>
          </a:xfrm>
          <a:prstGeom prst="rect">
            <a:avLst/>
          </a:prstGeom>
        </p:spPr>
      </p:pic>
      <p:sp>
        <p:nvSpPr>
          <p:cNvPr id="2" name="Title 1">
            <a:extLst>
              <a:ext uri="{FF2B5EF4-FFF2-40B4-BE49-F238E27FC236}">
                <a16:creationId xmlns:a16="http://schemas.microsoft.com/office/drawing/2014/main" id="{FF11480B-D5E7-43EF-BA22-F5FC025B87CF}"/>
              </a:ext>
            </a:extLst>
          </p:cNvPr>
          <p:cNvSpPr>
            <a:spLocks noGrp="1"/>
          </p:cNvSpPr>
          <p:nvPr>
            <p:ph type="title"/>
          </p:nvPr>
        </p:nvSpPr>
        <p:spPr>
          <a:xfrm>
            <a:off x="8146708" y="59838"/>
            <a:ext cx="3888788" cy="1286345"/>
          </a:xfrm>
        </p:spPr>
        <p:txBody>
          <a:bodyPr>
            <a:normAutofit/>
          </a:bodyPr>
          <a:lstStyle/>
          <a:p>
            <a:pPr algn="r"/>
            <a:r>
              <a:rPr lang="en-GB" sz="3200" b="1"/>
              <a:t>Building Criteria</a:t>
            </a:r>
            <a:br>
              <a:rPr lang="en-GB" sz="3200" b="1"/>
            </a:br>
            <a:r>
              <a:rPr lang="en-GB" sz="3200"/>
              <a:t>Summary</a:t>
            </a:r>
          </a:p>
        </p:txBody>
      </p:sp>
      <p:sp>
        <p:nvSpPr>
          <p:cNvPr id="3" name="Content Placeholder 2">
            <a:extLst>
              <a:ext uri="{FF2B5EF4-FFF2-40B4-BE49-F238E27FC236}">
                <a16:creationId xmlns:a16="http://schemas.microsoft.com/office/drawing/2014/main" id="{ACFA791F-35D5-441D-B757-01D26E041843}"/>
              </a:ext>
            </a:extLst>
          </p:cNvPr>
          <p:cNvSpPr>
            <a:spLocks noGrp="1"/>
          </p:cNvSpPr>
          <p:nvPr>
            <p:ph idx="1"/>
          </p:nvPr>
        </p:nvSpPr>
        <p:spPr>
          <a:xfrm>
            <a:off x="-14824" y="244142"/>
            <a:ext cx="4088810" cy="6481165"/>
          </a:xfrm>
        </p:spPr>
        <p:txBody>
          <a:bodyPr>
            <a:normAutofit/>
          </a:bodyPr>
          <a:lstStyle/>
          <a:p>
            <a:r>
              <a:rPr lang="en-GB" sz="2000" dirty="0"/>
              <a:t>Set your portfolio strategy up front</a:t>
            </a:r>
            <a:br>
              <a:rPr lang="en-GB" sz="2000" dirty="0"/>
            </a:br>
            <a:endParaRPr lang="en-GB" sz="2000" dirty="0"/>
          </a:p>
          <a:p>
            <a:r>
              <a:rPr lang="en-GB" sz="2000" dirty="0"/>
              <a:t>Always recycle by starting with existing reviews &amp; documentation</a:t>
            </a:r>
            <a:br>
              <a:rPr lang="en-GB" sz="2000" dirty="0"/>
            </a:br>
            <a:endParaRPr lang="en-GB" sz="2000" dirty="0"/>
          </a:p>
          <a:p>
            <a:r>
              <a:rPr lang="en-GB" sz="2000" dirty="0"/>
              <a:t>Don’t use meaningless jargon or ambiguous ‘strategic’ language</a:t>
            </a:r>
            <a:br>
              <a:rPr lang="en-GB" sz="2000" dirty="0"/>
            </a:br>
            <a:endParaRPr lang="en-GB" sz="2000" dirty="0"/>
          </a:p>
          <a:p>
            <a:r>
              <a:rPr lang="en-GB" sz="2000" dirty="0"/>
              <a:t>Decide what’s </a:t>
            </a:r>
            <a:r>
              <a:rPr lang="en-GB" sz="2000" i="1" dirty="0"/>
              <a:t>not</a:t>
            </a:r>
            <a:r>
              <a:rPr lang="en-GB" sz="2000" dirty="0"/>
              <a:t> in the model but is in the data collection process </a:t>
            </a:r>
            <a:br>
              <a:rPr lang="en-GB" sz="2000" dirty="0"/>
            </a:br>
            <a:endParaRPr lang="en-GB" sz="2000" dirty="0"/>
          </a:p>
          <a:p>
            <a:r>
              <a:rPr lang="en-GB" sz="2000" dirty="0"/>
              <a:t>Engage your leadership so this is </a:t>
            </a:r>
            <a:r>
              <a:rPr lang="en-GB" sz="2000" i="1" dirty="0"/>
              <a:t>their</a:t>
            </a:r>
            <a:r>
              <a:rPr lang="en-GB" sz="2000" dirty="0"/>
              <a:t> model</a:t>
            </a:r>
            <a:br>
              <a:rPr lang="en-GB" sz="2000" dirty="0"/>
            </a:br>
            <a:endParaRPr lang="en-GB" sz="2000" dirty="0"/>
          </a:p>
          <a:p>
            <a:r>
              <a:rPr lang="en-GB" sz="2000" dirty="0"/>
              <a:t>Sub-criteria need clear descriptions &amp; measurable scales</a:t>
            </a:r>
            <a:br>
              <a:rPr lang="en-GB" sz="2000" dirty="0"/>
            </a:br>
            <a:endParaRPr lang="en-GB" sz="2000" dirty="0"/>
          </a:p>
          <a:p>
            <a:r>
              <a:rPr lang="en-GB" sz="2000" dirty="0"/>
              <a:t>Don’t create a monster scoring survey by saying yes to all criteria</a:t>
            </a:r>
          </a:p>
        </p:txBody>
      </p:sp>
      <p:grpSp>
        <p:nvGrpSpPr>
          <p:cNvPr id="13" name="Group 12">
            <a:extLst>
              <a:ext uri="{FF2B5EF4-FFF2-40B4-BE49-F238E27FC236}">
                <a16:creationId xmlns:a16="http://schemas.microsoft.com/office/drawing/2014/main" id="{EEFB16C5-E914-43B3-A119-1D54E38DC727}"/>
              </a:ext>
            </a:extLst>
          </p:cNvPr>
          <p:cNvGrpSpPr/>
          <p:nvPr/>
        </p:nvGrpSpPr>
        <p:grpSpPr>
          <a:xfrm>
            <a:off x="10218961" y="1553436"/>
            <a:ext cx="1595782" cy="3699157"/>
            <a:chOff x="9696524" y="1141138"/>
            <a:chExt cx="1188469" cy="2720109"/>
          </a:xfrm>
        </p:grpSpPr>
        <p:pic>
          <p:nvPicPr>
            <p:cNvPr id="9" name="Picture 8" descr="Businessman holding a sign smiling">
              <a:extLst>
                <a:ext uri="{FF2B5EF4-FFF2-40B4-BE49-F238E27FC236}">
                  <a16:creationId xmlns:a16="http://schemas.microsoft.com/office/drawing/2014/main" id="{D126EE5C-9789-4339-9F92-1FAF5CFCD9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6524" y="1141138"/>
              <a:ext cx="1188469" cy="2720109"/>
            </a:xfrm>
            <a:prstGeom prst="rect">
              <a:avLst/>
            </a:prstGeom>
          </p:spPr>
        </p:pic>
        <p:sp>
          <p:nvSpPr>
            <p:cNvPr id="10" name="TextBox 9">
              <a:extLst>
                <a:ext uri="{FF2B5EF4-FFF2-40B4-BE49-F238E27FC236}">
                  <a16:creationId xmlns:a16="http://schemas.microsoft.com/office/drawing/2014/main" id="{36FB2BB2-848C-4A1F-92DC-5A7D4B014F0A}"/>
                </a:ext>
              </a:extLst>
            </p:cNvPr>
            <p:cNvSpPr txBox="1"/>
            <p:nvPr/>
          </p:nvSpPr>
          <p:spPr>
            <a:xfrm>
              <a:off x="9762836" y="1709945"/>
              <a:ext cx="785091" cy="646331"/>
            </a:xfrm>
            <a:prstGeom prst="rect">
              <a:avLst/>
            </a:prstGeom>
            <a:noFill/>
          </p:spPr>
          <p:txBody>
            <a:bodyPr wrap="square" rtlCol="0">
              <a:spAutoFit/>
            </a:bodyPr>
            <a:lstStyle/>
            <a:p>
              <a:pPr algn="ctr"/>
              <a:r>
                <a:rPr lang="en-GB" b="1"/>
                <a:t>AHP rocks</a:t>
              </a:r>
            </a:p>
          </p:txBody>
        </p:sp>
      </p:grpSp>
      <p:pic>
        <p:nvPicPr>
          <p:cNvPr id="12" name="Graphic 11" descr="Recycle with solid fill">
            <a:extLst>
              <a:ext uri="{FF2B5EF4-FFF2-40B4-BE49-F238E27FC236}">
                <a16:creationId xmlns:a16="http://schemas.microsoft.com/office/drawing/2014/main" id="{F48BD1A4-C5C1-47AD-8444-8A7675839C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28351" y="982434"/>
            <a:ext cx="1667165" cy="1667165"/>
          </a:xfrm>
          <a:prstGeom prst="rect">
            <a:avLst/>
          </a:prstGeom>
        </p:spPr>
      </p:pic>
      <p:pic>
        <p:nvPicPr>
          <p:cNvPr id="17" name="Graphic 16" descr="Dollar with solid fill">
            <a:extLst>
              <a:ext uri="{FF2B5EF4-FFF2-40B4-BE49-F238E27FC236}">
                <a16:creationId xmlns:a16="http://schemas.microsoft.com/office/drawing/2014/main" id="{D2346017-A22E-48BA-B1A8-07BA0A419E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59938" y="859438"/>
            <a:ext cx="693998" cy="693998"/>
          </a:xfrm>
          <a:prstGeom prst="rect">
            <a:avLst/>
          </a:prstGeom>
        </p:spPr>
      </p:pic>
      <p:pic>
        <p:nvPicPr>
          <p:cNvPr id="19" name="Graphic 18" descr="Monster with solid fill">
            <a:extLst>
              <a:ext uri="{FF2B5EF4-FFF2-40B4-BE49-F238E27FC236}">
                <a16:creationId xmlns:a16="http://schemas.microsoft.com/office/drawing/2014/main" id="{25639087-E963-46E5-9F73-522DB2992B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71643" y="5088747"/>
            <a:ext cx="1595781" cy="1595781"/>
          </a:xfrm>
          <a:prstGeom prst="rect">
            <a:avLst/>
          </a:prstGeom>
        </p:spPr>
      </p:pic>
      <p:pic>
        <p:nvPicPr>
          <p:cNvPr id="21" name="Graphic 20" descr="Dice with solid fill">
            <a:extLst>
              <a:ext uri="{FF2B5EF4-FFF2-40B4-BE49-F238E27FC236}">
                <a16:creationId xmlns:a16="http://schemas.microsoft.com/office/drawing/2014/main" id="{E2766B71-4070-4EFF-ABD6-F60762E80B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97022" y="826435"/>
            <a:ext cx="1667165" cy="1667165"/>
          </a:xfrm>
          <a:prstGeom prst="rect">
            <a:avLst/>
          </a:prstGeom>
        </p:spPr>
      </p:pic>
      <p:pic>
        <p:nvPicPr>
          <p:cNvPr id="5" name="Picture 4">
            <a:extLst>
              <a:ext uri="{FF2B5EF4-FFF2-40B4-BE49-F238E27FC236}">
                <a16:creationId xmlns:a16="http://schemas.microsoft.com/office/drawing/2014/main" id="{CFE7186F-6B5F-4D20-AF32-3BB9F7589FBE}"/>
              </a:ext>
            </a:extLst>
          </p:cNvPr>
          <p:cNvPicPr>
            <a:picLocks noChangeAspect="1"/>
          </p:cNvPicPr>
          <p:nvPr/>
        </p:nvPicPr>
        <p:blipFill>
          <a:blip r:embed="rId12"/>
          <a:stretch>
            <a:fillRect/>
          </a:stretch>
        </p:blipFill>
        <p:spPr>
          <a:xfrm>
            <a:off x="4353026" y="713991"/>
            <a:ext cx="1104957" cy="3225966"/>
          </a:xfrm>
          <a:prstGeom prst="rect">
            <a:avLst/>
          </a:prstGeom>
        </p:spPr>
      </p:pic>
      <p:pic>
        <p:nvPicPr>
          <p:cNvPr id="15" name="Content Placeholder 5" descr="Clownfish with solid fill">
            <a:extLst>
              <a:ext uri="{FF2B5EF4-FFF2-40B4-BE49-F238E27FC236}">
                <a16:creationId xmlns:a16="http://schemas.microsoft.com/office/drawing/2014/main" id="{781A7B97-B0E1-465F-983B-A22EF40AB65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756026" y="4129950"/>
            <a:ext cx="1883209" cy="1883209"/>
          </a:xfrm>
          <a:prstGeom prst="rect">
            <a:avLst/>
          </a:prstGeom>
        </p:spPr>
      </p:pic>
      <p:sp>
        <p:nvSpPr>
          <p:cNvPr id="4" name="Speech Bubble: Rectangle with Corners Rounded 3">
            <a:extLst>
              <a:ext uri="{FF2B5EF4-FFF2-40B4-BE49-F238E27FC236}">
                <a16:creationId xmlns:a16="http://schemas.microsoft.com/office/drawing/2014/main" id="{A88676A6-1E69-4AA1-A3AE-DF381150A5BB}"/>
              </a:ext>
            </a:extLst>
          </p:cNvPr>
          <p:cNvSpPr/>
          <p:nvPr/>
        </p:nvSpPr>
        <p:spPr>
          <a:xfrm>
            <a:off x="9526833" y="5793502"/>
            <a:ext cx="1964330" cy="683046"/>
          </a:xfrm>
          <a:prstGeom prst="wedgeRoundRectCallout">
            <a:avLst>
              <a:gd name="adj1" fmla="val -82779"/>
              <a:gd name="adj2" fmla="val -72044"/>
              <a:gd name="adj3" fmla="val 16667"/>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What a good idea, let’s add even more criteria</a:t>
            </a:r>
          </a:p>
        </p:txBody>
      </p:sp>
      <p:sp>
        <p:nvSpPr>
          <p:cNvPr id="16" name="Speech Bubble: Rectangle with Corners Rounded 15">
            <a:extLst>
              <a:ext uri="{FF2B5EF4-FFF2-40B4-BE49-F238E27FC236}">
                <a16:creationId xmlns:a16="http://schemas.microsoft.com/office/drawing/2014/main" id="{ED59854E-41D6-42D7-86E1-28995D521BBA}"/>
              </a:ext>
            </a:extLst>
          </p:cNvPr>
          <p:cNvSpPr/>
          <p:nvPr/>
        </p:nvSpPr>
        <p:spPr>
          <a:xfrm>
            <a:off x="4753301" y="5792319"/>
            <a:ext cx="1826525" cy="341523"/>
          </a:xfrm>
          <a:prstGeom prst="wedgeRoundRectCallout">
            <a:avLst>
              <a:gd name="adj1" fmla="val 11384"/>
              <a:gd name="adj2" fmla="val -158839"/>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Look no ands! </a:t>
            </a:r>
          </a:p>
        </p:txBody>
      </p:sp>
    </p:spTree>
    <p:extLst>
      <p:ext uri="{BB962C8B-B14F-4D97-AF65-F5344CB8AC3E}">
        <p14:creationId xmlns:p14="http://schemas.microsoft.com/office/powerpoint/2010/main" val="165371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heel(1)">
                                      <p:cBhvr>
                                        <p:cTn id="12" dur="2000"/>
                                        <p:tgtEl>
                                          <p:spTgt spid="21"/>
                                        </p:tgtEl>
                                      </p:cBhvr>
                                    </p:animEffect>
                                  </p:childTnLst>
                                </p:cTn>
                              </p:par>
                              <p:par>
                                <p:cTn id="13" presetID="21" presetClass="entr" presetSubtype="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heel(1)">
                                      <p:cBhvr>
                                        <p:cTn id="15" dur="2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80">
                                          <p:stCondLst>
                                            <p:cond delay="0"/>
                                          </p:stCondLst>
                                        </p:cTn>
                                        <p:tgtEl>
                                          <p:spTgt spid="19"/>
                                        </p:tgtEl>
                                      </p:cBhvr>
                                    </p:animEffect>
                                    <p:anim calcmode="lin" valueType="num">
                                      <p:cBhvr>
                                        <p:cTn id="3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1" dur="26">
                                          <p:stCondLst>
                                            <p:cond delay="650"/>
                                          </p:stCondLst>
                                        </p:cTn>
                                        <p:tgtEl>
                                          <p:spTgt spid="19"/>
                                        </p:tgtEl>
                                      </p:cBhvr>
                                      <p:to x="100000" y="60000"/>
                                    </p:animScale>
                                    <p:animScale>
                                      <p:cBhvr>
                                        <p:cTn id="42" dur="166" decel="50000">
                                          <p:stCondLst>
                                            <p:cond delay="676"/>
                                          </p:stCondLst>
                                        </p:cTn>
                                        <p:tgtEl>
                                          <p:spTgt spid="19"/>
                                        </p:tgtEl>
                                      </p:cBhvr>
                                      <p:to x="100000" y="100000"/>
                                    </p:animScale>
                                    <p:animScale>
                                      <p:cBhvr>
                                        <p:cTn id="43" dur="26">
                                          <p:stCondLst>
                                            <p:cond delay="1312"/>
                                          </p:stCondLst>
                                        </p:cTn>
                                        <p:tgtEl>
                                          <p:spTgt spid="19"/>
                                        </p:tgtEl>
                                      </p:cBhvr>
                                      <p:to x="100000" y="80000"/>
                                    </p:animScale>
                                    <p:animScale>
                                      <p:cBhvr>
                                        <p:cTn id="44" dur="166" decel="50000">
                                          <p:stCondLst>
                                            <p:cond delay="1338"/>
                                          </p:stCondLst>
                                        </p:cTn>
                                        <p:tgtEl>
                                          <p:spTgt spid="19"/>
                                        </p:tgtEl>
                                      </p:cBhvr>
                                      <p:to x="100000" y="100000"/>
                                    </p:animScale>
                                    <p:animScale>
                                      <p:cBhvr>
                                        <p:cTn id="45" dur="26">
                                          <p:stCondLst>
                                            <p:cond delay="1642"/>
                                          </p:stCondLst>
                                        </p:cTn>
                                        <p:tgtEl>
                                          <p:spTgt spid="19"/>
                                        </p:tgtEl>
                                      </p:cBhvr>
                                      <p:to x="100000" y="90000"/>
                                    </p:animScale>
                                    <p:animScale>
                                      <p:cBhvr>
                                        <p:cTn id="46" dur="166" decel="50000">
                                          <p:stCondLst>
                                            <p:cond delay="1668"/>
                                          </p:stCondLst>
                                        </p:cTn>
                                        <p:tgtEl>
                                          <p:spTgt spid="19"/>
                                        </p:tgtEl>
                                      </p:cBhvr>
                                      <p:to x="100000" y="100000"/>
                                    </p:animScale>
                                    <p:animScale>
                                      <p:cBhvr>
                                        <p:cTn id="47" dur="26">
                                          <p:stCondLst>
                                            <p:cond delay="1808"/>
                                          </p:stCondLst>
                                        </p:cTn>
                                        <p:tgtEl>
                                          <p:spTgt spid="19"/>
                                        </p:tgtEl>
                                      </p:cBhvr>
                                      <p:to x="100000" y="95000"/>
                                    </p:animScale>
                                    <p:animScale>
                                      <p:cBhvr>
                                        <p:cTn id="48"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12538-AB0C-4463-91C9-105B0879482D}"/>
              </a:ext>
            </a:extLst>
          </p:cNvPr>
          <p:cNvSpPr>
            <a:spLocks noGrp="1"/>
          </p:cNvSpPr>
          <p:nvPr>
            <p:ph type="title"/>
          </p:nvPr>
        </p:nvSpPr>
        <p:spPr>
          <a:xfrm>
            <a:off x="269889" y="782331"/>
            <a:ext cx="8387909" cy="1715063"/>
          </a:xfrm>
        </p:spPr>
        <p:txBody>
          <a:bodyPr>
            <a:normAutofit/>
          </a:bodyPr>
          <a:lstStyle/>
          <a:p>
            <a:r>
              <a:rPr lang="en-US" sz="6000" dirty="0">
                <a:cs typeface="Calibri"/>
              </a:rPr>
              <a:t>TransparentChoice</a:t>
            </a:r>
            <a:br>
              <a:rPr lang="en-US" sz="6000" dirty="0">
                <a:cs typeface="Calibri"/>
              </a:rPr>
            </a:br>
            <a:r>
              <a:rPr lang="en-US" sz="3600" b="1" dirty="0">
                <a:cs typeface="Calibri"/>
              </a:rPr>
              <a:t>Building Criteria – User Guide</a:t>
            </a:r>
            <a:endParaRPr lang="en-US" sz="6000" b="1" dirty="0">
              <a:cs typeface="Calibri"/>
            </a:endParaRPr>
          </a:p>
        </p:txBody>
      </p:sp>
      <p:pic>
        <p:nvPicPr>
          <p:cNvPr id="5" name="Picture 7" descr="Logo, company name&#10;&#10;Description automatically generated">
            <a:hlinkClick r:id="rId2"/>
            <a:extLst>
              <a:ext uri="{FF2B5EF4-FFF2-40B4-BE49-F238E27FC236}">
                <a16:creationId xmlns:a16="http://schemas.microsoft.com/office/drawing/2014/main" id="{086D7B52-A22F-0E2F-B4FE-6A330547D010}"/>
              </a:ext>
            </a:extLst>
          </p:cNvPr>
          <p:cNvPicPr>
            <a:picLocks noChangeAspect="1"/>
          </p:cNvPicPr>
          <p:nvPr/>
        </p:nvPicPr>
        <p:blipFill rotWithShape="1">
          <a:blip r:embed="rId3"/>
          <a:srcRect l="29221" t="22543" r="30519" b="11561"/>
          <a:stretch/>
        </p:blipFill>
        <p:spPr>
          <a:xfrm>
            <a:off x="2463475" y="4114154"/>
            <a:ext cx="2673037" cy="24521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Graphic 3" descr="Classroom with solid fill">
            <a:hlinkClick r:id="rId4"/>
            <a:extLst>
              <a:ext uri="{FF2B5EF4-FFF2-40B4-BE49-F238E27FC236}">
                <a16:creationId xmlns:a16="http://schemas.microsoft.com/office/drawing/2014/main" id="{196F209B-28F9-B070-B60D-420ABC2B60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13258" y="4340506"/>
            <a:ext cx="2319556" cy="2319556"/>
          </a:xfrm>
          <a:prstGeom prst="rect">
            <a:avLst/>
          </a:prstGeom>
        </p:spPr>
      </p:pic>
      <p:sp>
        <p:nvSpPr>
          <p:cNvPr id="6" name="TextBox 5">
            <a:extLst>
              <a:ext uri="{FF2B5EF4-FFF2-40B4-BE49-F238E27FC236}">
                <a16:creationId xmlns:a16="http://schemas.microsoft.com/office/drawing/2014/main" id="{DA56E3BA-E787-37B9-932D-BF1628D666BB}"/>
              </a:ext>
            </a:extLst>
          </p:cNvPr>
          <p:cNvSpPr txBox="1"/>
          <p:nvPr/>
        </p:nvSpPr>
        <p:spPr>
          <a:xfrm>
            <a:off x="6593446" y="3772004"/>
            <a:ext cx="2958270" cy="461665"/>
          </a:xfrm>
          <a:prstGeom prst="rect">
            <a:avLst/>
          </a:prstGeom>
          <a:noFill/>
        </p:spPr>
        <p:txBody>
          <a:bodyPr wrap="square" rtlCol="0">
            <a:spAutoFit/>
          </a:bodyPr>
          <a:lstStyle/>
          <a:p>
            <a:pPr algn="ctr"/>
            <a:r>
              <a:rPr lang="en-GB" sz="2400" b="1" dirty="0">
                <a:solidFill>
                  <a:schemeClr val="bg2"/>
                </a:solidFill>
              </a:rPr>
              <a:t>Client Hub Page</a:t>
            </a:r>
          </a:p>
        </p:txBody>
      </p:sp>
      <p:sp>
        <p:nvSpPr>
          <p:cNvPr id="7" name="TextBox 6">
            <a:extLst>
              <a:ext uri="{FF2B5EF4-FFF2-40B4-BE49-F238E27FC236}">
                <a16:creationId xmlns:a16="http://schemas.microsoft.com/office/drawing/2014/main" id="{70C09C34-D768-F900-9B02-A2115A4FE14A}"/>
              </a:ext>
            </a:extLst>
          </p:cNvPr>
          <p:cNvSpPr txBox="1"/>
          <p:nvPr/>
        </p:nvSpPr>
        <p:spPr>
          <a:xfrm>
            <a:off x="2320858" y="3652489"/>
            <a:ext cx="2958270" cy="461665"/>
          </a:xfrm>
          <a:prstGeom prst="rect">
            <a:avLst/>
          </a:prstGeom>
          <a:noFill/>
        </p:spPr>
        <p:txBody>
          <a:bodyPr wrap="square" rtlCol="0">
            <a:spAutoFit/>
          </a:bodyPr>
          <a:lstStyle/>
          <a:p>
            <a:pPr algn="ctr"/>
            <a:r>
              <a:rPr lang="en-GB" sz="2400" b="1" dirty="0">
                <a:solidFill>
                  <a:schemeClr val="bg2"/>
                </a:solidFill>
              </a:rPr>
              <a:t>Software Set-Up</a:t>
            </a:r>
          </a:p>
        </p:txBody>
      </p:sp>
    </p:spTree>
    <p:extLst>
      <p:ext uri="{BB962C8B-B14F-4D97-AF65-F5344CB8AC3E}">
        <p14:creationId xmlns:p14="http://schemas.microsoft.com/office/powerpoint/2010/main" val="12931975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1AA276-4EF5-EC62-5B2D-B951102755FC}"/>
              </a:ext>
            </a:extLst>
          </p:cNvPr>
          <p:cNvPicPr>
            <a:picLocks noChangeAspect="1"/>
          </p:cNvPicPr>
          <p:nvPr/>
        </p:nvPicPr>
        <p:blipFill>
          <a:blip r:embed="rId2"/>
          <a:stretch>
            <a:fillRect/>
          </a:stretch>
        </p:blipFill>
        <p:spPr>
          <a:xfrm>
            <a:off x="1055811" y="455503"/>
            <a:ext cx="10663340" cy="5660162"/>
          </a:xfrm>
          <a:prstGeom prst="rect">
            <a:avLst/>
          </a:prstGeom>
        </p:spPr>
      </p:pic>
    </p:spTree>
    <p:extLst>
      <p:ext uri="{BB962C8B-B14F-4D97-AF65-F5344CB8AC3E}">
        <p14:creationId xmlns:p14="http://schemas.microsoft.com/office/powerpoint/2010/main" val="876629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C03753-A558-4F56-B247-A5CD874E3BC8}"/>
              </a:ext>
            </a:extLst>
          </p:cNvPr>
          <p:cNvSpPr txBox="1">
            <a:spLocks/>
          </p:cNvSpPr>
          <p:nvPr/>
        </p:nvSpPr>
        <p:spPr>
          <a:xfrm>
            <a:off x="4064727" y="153590"/>
            <a:ext cx="8129451" cy="733504"/>
          </a:xfrm>
          <a:prstGeom prst="rect">
            <a:avLst/>
          </a:prstGeom>
          <a:solidFill>
            <a:srgbClr val="FFFFFF">
              <a:alpha val="69804"/>
            </a:srgb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b="1" u="sng"/>
              <a:t>AHP Best Practice</a:t>
            </a:r>
            <a:br>
              <a:rPr lang="en-GB" sz="3200" b="1" u="sng"/>
            </a:br>
            <a:r>
              <a:rPr lang="en-GB" sz="3200" b="1"/>
              <a:t>The start of the journey</a:t>
            </a:r>
          </a:p>
        </p:txBody>
      </p:sp>
      <p:sp>
        <p:nvSpPr>
          <p:cNvPr id="6" name="TextBox 5">
            <a:extLst>
              <a:ext uri="{FF2B5EF4-FFF2-40B4-BE49-F238E27FC236}">
                <a16:creationId xmlns:a16="http://schemas.microsoft.com/office/drawing/2014/main" id="{56B32D72-DE0B-4BFA-8681-13FD5391C0AD}"/>
              </a:ext>
            </a:extLst>
          </p:cNvPr>
          <p:cNvSpPr txBox="1"/>
          <p:nvPr/>
        </p:nvSpPr>
        <p:spPr>
          <a:xfrm>
            <a:off x="926732" y="1777233"/>
            <a:ext cx="7503603" cy="2308324"/>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bg2"/>
                </a:solidFill>
              </a:rPr>
              <a:t>Criteria Structure</a:t>
            </a:r>
          </a:p>
          <a:p>
            <a:pPr marL="285750" indent="-285750">
              <a:buFont typeface="Arial" panose="020B0604020202020204" pitchFamily="34" charset="0"/>
              <a:buChar char="•"/>
            </a:pPr>
            <a:r>
              <a:rPr lang="en-GB" sz="2400" dirty="0">
                <a:solidFill>
                  <a:schemeClr val="bg2"/>
                </a:solidFill>
              </a:rPr>
              <a:t>What is not criteria – Constraints, Gating Factors &amp; Risk</a:t>
            </a:r>
          </a:p>
          <a:p>
            <a:pPr marL="285750" indent="-285750">
              <a:buFont typeface="Arial" panose="020B0604020202020204" pitchFamily="34" charset="0"/>
              <a:buChar char="•"/>
            </a:pPr>
            <a:r>
              <a:rPr lang="en-GB" sz="2400" dirty="0">
                <a:solidFill>
                  <a:schemeClr val="bg2"/>
                </a:solidFill>
              </a:rPr>
              <a:t>Tips – Key things we’ve learned </a:t>
            </a:r>
          </a:p>
          <a:p>
            <a:pPr marL="285750" indent="-285750">
              <a:buFont typeface="Arial" panose="020B0604020202020204" pitchFamily="34" charset="0"/>
              <a:buChar char="•"/>
            </a:pPr>
            <a:r>
              <a:rPr lang="en-GB" sz="2400" dirty="0">
                <a:solidFill>
                  <a:schemeClr val="bg2"/>
                </a:solidFill>
              </a:rPr>
              <a:t>Example Criteria </a:t>
            </a:r>
          </a:p>
          <a:p>
            <a:pPr marL="285750" indent="-285750">
              <a:buFont typeface="Arial" panose="020B0604020202020204" pitchFamily="34" charset="0"/>
              <a:buChar char="•"/>
            </a:pPr>
            <a:r>
              <a:rPr lang="en-GB" sz="2400" dirty="0">
                <a:solidFill>
                  <a:schemeClr val="bg2"/>
                </a:solidFill>
              </a:rPr>
              <a:t>Scales – Best Practice &amp; Templates</a:t>
            </a:r>
          </a:p>
          <a:p>
            <a:pPr marL="285750" indent="-285750">
              <a:buFont typeface="Arial" panose="020B0604020202020204" pitchFamily="34" charset="0"/>
              <a:buChar char="•"/>
            </a:pPr>
            <a:endParaRPr lang="en-GB" sz="2400" dirty="0">
              <a:solidFill>
                <a:schemeClr val="bg2"/>
              </a:solidFill>
            </a:endParaRPr>
          </a:p>
        </p:txBody>
      </p:sp>
      <p:sp>
        <p:nvSpPr>
          <p:cNvPr id="7" name="TextBox 6">
            <a:extLst>
              <a:ext uri="{FF2B5EF4-FFF2-40B4-BE49-F238E27FC236}">
                <a16:creationId xmlns:a16="http://schemas.microsoft.com/office/drawing/2014/main" id="{0C02EE9E-BEF7-470C-B21F-424129F02F4C}"/>
              </a:ext>
            </a:extLst>
          </p:cNvPr>
          <p:cNvSpPr txBox="1"/>
          <p:nvPr/>
        </p:nvSpPr>
        <p:spPr>
          <a:xfrm>
            <a:off x="225640" y="1300843"/>
            <a:ext cx="4223144" cy="523220"/>
          </a:xfrm>
          <a:prstGeom prst="rect">
            <a:avLst/>
          </a:prstGeom>
          <a:noFill/>
        </p:spPr>
        <p:txBody>
          <a:bodyPr wrap="none" rtlCol="0">
            <a:spAutoFit/>
          </a:bodyPr>
          <a:lstStyle/>
          <a:p>
            <a:r>
              <a:rPr lang="en-GB" sz="2800" dirty="0"/>
              <a:t>We will cover </a:t>
            </a:r>
            <a:r>
              <a:rPr lang="en-GB" sz="2800" b="1" dirty="0"/>
              <a:t>Best Practice</a:t>
            </a:r>
            <a:r>
              <a:rPr lang="en-GB" sz="2800" dirty="0"/>
              <a:t>:</a:t>
            </a:r>
          </a:p>
        </p:txBody>
      </p:sp>
      <p:sp>
        <p:nvSpPr>
          <p:cNvPr id="8" name="TextBox 7">
            <a:extLst>
              <a:ext uri="{FF2B5EF4-FFF2-40B4-BE49-F238E27FC236}">
                <a16:creationId xmlns:a16="http://schemas.microsoft.com/office/drawing/2014/main" id="{EEA7D93F-2967-43F4-88DB-D9A218B3C932}"/>
              </a:ext>
            </a:extLst>
          </p:cNvPr>
          <p:cNvSpPr txBox="1"/>
          <p:nvPr/>
        </p:nvSpPr>
        <p:spPr>
          <a:xfrm>
            <a:off x="225640" y="4149596"/>
            <a:ext cx="6234977" cy="523220"/>
          </a:xfrm>
          <a:prstGeom prst="rect">
            <a:avLst/>
          </a:prstGeom>
          <a:noFill/>
        </p:spPr>
        <p:txBody>
          <a:bodyPr wrap="none" rtlCol="0">
            <a:spAutoFit/>
          </a:bodyPr>
          <a:lstStyle>
            <a:defPPr>
              <a:defRPr lang="en-US"/>
            </a:defPPr>
            <a:lvl1pPr>
              <a:defRPr sz="3200"/>
            </a:lvl1pPr>
          </a:lstStyle>
          <a:p>
            <a:r>
              <a:rPr lang="en-GB" sz="2800" dirty="0"/>
              <a:t>We recommend continuing your </a:t>
            </a:r>
            <a:r>
              <a:rPr lang="en-GB" sz="2800" b="1" dirty="0"/>
              <a:t>Journey</a:t>
            </a:r>
            <a:r>
              <a:rPr lang="en-GB" sz="2800" dirty="0"/>
              <a:t>:</a:t>
            </a:r>
          </a:p>
        </p:txBody>
      </p:sp>
      <p:sp>
        <p:nvSpPr>
          <p:cNvPr id="9" name="TextBox 8">
            <a:extLst>
              <a:ext uri="{FF2B5EF4-FFF2-40B4-BE49-F238E27FC236}">
                <a16:creationId xmlns:a16="http://schemas.microsoft.com/office/drawing/2014/main" id="{F5CDBDD3-4EFB-4D14-BCF6-15F5DF795250}"/>
              </a:ext>
            </a:extLst>
          </p:cNvPr>
          <p:cNvSpPr txBox="1"/>
          <p:nvPr/>
        </p:nvSpPr>
        <p:spPr>
          <a:xfrm>
            <a:off x="926732" y="4633197"/>
            <a:ext cx="5849550" cy="1569660"/>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400">
                <a:solidFill>
                  <a:schemeClr val="bg2"/>
                </a:solidFill>
              </a:defRPr>
            </a:lvl1pPr>
          </a:lstStyle>
          <a:p>
            <a:r>
              <a:rPr lang="en-GB" u="sng" dirty="0">
                <a:hlinkClick r:id="rId2">
                  <a:extLst>
                    <a:ext uri="{A12FA001-AC4F-418D-AE19-62706E023703}">
                      <ahyp:hlinkClr xmlns:ahyp="http://schemas.microsoft.com/office/drawing/2018/hyperlinkcolor" val="tx"/>
                    </a:ext>
                  </a:extLst>
                </a:hlinkClick>
              </a:rPr>
              <a:t>Webinar on Prioritization Criteria </a:t>
            </a:r>
            <a:endParaRPr lang="en-GB" u="sng" dirty="0"/>
          </a:p>
          <a:p>
            <a:r>
              <a:rPr lang="en-GB" u="sng" dirty="0">
                <a:hlinkClick r:id="rId3">
                  <a:extLst>
                    <a:ext uri="{A12FA001-AC4F-418D-AE19-62706E023703}">
                      <ahyp:hlinkClr xmlns:ahyp="http://schemas.microsoft.com/office/drawing/2018/hyperlinkcolor" val="tx"/>
                    </a:ext>
                  </a:extLst>
                </a:hlinkClick>
              </a:rPr>
              <a:t>How to Generate Effective Criteria e-book</a:t>
            </a:r>
            <a:endParaRPr lang="en-GB" u="sng" dirty="0"/>
          </a:p>
          <a:p>
            <a:r>
              <a:rPr lang="en-GB" u="sng" dirty="0">
                <a:hlinkClick r:id="rId4">
                  <a:extLst>
                    <a:ext uri="{A12FA001-AC4F-418D-AE19-62706E023703}">
                      <ahyp:hlinkClr xmlns:ahyp="http://schemas.microsoft.com/office/drawing/2018/hyperlinkcolor" val="tx"/>
                    </a:ext>
                  </a:extLst>
                </a:hlinkClick>
              </a:rPr>
              <a:t>Example Criteria Templates</a:t>
            </a:r>
            <a:endParaRPr lang="en-GB" u="sng" dirty="0"/>
          </a:p>
          <a:p>
            <a:endParaRPr lang="en-GB" u="sng" dirty="0"/>
          </a:p>
        </p:txBody>
      </p:sp>
      <p:pic>
        <p:nvPicPr>
          <p:cNvPr id="11" name="Graphic 10" descr="Shoe footprints with solid fill">
            <a:extLst>
              <a:ext uri="{FF2B5EF4-FFF2-40B4-BE49-F238E27FC236}">
                <a16:creationId xmlns:a16="http://schemas.microsoft.com/office/drawing/2014/main" id="{54AC6DCD-DC62-4309-89E5-6837F4C2D4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779873">
            <a:off x="9084553" y="1984470"/>
            <a:ext cx="914400" cy="914400"/>
          </a:xfrm>
          <a:prstGeom prst="rect">
            <a:avLst/>
          </a:prstGeom>
        </p:spPr>
      </p:pic>
      <p:pic>
        <p:nvPicPr>
          <p:cNvPr id="12" name="Graphic 11" descr="Shoe footprints with solid fill">
            <a:extLst>
              <a:ext uri="{FF2B5EF4-FFF2-40B4-BE49-F238E27FC236}">
                <a16:creationId xmlns:a16="http://schemas.microsoft.com/office/drawing/2014/main" id="{D18575E3-1526-411D-B085-E933AF52B6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771671">
            <a:off x="9710458" y="3174155"/>
            <a:ext cx="914400" cy="914400"/>
          </a:xfrm>
          <a:prstGeom prst="rect">
            <a:avLst/>
          </a:prstGeom>
        </p:spPr>
      </p:pic>
      <p:pic>
        <p:nvPicPr>
          <p:cNvPr id="13" name="Graphic 12" descr="Shoe footprints with solid fill">
            <a:extLst>
              <a:ext uri="{FF2B5EF4-FFF2-40B4-BE49-F238E27FC236}">
                <a16:creationId xmlns:a16="http://schemas.microsoft.com/office/drawing/2014/main" id="{EFC06140-1006-4F08-8A1B-FEA6E5292BC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9672327">
            <a:off x="10213848" y="4169379"/>
            <a:ext cx="914400" cy="914400"/>
          </a:xfrm>
          <a:prstGeom prst="rect">
            <a:avLst/>
          </a:prstGeom>
        </p:spPr>
      </p:pic>
    </p:spTree>
    <p:extLst>
      <p:ext uri="{BB962C8B-B14F-4D97-AF65-F5344CB8AC3E}">
        <p14:creationId xmlns:p14="http://schemas.microsoft.com/office/powerpoint/2010/main" val="21629868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7BCA-2E50-4333-B92D-A3DD226C83BB}"/>
              </a:ext>
            </a:extLst>
          </p:cNvPr>
          <p:cNvSpPr>
            <a:spLocks noGrp="1"/>
          </p:cNvSpPr>
          <p:nvPr>
            <p:ph type="title" idx="4294967295"/>
          </p:nvPr>
        </p:nvSpPr>
        <p:spPr>
          <a:xfrm>
            <a:off x="1574034" y="9252"/>
            <a:ext cx="10515600" cy="1325562"/>
          </a:xfrm>
        </p:spPr>
        <p:txBody>
          <a:bodyPr>
            <a:normAutofit/>
          </a:bodyPr>
          <a:lstStyle/>
          <a:p>
            <a:pPr algn="r"/>
            <a:r>
              <a:rPr lang="en-GB" sz="3200" b="1" dirty="0"/>
              <a:t>Build Criteria</a:t>
            </a:r>
            <a:br>
              <a:rPr lang="en-GB" sz="3200" dirty="0"/>
            </a:br>
            <a:r>
              <a:rPr lang="en-GB" sz="3200" dirty="0"/>
              <a:t>Create new model</a:t>
            </a:r>
          </a:p>
        </p:txBody>
      </p:sp>
      <p:pic>
        <p:nvPicPr>
          <p:cNvPr id="6" name="Picture 5">
            <a:extLst>
              <a:ext uri="{FF2B5EF4-FFF2-40B4-BE49-F238E27FC236}">
                <a16:creationId xmlns:a16="http://schemas.microsoft.com/office/drawing/2014/main" id="{8DE6A9DB-03AE-49F8-B779-14483B616DAB}"/>
              </a:ext>
            </a:extLst>
          </p:cNvPr>
          <p:cNvPicPr>
            <a:picLocks noChangeAspect="1"/>
          </p:cNvPicPr>
          <p:nvPr/>
        </p:nvPicPr>
        <p:blipFill>
          <a:blip r:embed="rId3"/>
          <a:stretch>
            <a:fillRect/>
          </a:stretch>
        </p:blipFill>
        <p:spPr>
          <a:xfrm>
            <a:off x="759629" y="672033"/>
            <a:ext cx="1964718" cy="775547"/>
          </a:xfrm>
          <a:prstGeom prst="rect">
            <a:avLst/>
          </a:prstGeom>
        </p:spPr>
      </p:pic>
      <p:pic>
        <p:nvPicPr>
          <p:cNvPr id="8" name="Picture 7">
            <a:extLst>
              <a:ext uri="{FF2B5EF4-FFF2-40B4-BE49-F238E27FC236}">
                <a16:creationId xmlns:a16="http://schemas.microsoft.com/office/drawing/2014/main" id="{FA389D40-EA3D-4902-8158-308597656E01}"/>
              </a:ext>
            </a:extLst>
          </p:cNvPr>
          <p:cNvPicPr>
            <a:picLocks noChangeAspect="1"/>
          </p:cNvPicPr>
          <p:nvPr/>
        </p:nvPicPr>
        <p:blipFill>
          <a:blip r:embed="rId4"/>
          <a:stretch>
            <a:fillRect/>
          </a:stretch>
        </p:blipFill>
        <p:spPr>
          <a:xfrm>
            <a:off x="759629" y="1949536"/>
            <a:ext cx="6306391" cy="2472699"/>
          </a:xfrm>
          <a:prstGeom prst="rect">
            <a:avLst/>
          </a:prstGeom>
        </p:spPr>
      </p:pic>
      <p:sp>
        <p:nvSpPr>
          <p:cNvPr id="12" name="Arrow: Curved Right 11">
            <a:extLst>
              <a:ext uri="{FF2B5EF4-FFF2-40B4-BE49-F238E27FC236}">
                <a16:creationId xmlns:a16="http://schemas.microsoft.com/office/drawing/2014/main" id="{DE096C8C-85A3-4EF2-AAC5-7EF46A65A9CF}"/>
              </a:ext>
            </a:extLst>
          </p:cNvPr>
          <p:cNvSpPr/>
          <p:nvPr/>
        </p:nvSpPr>
        <p:spPr>
          <a:xfrm>
            <a:off x="196172" y="1949536"/>
            <a:ext cx="749147" cy="1309523"/>
          </a:xfrm>
          <a:prstGeom prst="curved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Box 16">
            <a:extLst>
              <a:ext uri="{FF2B5EF4-FFF2-40B4-BE49-F238E27FC236}">
                <a16:creationId xmlns:a16="http://schemas.microsoft.com/office/drawing/2014/main" id="{693F5DAF-1D4A-4F2C-A87A-A59C20B434CF}"/>
              </a:ext>
            </a:extLst>
          </p:cNvPr>
          <p:cNvSpPr txBox="1"/>
          <p:nvPr/>
        </p:nvSpPr>
        <p:spPr>
          <a:xfrm>
            <a:off x="7404487" y="1562256"/>
            <a:ext cx="4685147" cy="5262979"/>
          </a:xfrm>
          <a:prstGeom prst="rect">
            <a:avLst/>
          </a:prstGeom>
          <a:solidFill>
            <a:schemeClr val="bg1"/>
          </a:solidFill>
        </p:spPr>
        <p:txBody>
          <a:bodyPr wrap="square" rtlCol="0">
            <a:spAutoFit/>
          </a:bodyPr>
          <a:lstStyle/>
          <a:p>
            <a:pPr algn="r"/>
            <a:r>
              <a:rPr lang="en-GB" sz="2400" dirty="0"/>
              <a:t>Go into the Evaluation menu &amp; Create goal – it’s name will become the top level in your model</a:t>
            </a:r>
          </a:p>
          <a:p>
            <a:pPr algn="r"/>
            <a:endParaRPr lang="en-GB" sz="2400" dirty="0"/>
          </a:p>
          <a:p>
            <a:pPr algn="r"/>
            <a:endParaRPr lang="en-GB" sz="2400" dirty="0"/>
          </a:p>
          <a:p>
            <a:pPr algn="r"/>
            <a:r>
              <a:rPr lang="en-GB" sz="2400" dirty="0"/>
              <a:t>Use Action button to Clone existing model</a:t>
            </a:r>
          </a:p>
          <a:p>
            <a:pPr algn="r"/>
            <a:endParaRPr lang="en-GB" sz="2400" dirty="0"/>
          </a:p>
          <a:p>
            <a:pPr algn="r"/>
            <a:endParaRPr lang="en-GB" sz="2400" dirty="0"/>
          </a:p>
          <a:p>
            <a:pPr algn="r"/>
            <a:r>
              <a:rPr lang="en-GB" sz="2400" dirty="0"/>
              <a:t>Only enable Legacy scoring if want to do a Pairwise review of alternatives </a:t>
            </a:r>
            <a:r>
              <a:rPr lang="en-GB" sz="2400" i="1" dirty="0"/>
              <a:t>(this is typically only suitable for some Pick One decisions)</a:t>
            </a:r>
          </a:p>
        </p:txBody>
      </p:sp>
      <p:sp>
        <p:nvSpPr>
          <p:cNvPr id="18" name="Rectangle 17">
            <a:extLst>
              <a:ext uri="{FF2B5EF4-FFF2-40B4-BE49-F238E27FC236}">
                <a16:creationId xmlns:a16="http://schemas.microsoft.com/office/drawing/2014/main" id="{C7AF9A31-3CA0-4746-9C11-B45203339842}"/>
              </a:ext>
            </a:extLst>
          </p:cNvPr>
          <p:cNvSpPr/>
          <p:nvPr/>
        </p:nvSpPr>
        <p:spPr>
          <a:xfrm>
            <a:off x="5861860" y="1925564"/>
            <a:ext cx="1214642" cy="476031"/>
          </a:xfrm>
          <a:prstGeom prst="rect">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4" name="Picture 3">
            <a:extLst>
              <a:ext uri="{FF2B5EF4-FFF2-40B4-BE49-F238E27FC236}">
                <a16:creationId xmlns:a16="http://schemas.microsoft.com/office/drawing/2014/main" id="{0345BBFD-BC5D-4157-9FB8-E6E857366A3A}"/>
              </a:ext>
            </a:extLst>
          </p:cNvPr>
          <p:cNvPicPr>
            <a:picLocks noChangeAspect="1"/>
          </p:cNvPicPr>
          <p:nvPr/>
        </p:nvPicPr>
        <p:blipFill>
          <a:blip r:embed="rId5"/>
          <a:stretch>
            <a:fillRect/>
          </a:stretch>
        </p:blipFill>
        <p:spPr>
          <a:xfrm>
            <a:off x="2665559" y="4493699"/>
            <a:ext cx="3803622" cy="2187835"/>
          </a:xfrm>
          <a:prstGeom prst="rect">
            <a:avLst/>
          </a:prstGeom>
        </p:spPr>
      </p:pic>
      <p:pic>
        <p:nvPicPr>
          <p:cNvPr id="9" name="Graphic 8" descr="Warning with solid fill">
            <a:extLst>
              <a:ext uri="{FF2B5EF4-FFF2-40B4-BE49-F238E27FC236}">
                <a16:creationId xmlns:a16="http://schemas.microsoft.com/office/drawing/2014/main" id="{A33EAFFD-BFA5-48DE-BDC7-841C54C1678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5228" y="4924191"/>
            <a:ext cx="914400" cy="914400"/>
          </a:xfrm>
          <a:prstGeom prst="rect">
            <a:avLst/>
          </a:prstGeom>
        </p:spPr>
      </p:pic>
      <p:sp>
        <p:nvSpPr>
          <p:cNvPr id="13" name="Rectangle 12">
            <a:extLst>
              <a:ext uri="{FF2B5EF4-FFF2-40B4-BE49-F238E27FC236}">
                <a16:creationId xmlns:a16="http://schemas.microsoft.com/office/drawing/2014/main" id="{4BD30DD5-8668-40B1-A516-0B5B2258A4C7}"/>
              </a:ext>
            </a:extLst>
          </p:cNvPr>
          <p:cNvSpPr/>
          <p:nvPr/>
        </p:nvSpPr>
        <p:spPr>
          <a:xfrm>
            <a:off x="6098923" y="3429000"/>
            <a:ext cx="812516" cy="476031"/>
          </a:xfrm>
          <a:prstGeom prst="rect">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1849144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4780F0-8BA2-4E77-A027-0083E9A2F2F4}"/>
              </a:ext>
            </a:extLst>
          </p:cNvPr>
          <p:cNvPicPr>
            <a:picLocks noChangeAspect="1"/>
          </p:cNvPicPr>
          <p:nvPr/>
        </p:nvPicPr>
        <p:blipFill rotWithShape="1">
          <a:blip r:embed="rId2"/>
          <a:srcRect l="71546"/>
          <a:stretch/>
        </p:blipFill>
        <p:spPr>
          <a:xfrm>
            <a:off x="3577175" y="3139042"/>
            <a:ext cx="4132966" cy="3135343"/>
          </a:xfrm>
          <a:prstGeom prst="rect">
            <a:avLst/>
          </a:prstGeom>
        </p:spPr>
      </p:pic>
      <p:cxnSp>
        <p:nvCxnSpPr>
          <p:cNvPr id="6" name="Straight Arrow Connector 5">
            <a:extLst>
              <a:ext uri="{FF2B5EF4-FFF2-40B4-BE49-F238E27FC236}">
                <a16:creationId xmlns:a16="http://schemas.microsoft.com/office/drawing/2014/main" id="{1423ED4C-6E60-45DC-9E44-D37FF964412C}"/>
              </a:ext>
            </a:extLst>
          </p:cNvPr>
          <p:cNvCxnSpPr>
            <a:cxnSpLocks/>
          </p:cNvCxnSpPr>
          <p:nvPr/>
        </p:nvCxnSpPr>
        <p:spPr>
          <a:xfrm flipH="1">
            <a:off x="2997650" y="3942886"/>
            <a:ext cx="1268277" cy="2491"/>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73D2CE6-D2D9-4D10-AFFC-278822FE9A27}"/>
              </a:ext>
            </a:extLst>
          </p:cNvPr>
          <p:cNvSpPr txBox="1"/>
          <p:nvPr/>
        </p:nvSpPr>
        <p:spPr>
          <a:xfrm>
            <a:off x="285750" y="3139042"/>
            <a:ext cx="3232162" cy="1631216"/>
          </a:xfrm>
          <a:prstGeom prst="rect">
            <a:avLst/>
          </a:prstGeom>
          <a:noFill/>
        </p:spPr>
        <p:txBody>
          <a:bodyPr wrap="square" lIns="91440" tIns="45720" rIns="91440" bIns="45720" rtlCol="0" anchor="t">
            <a:spAutoFit/>
          </a:bodyPr>
          <a:lstStyle/>
          <a:p>
            <a:r>
              <a:rPr lang="en-GB" sz="2000"/>
              <a:t>Change the name or description of the criterion </a:t>
            </a:r>
            <a:br>
              <a:rPr lang="en-GB" sz="2000">
                <a:cs typeface="Calibri"/>
              </a:rPr>
            </a:br>
            <a:br>
              <a:rPr lang="en-GB" sz="2000">
                <a:cs typeface="Calibri"/>
              </a:rPr>
            </a:br>
            <a:r>
              <a:rPr lang="en-GB" sz="2000"/>
              <a:t>Also use this to DELETE a criterion</a:t>
            </a:r>
            <a:endParaRPr lang="en-GB" sz="2000">
              <a:cs typeface="Calibri"/>
            </a:endParaRPr>
          </a:p>
        </p:txBody>
      </p:sp>
      <p:sp>
        <p:nvSpPr>
          <p:cNvPr id="17" name="TextBox 16">
            <a:extLst>
              <a:ext uri="{FF2B5EF4-FFF2-40B4-BE49-F238E27FC236}">
                <a16:creationId xmlns:a16="http://schemas.microsoft.com/office/drawing/2014/main" id="{950013B0-5A48-448C-9541-5728164A2EC2}"/>
              </a:ext>
            </a:extLst>
          </p:cNvPr>
          <p:cNvSpPr txBox="1"/>
          <p:nvPr/>
        </p:nvSpPr>
        <p:spPr>
          <a:xfrm>
            <a:off x="227106" y="5123844"/>
            <a:ext cx="3036029" cy="707886"/>
          </a:xfrm>
          <a:prstGeom prst="rect">
            <a:avLst/>
          </a:prstGeom>
          <a:noFill/>
        </p:spPr>
        <p:txBody>
          <a:bodyPr wrap="square" lIns="91440" tIns="45720" rIns="91440" bIns="45720" rtlCol="0" anchor="t">
            <a:spAutoFit/>
          </a:bodyPr>
          <a:lstStyle>
            <a:defPPr>
              <a:defRPr lang="en-US"/>
            </a:defPPr>
            <a:lvl1pPr>
              <a:defRPr sz="2000" b="1">
                <a:cs typeface="Calibri"/>
              </a:defRPr>
            </a:lvl1pPr>
          </a:lstStyle>
          <a:p>
            <a:r>
              <a:rPr lang="en-GB" b="0"/>
              <a:t>Add Criteria manually – one by one or as a batch</a:t>
            </a:r>
          </a:p>
        </p:txBody>
      </p:sp>
      <p:sp>
        <p:nvSpPr>
          <p:cNvPr id="18" name="Title 1">
            <a:extLst>
              <a:ext uri="{FF2B5EF4-FFF2-40B4-BE49-F238E27FC236}">
                <a16:creationId xmlns:a16="http://schemas.microsoft.com/office/drawing/2014/main" id="{4EAFF2F4-9739-4A8C-959E-3A0045320A37}"/>
              </a:ext>
            </a:extLst>
          </p:cNvPr>
          <p:cNvSpPr txBox="1">
            <a:spLocks/>
          </p:cNvSpPr>
          <p:nvPr/>
        </p:nvSpPr>
        <p:spPr>
          <a:xfrm>
            <a:off x="3776799" y="-48507"/>
            <a:ext cx="812945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b="1"/>
              <a:t>Build Criteria</a:t>
            </a:r>
            <a:br>
              <a:rPr lang="en-GB" sz="3200" b="1"/>
            </a:br>
            <a:r>
              <a:rPr lang="en-GB" sz="3200"/>
              <a:t>Load Criteria</a:t>
            </a:r>
          </a:p>
        </p:txBody>
      </p:sp>
      <p:sp>
        <p:nvSpPr>
          <p:cNvPr id="19" name="Rectangle 18">
            <a:extLst>
              <a:ext uri="{FF2B5EF4-FFF2-40B4-BE49-F238E27FC236}">
                <a16:creationId xmlns:a16="http://schemas.microsoft.com/office/drawing/2014/main" id="{C00BAA71-5750-44F2-9AAD-FA770A86F681}"/>
              </a:ext>
            </a:extLst>
          </p:cNvPr>
          <p:cNvSpPr/>
          <p:nvPr/>
        </p:nvSpPr>
        <p:spPr>
          <a:xfrm>
            <a:off x="4319113" y="5551329"/>
            <a:ext cx="2697594" cy="383461"/>
          </a:xfrm>
          <a:prstGeom prst="rect">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2" name="Straight Arrow Connector 21">
            <a:extLst>
              <a:ext uri="{FF2B5EF4-FFF2-40B4-BE49-F238E27FC236}">
                <a16:creationId xmlns:a16="http://schemas.microsoft.com/office/drawing/2014/main" id="{EB4BDF65-D623-48A3-8898-16A85A77B984}"/>
              </a:ext>
            </a:extLst>
          </p:cNvPr>
          <p:cNvCxnSpPr>
            <a:cxnSpLocks/>
          </p:cNvCxnSpPr>
          <p:nvPr/>
        </p:nvCxnSpPr>
        <p:spPr>
          <a:xfrm>
            <a:off x="7212040" y="5724009"/>
            <a:ext cx="1462615" cy="0"/>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A75E96C-93BF-49B5-BE3A-CB0C7FC9DFDE}"/>
              </a:ext>
            </a:extLst>
          </p:cNvPr>
          <p:cNvCxnSpPr>
            <a:cxnSpLocks/>
          </p:cNvCxnSpPr>
          <p:nvPr/>
        </p:nvCxnSpPr>
        <p:spPr>
          <a:xfrm flipV="1">
            <a:off x="7191375" y="4391549"/>
            <a:ext cx="1128834" cy="759631"/>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93CE4DF-EF79-4A80-83F1-ACDA11AB92A8}"/>
              </a:ext>
            </a:extLst>
          </p:cNvPr>
          <p:cNvPicPr>
            <a:picLocks noChangeAspect="1"/>
          </p:cNvPicPr>
          <p:nvPr/>
        </p:nvPicPr>
        <p:blipFill>
          <a:blip r:embed="rId3"/>
          <a:stretch>
            <a:fillRect/>
          </a:stretch>
        </p:blipFill>
        <p:spPr>
          <a:xfrm>
            <a:off x="285750" y="1096824"/>
            <a:ext cx="8997716" cy="1521812"/>
          </a:xfrm>
          <a:prstGeom prst="rect">
            <a:avLst/>
          </a:prstGeom>
        </p:spPr>
      </p:pic>
      <p:sp>
        <p:nvSpPr>
          <p:cNvPr id="15" name="Rectangle 14">
            <a:extLst>
              <a:ext uri="{FF2B5EF4-FFF2-40B4-BE49-F238E27FC236}">
                <a16:creationId xmlns:a16="http://schemas.microsoft.com/office/drawing/2014/main" id="{70E04AF4-5064-48BA-BBFF-38262B36FE2E}"/>
              </a:ext>
            </a:extLst>
          </p:cNvPr>
          <p:cNvSpPr/>
          <p:nvPr/>
        </p:nvSpPr>
        <p:spPr>
          <a:xfrm>
            <a:off x="7943348" y="1864285"/>
            <a:ext cx="988456" cy="613038"/>
          </a:xfrm>
          <a:prstGeom prst="rect">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xtBox 15">
            <a:extLst>
              <a:ext uri="{FF2B5EF4-FFF2-40B4-BE49-F238E27FC236}">
                <a16:creationId xmlns:a16="http://schemas.microsoft.com/office/drawing/2014/main" id="{AA3A89D4-5C3D-4C5B-9988-723461240A29}"/>
              </a:ext>
            </a:extLst>
          </p:cNvPr>
          <p:cNvSpPr txBox="1"/>
          <p:nvPr/>
        </p:nvSpPr>
        <p:spPr>
          <a:xfrm>
            <a:off x="8749449" y="1774070"/>
            <a:ext cx="3179975" cy="830997"/>
          </a:xfrm>
          <a:prstGeom prst="rect">
            <a:avLst/>
          </a:prstGeom>
          <a:noFill/>
        </p:spPr>
        <p:txBody>
          <a:bodyPr wrap="square" rtlCol="0">
            <a:spAutoFit/>
          </a:bodyPr>
          <a:lstStyle/>
          <a:p>
            <a:pPr algn="r"/>
            <a:r>
              <a:rPr lang="en-GB" sz="2400"/>
              <a:t>Click on Cog to start adding Criteria…</a:t>
            </a:r>
          </a:p>
        </p:txBody>
      </p:sp>
      <p:sp>
        <p:nvSpPr>
          <p:cNvPr id="20" name="Rectangle 19">
            <a:extLst>
              <a:ext uri="{FF2B5EF4-FFF2-40B4-BE49-F238E27FC236}">
                <a16:creationId xmlns:a16="http://schemas.microsoft.com/office/drawing/2014/main" id="{E3239011-FFC6-4203-B661-84037DFD70F4}"/>
              </a:ext>
            </a:extLst>
          </p:cNvPr>
          <p:cNvSpPr/>
          <p:nvPr/>
        </p:nvSpPr>
        <p:spPr>
          <a:xfrm>
            <a:off x="4308482" y="5151180"/>
            <a:ext cx="2697594" cy="383461"/>
          </a:xfrm>
          <a:prstGeom prst="rect">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Rectangle 20">
            <a:extLst>
              <a:ext uri="{FF2B5EF4-FFF2-40B4-BE49-F238E27FC236}">
                <a16:creationId xmlns:a16="http://schemas.microsoft.com/office/drawing/2014/main" id="{06DB21BC-7E55-4C1E-8837-8F0033E66364}"/>
              </a:ext>
            </a:extLst>
          </p:cNvPr>
          <p:cNvSpPr/>
          <p:nvPr/>
        </p:nvSpPr>
        <p:spPr>
          <a:xfrm>
            <a:off x="4296845" y="4232909"/>
            <a:ext cx="2719862" cy="899092"/>
          </a:xfrm>
          <a:prstGeom prst="rect">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5" name="Straight Arrow Connector 24">
            <a:extLst>
              <a:ext uri="{FF2B5EF4-FFF2-40B4-BE49-F238E27FC236}">
                <a16:creationId xmlns:a16="http://schemas.microsoft.com/office/drawing/2014/main" id="{2CEEA285-7F11-4ED8-96AE-AFAC7F6AE6B9}"/>
              </a:ext>
            </a:extLst>
          </p:cNvPr>
          <p:cNvCxnSpPr>
            <a:cxnSpLocks/>
          </p:cNvCxnSpPr>
          <p:nvPr/>
        </p:nvCxnSpPr>
        <p:spPr>
          <a:xfrm flipH="1">
            <a:off x="3209925" y="4686792"/>
            <a:ext cx="971757" cy="509306"/>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B742D7D-0159-48A2-9716-4925B014A37D}"/>
              </a:ext>
            </a:extLst>
          </p:cNvPr>
          <p:cNvSpPr txBox="1"/>
          <p:nvPr/>
        </p:nvSpPr>
        <p:spPr>
          <a:xfrm>
            <a:off x="8630698" y="4052842"/>
            <a:ext cx="3403045" cy="707886"/>
          </a:xfrm>
          <a:prstGeom prst="rect">
            <a:avLst/>
          </a:prstGeom>
          <a:noFill/>
        </p:spPr>
        <p:txBody>
          <a:bodyPr wrap="square" lIns="91440" tIns="45720" rIns="91440" bIns="45720" rtlCol="0" anchor="t">
            <a:spAutoFit/>
          </a:bodyPr>
          <a:lstStyle/>
          <a:p>
            <a:r>
              <a:rPr lang="en-GB" sz="2000">
                <a:cs typeface="Calibri"/>
              </a:rPr>
              <a:t>Use our Criteria Library to get started</a:t>
            </a:r>
          </a:p>
        </p:txBody>
      </p:sp>
      <p:sp>
        <p:nvSpPr>
          <p:cNvPr id="27" name="TextBox 26">
            <a:extLst>
              <a:ext uri="{FF2B5EF4-FFF2-40B4-BE49-F238E27FC236}">
                <a16:creationId xmlns:a16="http://schemas.microsoft.com/office/drawing/2014/main" id="{EAF05163-E1D2-4951-BBD7-4FE92C3E73A3}"/>
              </a:ext>
            </a:extLst>
          </p:cNvPr>
          <p:cNvSpPr txBox="1"/>
          <p:nvPr/>
        </p:nvSpPr>
        <p:spPr>
          <a:xfrm>
            <a:off x="8717307" y="5286279"/>
            <a:ext cx="3403045" cy="707886"/>
          </a:xfrm>
          <a:prstGeom prst="rect">
            <a:avLst/>
          </a:prstGeom>
          <a:noFill/>
        </p:spPr>
        <p:txBody>
          <a:bodyPr wrap="square" lIns="91440" tIns="45720" rIns="91440" bIns="45720" rtlCol="0" anchor="t">
            <a:spAutoFit/>
          </a:bodyPr>
          <a:lstStyle/>
          <a:p>
            <a:r>
              <a:rPr lang="en-GB" sz="2000" dirty="0">
                <a:cs typeface="Calibri"/>
              </a:rPr>
              <a:t>Pick a Numeric Attribute from the database to link to model</a:t>
            </a:r>
          </a:p>
        </p:txBody>
      </p:sp>
    </p:spTree>
    <p:extLst>
      <p:ext uri="{BB962C8B-B14F-4D97-AF65-F5344CB8AC3E}">
        <p14:creationId xmlns:p14="http://schemas.microsoft.com/office/powerpoint/2010/main" val="30790696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D460-3D5C-4AA1-84A1-523AC0376DC2}"/>
              </a:ext>
            </a:extLst>
          </p:cNvPr>
          <p:cNvSpPr>
            <a:spLocks noGrp="1"/>
          </p:cNvSpPr>
          <p:nvPr>
            <p:ph type="title" idx="4294967295"/>
          </p:nvPr>
        </p:nvSpPr>
        <p:spPr>
          <a:xfrm>
            <a:off x="1676400" y="122238"/>
            <a:ext cx="10515600" cy="1325562"/>
          </a:xfrm>
        </p:spPr>
        <p:txBody>
          <a:bodyPr>
            <a:normAutofit/>
          </a:bodyPr>
          <a:lstStyle/>
          <a:p>
            <a:pPr algn="r"/>
            <a:r>
              <a:rPr lang="en-GB" sz="3200" b="1"/>
              <a:t>Build Criteria</a:t>
            </a:r>
            <a:br>
              <a:rPr lang="en-GB" sz="3200" b="1"/>
            </a:br>
            <a:r>
              <a:rPr lang="en-GB" sz="3200"/>
              <a:t>Cluster Criteria</a:t>
            </a:r>
          </a:p>
        </p:txBody>
      </p:sp>
      <p:pic>
        <p:nvPicPr>
          <p:cNvPr id="4" name="Picture 3">
            <a:extLst>
              <a:ext uri="{FF2B5EF4-FFF2-40B4-BE49-F238E27FC236}">
                <a16:creationId xmlns:a16="http://schemas.microsoft.com/office/drawing/2014/main" id="{D1F26E21-BA70-445D-9031-39F538C83B08}"/>
              </a:ext>
            </a:extLst>
          </p:cNvPr>
          <p:cNvPicPr>
            <a:picLocks noChangeAspect="1"/>
          </p:cNvPicPr>
          <p:nvPr/>
        </p:nvPicPr>
        <p:blipFill>
          <a:blip r:embed="rId2"/>
          <a:stretch>
            <a:fillRect/>
          </a:stretch>
        </p:blipFill>
        <p:spPr>
          <a:xfrm>
            <a:off x="258940" y="473725"/>
            <a:ext cx="6609333" cy="5988568"/>
          </a:xfrm>
          <a:prstGeom prst="rect">
            <a:avLst/>
          </a:prstGeom>
        </p:spPr>
      </p:pic>
      <p:sp>
        <p:nvSpPr>
          <p:cNvPr id="5" name="TextBox 4">
            <a:extLst>
              <a:ext uri="{FF2B5EF4-FFF2-40B4-BE49-F238E27FC236}">
                <a16:creationId xmlns:a16="http://schemas.microsoft.com/office/drawing/2014/main" id="{ACE6BE92-C06A-47FF-8245-AD42020A9476}"/>
              </a:ext>
            </a:extLst>
          </p:cNvPr>
          <p:cNvSpPr txBox="1"/>
          <p:nvPr/>
        </p:nvSpPr>
        <p:spPr>
          <a:xfrm>
            <a:off x="7208973" y="1397168"/>
            <a:ext cx="4849907" cy="4708981"/>
          </a:xfrm>
          <a:prstGeom prst="rect">
            <a:avLst/>
          </a:prstGeom>
          <a:noFill/>
        </p:spPr>
        <p:txBody>
          <a:bodyPr wrap="square" lIns="91440" tIns="45720" rIns="91440" bIns="45720" rtlCol="0" anchor="t">
            <a:spAutoFit/>
          </a:bodyPr>
          <a:lstStyle/>
          <a:p>
            <a:r>
              <a:rPr lang="en-GB" sz="2000" b="1" dirty="0">
                <a:solidFill>
                  <a:schemeClr val="bg2"/>
                </a:solidFill>
              </a:rPr>
              <a:t>The top level of your hierarchy will be weighted against one another in your pairwise review</a:t>
            </a:r>
            <a:br>
              <a:rPr lang="en-GB" sz="2000" dirty="0"/>
            </a:br>
            <a:endParaRPr lang="en-GB" sz="2000" dirty="0">
              <a:cs typeface="Calibri"/>
            </a:endParaRPr>
          </a:p>
          <a:p>
            <a:pPr marL="342900" indent="-342900">
              <a:buFont typeface="Arial" panose="020B0604020202020204" pitchFamily="34" charset="0"/>
              <a:buChar char="•"/>
            </a:pPr>
            <a:endParaRPr lang="en-GB" sz="2000" dirty="0">
              <a:cs typeface="Calibri"/>
            </a:endParaRPr>
          </a:p>
          <a:p>
            <a:r>
              <a:rPr lang="en-GB" sz="2000" b="1" dirty="0">
                <a:solidFill>
                  <a:schemeClr val="tx2"/>
                </a:solidFill>
                <a:cs typeface="Calibri"/>
              </a:rPr>
              <a:t>Within each Criteria the sub-criteria will ‘share’ the weight assigned to that branch – so if you have too many sub-criteria they’ll not be worth very much individually!</a:t>
            </a:r>
          </a:p>
          <a:p>
            <a:endParaRPr lang="en-GB" sz="2000" dirty="0">
              <a:cs typeface="Calibri"/>
            </a:endParaRPr>
          </a:p>
          <a:p>
            <a:endParaRPr lang="en-GB" sz="2000" dirty="0">
              <a:cs typeface="Calibri"/>
            </a:endParaRPr>
          </a:p>
          <a:p>
            <a:r>
              <a:rPr lang="en-GB" sz="2000" dirty="0">
                <a:cs typeface="Calibri"/>
              </a:rPr>
              <a:t>While it’s usual to have sub-criteria beneath your criteria, it’s OK not to (you’ll score at this higher level)</a:t>
            </a:r>
          </a:p>
          <a:p>
            <a:endParaRPr lang="en-GB" sz="2000" dirty="0">
              <a:cs typeface="Calibri"/>
            </a:endParaRPr>
          </a:p>
        </p:txBody>
      </p:sp>
      <p:sp>
        <p:nvSpPr>
          <p:cNvPr id="6" name="Rectangle 5">
            <a:extLst>
              <a:ext uri="{FF2B5EF4-FFF2-40B4-BE49-F238E27FC236}">
                <a16:creationId xmlns:a16="http://schemas.microsoft.com/office/drawing/2014/main" id="{36DC7128-3F38-47FF-AB05-CA541B08DD72}"/>
              </a:ext>
            </a:extLst>
          </p:cNvPr>
          <p:cNvSpPr/>
          <p:nvPr/>
        </p:nvSpPr>
        <p:spPr>
          <a:xfrm>
            <a:off x="561456" y="956747"/>
            <a:ext cx="6306815" cy="541547"/>
          </a:xfrm>
          <a:prstGeom prst="rect">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Rectangle 7">
            <a:extLst>
              <a:ext uri="{FF2B5EF4-FFF2-40B4-BE49-F238E27FC236}">
                <a16:creationId xmlns:a16="http://schemas.microsoft.com/office/drawing/2014/main" id="{8D3CC484-926C-4636-8AEB-388C35A4A90F}"/>
              </a:ext>
            </a:extLst>
          </p:cNvPr>
          <p:cNvSpPr/>
          <p:nvPr/>
        </p:nvSpPr>
        <p:spPr>
          <a:xfrm>
            <a:off x="580549" y="4468825"/>
            <a:ext cx="6287724" cy="515488"/>
          </a:xfrm>
          <a:prstGeom prst="rect">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Rectangle 8">
            <a:extLst>
              <a:ext uri="{FF2B5EF4-FFF2-40B4-BE49-F238E27FC236}">
                <a16:creationId xmlns:a16="http://schemas.microsoft.com/office/drawing/2014/main" id="{095A3571-5F1B-46A5-A389-0FBBF4797451}"/>
              </a:ext>
            </a:extLst>
          </p:cNvPr>
          <p:cNvSpPr/>
          <p:nvPr/>
        </p:nvSpPr>
        <p:spPr>
          <a:xfrm>
            <a:off x="525875" y="5979856"/>
            <a:ext cx="6342397" cy="515488"/>
          </a:xfrm>
          <a:prstGeom prst="rect">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C38DEE0F-2519-407E-8054-77BD4D394553}"/>
              </a:ext>
            </a:extLst>
          </p:cNvPr>
          <p:cNvCxnSpPr>
            <a:cxnSpLocks/>
          </p:cNvCxnSpPr>
          <p:nvPr/>
        </p:nvCxnSpPr>
        <p:spPr>
          <a:xfrm flipH="1">
            <a:off x="7004693" y="5802921"/>
            <a:ext cx="573998" cy="434679"/>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B0FED27-FE09-4085-9F5D-DC3D9EE25D97}"/>
              </a:ext>
            </a:extLst>
          </p:cNvPr>
          <p:cNvSpPr/>
          <p:nvPr/>
        </p:nvSpPr>
        <p:spPr>
          <a:xfrm>
            <a:off x="580549" y="2442012"/>
            <a:ext cx="6306815" cy="541547"/>
          </a:xfrm>
          <a:prstGeom prst="rect">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Rectangle 11">
            <a:extLst>
              <a:ext uri="{FF2B5EF4-FFF2-40B4-BE49-F238E27FC236}">
                <a16:creationId xmlns:a16="http://schemas.microsoft.com/office/drawing/2014/main" id="{632C13E3-20EB-4473-B08C-161C4A3F31AE}"/>
              </a:ext>
            </a:extLst>
          </p:cNvPr>
          <p:cNvSpPr/>
          <p:nvPr/>
        </p:nvSpPr>
        <p:spPr>
          <a:xfrm>
            <a:off x="784829" y="3011043"/>
            <a:ext cx="6287723" cy="1424731"/>
          </a:xfrm>
          <a:prstGeom prst="rect">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9703764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C8A341-DD39-45D8-A25E-525421CB8747}"/>
              </a:ext>
            </a:extLst>
          </p:cNvPr>
          <p:cNvSpPr>
            <a:spLocks noGrp="1"/>
          </p:cNvSpPr>
          <p:nvPr>
            <p:ph type="title"/>
          </p:nvPr>
        </p:nvSpPr>
        <p:spPr/>
        <p:txBody>
          <a:bodyPr>
            <a:normAutofit/>
          </a:bodyPr>
          <a:lstStyle/>
          <a:p>
            <a:r>
              <a:rPr lang="en-GB" sz="3200" b="1"/>
              <a:t>Build Criteria</a:t>
            </a:r>
            <a:br>
              <a:rPr lang="en-GB" sz="3200"/>
            </a:br>
            <a:r>
              <a:rPr lang="en-GB" sz="3200"/>
              <a:t>Best Practice – when to use what</a:t>
            </a:r>
          </a:p>
        </p:txBody>
      </p:sp>
      <p:pic>
        <p:nvPicPr>
          <p:cNvPr id="4" name="Picture 3">
            <a:extLst>
              <a:ext uri="{FF2B5EF4-FFF2-40B4-BE49-F238E27FC236}">
                <a16:creationId xmlns:a16="http://schemas.microsoft.com/office/drawing/2014/main" id="{D4FE06FB-5AAE-4D05-8FFA-4110C6F6082C}"/>
              </a:ext>
            </a:extLst>
          </p:cNvPr>
          <p:cNvPicPr>
            <a:picLocks noChangeAspect="1"/>
          </p:cNvPicPr>
          <p:nvPr/>
        </p:nvPicPr>
        <p:blipFill rotWithShape="1">
          <a:blip r:embed="rId2"/>
          <a:srcRect l="71546"/>
          <a:stretch/>
        </p:blipFill>
        <p:spPr>
          <a:xfrm>
            <a:off x="376775" y="548242"/>
            <a:ext cx="2271175" cy="1722955"/>
          </a:xfrm>
          <a:prstGeom prst="rect">
            <a:avLst/>
          </a:prstGeom>
        </p:spPr>
      </p:pic>
      <p:sp>
        <p:nvSpPr>
          <p:cNvPr id="9" name="Rectangle 8">
            <a:extLst>
              <a:ext uri="{FF2B5EF4-FFF2-40B4-BE49-F238E27FC236}">
                <a16:creationId xmlns:a16="http://schemas.microsoft.com/office/drawing/2014/main" id="{F7DECF15-25EC-48D0-A096-3679B8897BCA}"/>
              </a:ext>
            </a:extLst>
          </p:cNvPr>
          <p:cNvSpPr/>
          <p:nvPr/>
        </p:nvSpPr>
        <p:spPr>
          <a:xfrm>
            <a:off x="724970" y="1190625"/>
            <a:ext cx="1637230" cy="485775"/>
          </a:xfrm>
          <a:prstGeom prst="rect">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Rectangle 9">
            <a:extLst>
              <a:ext uri="{FF2B5EF4-FFF2-40B4-BE49-F238E27FC236}">
                <a16:creationId xmlns:a16="http://schemas.microsoft.com/office/drawing/2014/main" id="{FA79706D-ED06-44B5-B311-DEA737555854}"/>
              </a:ext>
            </a:extLst>
          </p:cNvPr>
          <p:cNvSpPr/>
          <p:nvPr/>
        </p:nvSpPr>
        <p:spPr>
          <a:xfrm>
            <a:off x="724970" y="1676401"/>
            <a:ext cx="1637230" cy="247650"/>
          </a:xfrm>
          <a:prstGeom prst="rect">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Rectangle 10">
            <a:extLst>
              <a:ext uri="{FF2B5EF4-FFF2-40B4-BE49-F238E27FC236}">
                <a16:creationId xmlns:a16="http://schemas.microsoft.com/office/drawing/2014/main" id="{7F6156FE-3F69-4140-B1BF-7DFBB1B9E621}"/>
              </a:ext>
            </a:extLst>
          </p:cNvPr>
          <p:cNvSpPr/>
          <p:nvPr/>
        </p:nvSpPr>
        <p:spPr>
          <a:xfrm>
            <a:off x="724970" y="1924051"/>
            <a:ext cx="1637230" cy="247650"/>
          </a:xfrm>
          <a:prstGeom prst="rect">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59270569-D13D-4EF3-8F8A-8486D43A9E8B}"/>
              </a:ext>
            </a:extLst>
          </p:cNvPr>
          <p:cNvSpPr txBox="1"/>
          <p:nvPr/>
        </p:nvSpPr>
        <p:spPr>
          <a:xfrm>
            <a:off x="296345" y="1209664"/>
            <a:ext cx="285750" cy="400110"/>
          </a:xfrm>
          <a:prstGeom prst="rect">
            <a:avLst/>
          </a:prstGeom>
          <a:noFill/>
        </p:spPr>
        <p:txBody>
          <a:bodyPr wrap="square" rtlCol="0">
            <a:spAutoFit/>
          </a:bodyPr>
          <a:lstStyle/>
          <a:p>
            <a:r>
              <a:rPr lang="en-GB" sz="2000" b="1">
                <a:solidFill>
                  <a:schemeClr val="bg2"/>
                </a:solidFill>
              </a:rPr>
              <a:t>1</a:t>
            </a:r>
          </a:p>
        </p:txBody>
      </p:sp>
      <p:sp>
        <p:nvSpPr>
          <p:cNvPr id="13" name="TextBox 12">
            <a:extLst>
              <a:ext uri="{FF2B5EF4-FFF2-40B4-BE49-F238E27FC236}">
                <a16:creationId xmlns:a16="http://schemas.microsoft.com/office/drawing/2014/main" id="{B76C1AEE-6F61-463B-A5CC-EF77AE4FA3C3}"/>
              </a:ext>
            </a:extLst>
          </p:cNvPr>
          <p:cNvSpPr txBox="1"/>
          <p:nvPr/>
        </p:nvSpPr>
        <p:spPr>
          <a:xfrm>
            <a:off x="301645" y="1523941"/>
            <a:ext cx="285750" cy="400110"/>
          </a:xfrm>
          <a:prstGeom prst="rect">
            <a:avLst/>
          </a:prstGeom>
          <a:noFill/>
        </p:spPr>
        <p:txBody>
          <a:bodyPr wrap="square" rtlCol="0">
            <a:spAutoFit/>
          </a:bodyPr>
          <a:lstStyle/>
          <a:p>
            <a:r>
              <a:rPr lang="en-GB" sz="2000" b="1">
                <a:solidFill>
                  <a:schemeClr val="bg2"/>
                </a:solidFill>
              </a:rPr>
              <a:t>2</a:t>
            </a:r>
          </a:p>
        </p:txBody>
      </p:sp>
      <p:sp>
        <p:nvSpPr>
          <p:cNvPr id="14" name="TextBox 13">
            <a:extLst>
              <a:ext uri="{FF2B5EF4-FFF2-40B4-BE49-F238E27FC236}">
                <a16:creationId xmlns:a16="http://schemas.microsoft.com/office/drawing/2014/main" id="{8014D549-3232-45A2-BC43-5494CBD52388}"/>
              </a:ext>
            </a:extLst>
          </p:cNvPr>
          <p:cNvSpPr txBox="1"/>
          <p:nvPr/>
        </p:nvSpPr>
        <p:spPr>
          <a:xfrm>
            <a:off x="296345" y="1847821"/>
            <a:ext cx="285750" cy="400110"/>
          </a:xfrm>
          <a:prstGeom prst="rect">
            <a:avLst/>
          </a:prstGeom>
          <a:noFill/>
        </p:spPr>
        <p:txBody>
          <a:bodyPr wrap="square" rtlCol="0">
            <a:spAutoFit/>
          </a:bodyPr>
          <a:lstStyle/>
          <a:p>
            <a:r>
              <a:rPr lang="en-GB" sz="2000" b="1">
                <a:solidFill>
                  <a:schemeClr val="bg2"/>
                </a:solidFill>
              </a:rPr>
              <a:t>3</a:t>
            </a:r>
          </a:p>
        </p:txBody>
      </p:sp>
      <p:sp>
        <p:nvSpPr>
          <p:cNvPr id="15" name="TextBox 14">
            <a:extLst>
              <a:ext uri="{FF2B5EF4-FFF2-40B4-BE49-F238E27FC236}">
                <a16:creationId xmlns:a16="http://schemas.microsoft.com/office/drawing/2014/main" id="{24F3DF2D-F303-4201-9CD6-8A07A23BDA43}"/>
              </a:ext>
            </a:extLst>
          </p:cNvPr>
          <p:cNvSpPr txBox="1"/>
          <p:nvPr/>
        </p:nvSpPr>
        <p:spPr>
          <a:xfrm>
            <a:off x="296345" y="2646839"/>
            <a:ext cx="285750" cy="400110"/>
          </a:xfrm>
          <a:prstGeom prst="rect">
            <a:avLst/>
          </a:prstGeom>
          <a:noFill/>
        </p:spPr>
        <p:txBody>
          <a:bodyPr wrap="square" rtlCol="0">
            <a:spAutoFit/>
          </a:bodyPr>
          <a:lstStyle/>
          <a:p>
            <a:r>
              <a:rPr lang="en-GB" sz="2000" b="1">
                <a:solidFill>
                  <a:schemeClr val="bg2"/>
                </a:solidFill>
              </a:rPr>
              <a:t>1</a:t>
            </a:r>
          </a:p>
        </p:txBody>
      </p:sp>
      <p:sp>
        <p:nvSpPr>
          <p:cNvPr id="16" name="TextBox 15">
            <a:extLst>
              <a:ext uri="{FF2B5EF4-FFF2-40B4-BE49-F238E27FC236}">
                <a16:creationId xmlns:a16="http://schemas.microsoft.com/office/drawing/2014/main" id="{A8D61FCD-B936-41A7-A218-F7C644099788}"/>
              </a:ext>
            </a:extLst>
          </p:cNvPr>
          <p:cNvSpPr txBox="1"/>
          <p:nvPr/>
        </p:nvSpPr>
        <p:spPr>
          <a:xfrm>
            <a:off x="301645" y="3989118"/>
            <a:ext cx="285750" cy="400110"/>
          </a:xfrm>
          <a:prstGeom prst="rect">
            <a:avLst/>
          </a:prstGeom>
          <a:noFill/>
        </p:spPr>
        <p:txBody>
          <a:bodyPr wrap="square" rtlCol="0">
            <a:spAutoFit/>
          </a:bodyPr>
          <a:lstStyle/>
          <a:p>
            <a:r>
              <a:rPr lang="en-GB" sz="2000" b="1">
                <a:solidFill>
                  <a:schemeClr val="bg2"/>
                </a:solidFill>
              </a:rPr>
              <a:t>2</a:t>
            </a:r>
          </a:p>
        </p:txBody>
      </p:sp>
      <p:sp>
        <p:nvSpPr>
          <p:cNvPr id="17" name="TextBox 16">
            <a:extLst>
              <a:ext uri="{FF2B5EF4-FFF2-40B4-BE49-F238E27FC236}">
                <a16:creationId xmlns:a16="http://schemas.microsoft.com/office/drawing/2014/main" id="{CFA05303-3909-4A6B-AF3E-91D2B6DE17CB}"/>
              </a:ext>
            </a:extLst>
          </p:cNvPr>
          <p:cNvSpPr txBox="1"/>
          <p:nvPr/>
        </p:nvSpPr>
        <p:spPr>
          <a:xfrm>
            <a:off x="319625" y="5648336"/>
            <a:ext cx="285750" cy="400110"/>
          </a:xfrm>
          <a:prstGeom prst="rect">
            <a:avLst/>
          </a:prstGeom>
          <a:noFill/>
        </p:spPr>
        <p:txBody>
          <a:bodyPr wrap="square" rtlCol="0">
            <a:spAutoFit/>
          </a:bodyPr>
          <a:lstStyle/>
          <a:p>
            <a:r>
              <a:rPr lang="en-GB" sz="2000" b="1">
                <a:solidFill>
                  <a:schemeClr val="bg2"/>
                </a:solidFill>
              </a:rPr>
              <a:t>3</a:t>
            </a:r>
          </a:p>
        </p:txBody>
      </p:sp>
      <p:sp>
        <p:nvSpPr>
          <p:cNvPr id="18" name="TextBox 17">
            <a:extLst>
              <a:ext uri="{FF2B5EF4-FFF2-40B4-BE49-F238E27FC236}">
                <a16:creationId xmlns:a16="http://schemas.microsoft.com/office/drawing/2014/main" id="{270828DC-D308-47EE-A272-24DEC7E32BB7}"/>
              </a:ext>
            </a:extLst>
          </p:cNvPr>
          <p:cNvSpPr txBox="1"/>
          <p:nvPr/>
        </p:nvSpPr>
        <p:spPr>
          <a:xfrm>
            <a:off x="1047750" y="2470567"/>
            <a:ext cx="5229225" cy="1200329"/>
          </a:xfrm>
          <a:prstGeom prst="rect">
            <a:avLst/>
          </a:prstGeom>
          <a:noFill/>
        </p:spPr>
        <p:txBody>
          <a:bodyPr wrap="square" rtlCol="0">
            <a:spAutoFit/>
          </a:bodyPr>
          <a:lstStyle/>
          <a:p>
            <a:r>
              <a:rPr lang="en-GB" b="1"/>
              <a:t>Manually add Criteria if:</a:t>
            </a:r>
          </a:p>
          <a:p>
            <a:pPr marL="285750" indent="-285750">
              <a:buFont typeface="Arial" panose="020B0604020202020204" pitchFamily="34" charset="0"/>
              <a:buChar char="•"/>
            </a:pPr>
            <a:r>
              <a:rPr lang="en-GB"/>
              <a:t>You’re discussing as a group and typing as you go</a:t>
            </a:r>
          </a:p>
          <a:p>
            <a:pPr marL="285750" indent="-285750">
              <a:buFont typeface="Arial" panose="020B0604020202020204" pitchFamily="34" charset="0"/>
              <a:buChar char="•"/>
            </a:pPr>
            <a:r>
              <a:rPr lang="en-GB"/>
              <a:t>You have an Excel template to copy in</a:t>
            </a:r>
          </a:p>
          <a:p>
            <a:endParaRPr lang="en-GB"/>
          </a:p>
        </p:txBody>
      </p:sp>
      <p:sp>
        <p:nvSpPr>
          <p:cNvPr id="19" name="TextBox 18">
            <a:extLst>
              <a:ext uri="{FF2B5EF4-FFF2-40B4-BE49-F238E27FC236}">
                <a16:creationId xmlns:a16="http://schemas.microsoft.com/office/drawing/2014/main" id="{1A3CFE41-BC7C-49BF-AAB1-C5DDFA46D87F}"/>
              </a:ext>
            </a:extLst>
          </p:cNvPr>
          <p:cNvSpPr txBox="1"/>
          <p:nvPr/>
        </p:nvSpPr>
        <p:spPr>
          <a:xfrm>
            <a:off x="1047748" y="3536045"/>
            <a:ext cx="4667251" cy="1754326"/>
          </a:xfrm>
          <a:prstGeom prst="rect">
            <a:avLst/>
          </a:prstGeom>
          <a:noFill/>
        </p:spPr>
        <p:txBody>
          <a:bodyPr wrap="square" rtlCol="0">
            <a:spAutoFit/>
          </a:bodyPr>
          <a:lstStyle/>
          <a:p>
            <a:r>
              <a:rPr lang="en-GB" b="1"/>
              <a:t>Use Criterion Library if:</a:t>
            </a:r>
          </a:p>
          <a:p>
            <a:pPr marL="285750" indent="-285750">
              <a:buFont typeface="Arial" panose="020B0604020202020204" pitchFamily="34" charset="0"/>
              <a:buChar char="•"/>
            </a:pPr>
            <a:r>
              <a:rPr lang="en-GB"/>
              <a:t>You want a quick ‘proof of concept model’ with a selection of generic criteria</a:t>
            </a:r>
          </a:p>
          <a:p>
            <a:pPr marL="285750" indent="-285750">
              <a:buFont typeface="Arial" panose="020B0604020202020204" pitchFamily="34" charset="0"/>
              <a:buChar char="•"/>
            </a:pPr>
            <a:r>
              <a:rPr lang="en-GB"/>
              <a:t>Using typical criteria as a base to edit for your use case</a:t>
            </a:r>
          </a:p>
          <a:p>
            <a:endParaRPr lang="en-GB"/>
          </a:p>
        </p:txBody>
      </p:sp>
      <p:sp>
        <p:nvSpPr>
          <p:cNvPr id="20" name="TextBox 19">
            <a:extLst>
              <a:ext uri="{FF2B5EF4-FFF2-40B4-BE49-F238E27FC236}">
                <a16:creationId xmlns:a16="http://schemas.microsoft.com/office/drawing/2014/main" id="{9930017E-BAD1-49C6-90C0-3B5FA37A28C0}"/>
              </a:ext>
            </a:extLst>
          </p:cNvPr>
          <p:cNvSpPr txBox="1"/>
          <p:nvPr/>
        </p:nvSpPr>
        <p:spPr>
          <a:xfrm>
            <a:off x="1047748" y="5313898"/>
            <a:ext cx="5229227" cy="1754326"/>
          </a:xfrm>
          <a:prstGeom prst="rect">
            <a:avLst/>
          </a:prstGeom>
          <a:noFill/>
        </p:spPr>
        <p:txBody>
          <a:bodyPr wrap="square" rtlCol="0">
            <a:spAutoFit/>
          </a:bodyPr>
          <a:lstStyle/>
          <a:p>
            <a:r>
              <a:rPr lang="en-GB" b="1"/>
              <a:t>Use Attributes if:</a:t>
            </a:r>
          </a:p>
          <a:p>
            <a:pPr marL="285750" indent="-285750">
              <a:buFont typeface="Arial" panose="020B0604020202020204" pitchFamily="34" charset="0"/>
              <a:buChar char="•"/>
            </a:pPr>
            <a:r>
              <a:rPr lang="en-GB"/>
              <a:t>You already have an AHP model and you are ‘recycling’ criteria / scoring</a:t>
            </a:r>
          </a:p>
          <a:p>
            <a:pPr marL="285750" indent="-285750">
              <a:buFont typeface="Arial" panose="020B0604020202020204" pitchFamily="34" charset="0"/>
              <a:buChar char="•"/>
            </a:pPr>
            <a:r>
              <a:rPr lang="en-GB"/>
              <a:t>You have already imported hard data to use for scoring </a:t>
            </a:r>
          </a:p>
          <a:p>
            <a:endParaRPr lang="en-GB"/>
          </a:p>
        </p:txBody>
      </p:sp>
      <p:cxnSp>
        <p:nvCxnSpPr>
          <p:cNvPr id="22" name="Straight Connector 21">
            <a:extLst>
              <a:ext uri="{FF2B5EF4-FFF2-40B4-BE49-F238E27FC236}">
                <a16:creationId xmlns:a16="http://schemas.microsoft.com/office/drawing/2014/main" id="{41DD3B82-59C8-4B22-9328-2F741C0F6983}"/>
              </a:ext>
            </a:extLst>
          </p:cNvPr>
          <p:cNvCxnSpPr>
            <a:cxnSpLocks/>
          </p:cNvCxnSpPr>
          <p:nvPr/>
        </p:nvCxnSpPr>
        <p:spPr>
          <a:xfrm>
            <a:off x="6175169" y="3930732"/>
            <a:ext cx="1162" cy="2795983"/>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A93D8F90-3516-408C-AAA9-A0F4D8355EF0}"/>
              </a:ext>
            </a:extLst>
          </p:cNvPr>
          <p:cNvPicPr>
            <a:picLocks noChangeAspect="1"/>
          </p:cNvPicPr>
          <p:nvPr/>
        </p:nvPicPr>
        <p:blipFill>
          <a:blip r:embed="rId3"/>
          <a:stretch>
            <a:fillRect/>
          </a:stretch>
        </p:blipFill>
        <p:spPr>
          <a:xfrm>
            <a:off x="6276975" y="3802425"/>
            <a:ext cx="3477182" cy="1845911"/>
          </a:xfrm>
          <a:prstGeom prst="rect">
            <a:avLst/>
          </a:prstGeom>
        </p:spPr>
      </p:pic>
      <p:sp>
        <p:nvSpPr>
          <p:cNvPr id="25" name="TextBox 24">
            <a:extLst>
              <a:ext uri="{FF2B5EF4-FFF2-40B4-BE49-F238E27FC236}">
                <a16:creationId xmlns:a16="http://schemas.microsoft.com/office/drawing/2014/main" id="{E9D21B68-BADC-4544-AD6F-F2C24F2CB620}"/>
              </a:ext>
            </a:extLst>
          </p:cNvPr>
          <p:cNvSpPr txBox="1"/>
          <p:nvPr/>
        </p:nvSpPr>
        <p:spPr>
          <a:xfrm>
            <a:off x="6276974" y="2437645"/>
            <a:ext cx="5857877" cy="1200329"/>
          </a:xfrm>
          <a:prstGeom prst="rect">
            <a:avLst/>
          </a:prstGeom>
          <a:noFill/>
        </p:spPr>
        <p:txBody>
          <a:bodyPr wrap="square" rtlCol="0">
            <a:spAutoFit/>
          </a:bodyPr>
          <a:lstStyle/>
          <a:p>
            <a:r>
              <a:rPr lang="en-GB" b="1">
                <a:solidFill>
                  <a:schemeClr val="bg2"/>
                </a:solidFill>
              </a:rPr>
              <a:t>Tip</a:t>
            </a:r>
            <a:r>
              <a:rPr lang="en-GB"/>
              <a:t> - If you’re using Library or Attributes for sub-criteria you’ll probably want to add in Criteria to cluster – use the Manual Option to add them, then click &amp; drag to create your hierarchy.  </a:t>
            </a:r>
          </a:p>
        </p:txBody>
      </p:sp>
      <p:pic>
        <p:nvPicPr>
          <p:cNvPr id="26" name="Picture 25">
            <a:extLst>
              <a:ext uri="{FF2B5EF4-FFF2-40B4-BE49-F238E27FC236}">
                <a16:creationId xmlns:a16="http://schemas.microsoft.com/office/drawing/2014/main" id="{CEB87C42-EAF3-45A7-B6EC-92AA3E0AA9AB}"/>
              </a:ext>
            </a:extLst>
          </p:cNvPr>
          <p:cNvPicPr>
            <a:picLocks noChangeAspect="1"/>
          </p:cNvPicPr>
          <p:nvPr/>
        </p:nvPicPr>
        <p:blipFill>
          <a:blip r:embed="rId4"/>
          <a:stretch>
            <a:fillRect/>
          </a:stretch>
        </p:blipFill>
        <p:spPr>
          <a:xfrm>
            <a:off x="6619695" y="4737253"/>
            <a:ext cx="5515157" cy="1926148"/>
          </a:xfrm>
          <a:prstGeom prst="rect">
            <a:avLst/>
          </a:prstGeom>
        </p:spPr>
      </p:pic>
    </p:spTree>
    <p:extLst>
      <p:ext uri="{BB962C8B-B14F-4D97-AF65-F5344CB8AC3E}">
        <p14:creationId xmlns:p14="http://schemas.microsoft.com/office/powerpoint/2010/main" val="29222318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C478F4-83B5-44F4-BF5B-6E63E2EE3604}"/>
              </a:ext>
            </a:extLst>
          </p:cNvPr>
          <p:cNvSpPr>
            <a:spLocks noGrp="1"/>
          </p:cNvSpPr>
          <p:nvPr>
            <p:ph type="title"/>
          </p:nvPr>
        </p:nvSpPr>
        <p:spPr>
          <a:xfrm>
            <a:off x="1513979" y="124088"/>
            <a:ext cx="10535137" cy="1256480"/>
          </a:xfrm>
        </p:spPr>
        <p:txBody>
          <a:bodyPr>
            <a:normAutofit/>
          </a:bodyPr>
          <a:lstStyle/>
          <a:p>
            <a:r>
              <a:rPr lang="en-GB" sz="3200" b="1" dirty="0"/>
              <a:t>Add Measurement Scales</a:t>
            </a:r>
            <a:br>
              <a:rPr lang="en-GB" sz="3200" b="1" dirty="0"/>
            </a:br>
            <a:r>
              <a:rPr lang="en-GB" sz="3200" dirty="0"/>
              <a:t>2 critical steps for linking AHP model to Projects</a:t>
            </a:r>
          </a:p>
        </p:txBody>
      </p:sp>
      <p:sp>
        <p:nvSpPr>
          <p:cNvPr id="5" name="Rectangle: Rounded Corners 4">
            <a:extLst>
              <a:ext uri="{FF2B5EF4-FFF2-40B4-BE49-F238E27FC236}">
                <a16:creationId xmlns:a16="http://schemas.microsoft.com/office/drawing/2014/main" id="{055FF50B-4BAC-4C78-8BCB-F17C634C8CD6}"/>
              </a:ext>
            </a:extLst>
          </p:cNvPr>
          <p:cNvSpPr/>
          <p:nvPr/>
        </p:nvSpPr>
        <p:spPr>
          <a:xfrm rot="16200000">
            <a:off x="1062379" y="2488126"/>
            <a:ext cx="2280491" cy="61694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t>Criteria</a:t>
            </a:r>
          </a:p>
        </p:txBody>
      </p:sp>
      <p:sp>
        <p:nvSpPr>
          <p:cNvPr id="6" name="Rectangle: Rounded Corners 5">
            <a:extLst>
              <a:ext uri="{FF2B5EF4-FFF2-40B4-BE49-F238E27FC236}">
                <a16:creationId xmlns:a16="http://schemas.microsoft.com/office/drawing/2014/main" id="{E0130F3A-CC54-45A6-A02D-C8E74C1BB0BE}"/>
              </a:ext>
            </a:extLst>
          </p:cNvPr>
          <p:cNvSpPr/>
          <p:nvPr/>
        </p:nvSpPr>
        <p:spPr>
          <a:xfrm rot="16200000">
            <a:off x="2007246" y="2488126"/>
            <a:ext cx="2280491" cy="61694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t>Pairwise</a:t>
            </a:r>
          </a:p>
        </p:txBody>
      </p:sp>
      <p:sp>
        <p:nvSpPr>
          <p:cNvPr id="7" name="Rectangle: Rounded Corners 6">
            <a:extLst>
              <a:ext uri="{FF2B5EF4-FFF2-40B4-BE49-F238E27FC236}">
                <a16:creationId xmlns:a16="http://schemas.microsoft.com/office/drawing/2014/main" id="{13E6D6F2-8B15-4FD3-8365-5A607D5E0EA4}"/>
              </a:ext>
            </a:extLst>
          </p:cNvPr>
          <p:cNvSpPr/>
          <p:nvPr/>
        </p:nvSpPr>
        <p:spPr>
          <a:xfrm rot="16200000">
            <a:off x="2952113" y="2488126"/>
            <a:ext cx="2280491" cy="61694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Criteria Weights</a:t>
            </a:r>
          </a:p>
        </p:txBody>
      </p:sp>
      <p:sp>
        <p:nvSpPr>
          <p:cNvPr id="8" name="Rectangle: Rounded Corners 7">
            <a:extLst>
              <a:ext uri="{FF2B5EF4-FFF2-40B4-BE49-F238E27FC236}">
                <a16:creationId xmlns:a16="http://schemas.microsoft.com/office/drawing/2014/main" id="{184D79C7-A2C2-4855-B711-E1D9D54730BE}"/>
              </a:ext>
            </a:extLst>
          </p:cNvPr>
          <p:cNvSpPr/>
          <p:nvPr/>
        </p:nvSpPr>
        <p:spPr>
          <a:xfrm rot="16200000">
            <a:off x="1044697" y="5046190"/>
            <a:ext cx="2280491" cy="61694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t>Attribute</a:t>
            </a:r>
          </a:p>
        </p:txBody>
      </p:sp>
      <p:sp>
        <p:nvSpPr>
          <p:cNvPr id="9" name="Rectangle: Rounded Corners 8">
            <a:extLst>
              <a:ext uri="{FF2B5EF4-FFF2-40B4-BE49-F238E27FC236}">
                <a16:creationId xmlns:a16="http://schemas.microsoft.com/office/drawing/2014/main" id="{7AB3BBC5-E1C8-4B13-BA59-93F6111C8F84}"/>
              </a:ext>
            </a:extLst>
          </p:cNvPr>
          <p:cNvSpPr/>
          <p:nvPr/>
        </p:nvSpPr>
        <p:spPr>
          <a:xfrm rot="16200000">
            <a:off x="4176927" y="4768617"/>
            <a:ext cx="2280491" cy="61694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t>Assessments</a:t>
            </a:r>
          </a:p>
        </p:txBody>
      </p:sp>
      <p:sp>
        <p:nvSpPr>
          <p:cNvPr id="10" name="Rectangle: Rounded Corners 9">
            <a:extLst>
              <a:ext uri="{FF2B5EF4-FFF2-40B4-BE49-F238E27FC236}">
                <a16:creationId xmlns:a16="http://schemas.microsoft.com/office/drawing/2014/main" id="{90D7A822-FAAB-479E-85C6-CE9CBF186FD1}"/>
              </a:ext>
            </a:extLst>
          </p:cNvPr>
          <p:cNvSpPr/>
          <p:nvPr/>
        </p:nvSpPr>
        <p:spPr>
          <a:xfrm>
            <a:off x="2944865" y="4618364"/>
            <a:ext cx="1530709" cy="44693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t>Scale</a:t>
            </a:r>
          </a:p>
        </p:txBody>
      </p:sp>
      <p:sp>
        <p:nvSpPr>
          <p:cNvPr id="12" name="Rectangle: Rounded Corners 11">
            <a:extLst>
              <a:ext uri="{FF2B5EF4-FFF2-40B4-BE49-F238E27FC236}">
                <a16:creationId xmlns:a16="http://schemas.microsoft.com/office/drawing/2014/main" id="{33ACDC52-0761-4381-A8F6-942612051957}"/>
              </a:ext>
            </a:extLst>
          </p:cNvPr>
          <p:cNvSpPr/>
          <p:nvPr/>
        </p:nvSpPr>
        <p:spPr>
          <a:xfrm rot="16200000">
            <a:off x="5281352" y="3557380"/>
            <a:ext cx="2383448" cy="61694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t>Value Score</a:t>
            </a:r>
          </a:p>
        </p:txBody>
      </p:sp>
      <p:sp>
        <p:nvSpPr>
          <p:cNvPr id="13" name="Arrow: Down 12">
            <a:extLst>
              <a:ext uri="{FF2B5EF4-FFF2-40B4-BE49-F238E27FC236}">
                <a16:creationId xmlns:a16="http://schemas.microsoft.com/office/drawing/2014/main" id="{C51D25CA-4023-46CF-940E-61E357DCE875}"/>
              </a:ext>
            </a:extLst>
          </p:cNvPr>
          <p:cNvSpPr/>
          <p:nvPr/>
        </p:nvSpPr>
        <p:spPr>
          <a:xfrm rot="16200000">
            <a:off x="2460858" y="2572342"/>
            <a:ext cx="470516" cy="448512"/>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67A07D1A-53D1-4FDD-9110-7857F9A1A7DA}"/>
              </a:ext>
            </a:extLst>
          </p:cNvPr>
          <p:cNvSpPr/>
          <p:nvPr/>
        </p:nvSpPr>
        <p:spPr>
          <a:xfrm>
            <a:off x="502792" y="1349087"/>
            <a:ext cx="4058604" cy="2752024"/>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FE15C8B9-D064-498F-93A0-F4FB9E57D3A9}"/>
              </a:ext>
            </a:extLst>
          </p:cNvPr>
          <p:cNvSpPr/>
          <p:nvPr/>
        </p:nvSpPr>
        <p:spPr>
          <a:xfrm>
            <a:off x="466081" y="4172678"/>
            <a:ext cx="4058604" cy="2390686"/>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E5B1E127-4FC6-438B-A325-4CCB817C64B8}"/>
              </a:ext>
            </a:extLst>
          </p:cNvPr>
          <p:cNvSpPr/>
          <p:nvPr/>
        </p:nvSpPr>
        <p:spPr>
          <a:xfrm>
            <a:off x="4734844" y="1349087"/>
            <a:ext cx="2322755" cy="52142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Down 25">
            <a:extLst>
              <a:ext uri="{FF2B5EF4-FFF2-40B4-BE49-F238E27FC236}">
                <a16:creationId xmlns:a16="http://schemas.microsoft.com/office/drawing/2014/main" id="{A0FCC8F6-147F-4816-AD0A-D8781EB97AEC}"/>
              </a:ext>
            </a:extLst>
          </p:cNvPr>
          <p:cNvSpPr/>
          <p:nvPr/>
        </p:nvSpPr>
        <p:spPr>
          <a:xfrm rot="16200000">
            <a:off x="3402996" y="2572342"/>
            <a:ext cx="470516" cy="448512"/>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Down 26">
            <a:extLst>
              <a:ext uri="{FF2B5EF4-FFF2-40B4-BE49-F238E27FC236}">
                <a16:creationId xmlns:a16="http://schemas.microsoft.com/office/drawing/2014/main" id="{CF35BAB8-A76B-4034-82FF-2CF9562D56A2}"/>
              </a:ext>
            </a:extLst>
          </p:cNvPr>
          <p:cNvSpPr/>
          <p:nvPr/>
        </p:nvSpPr>
        <p:spPr>
          <a:xfrm rot="16200000">
            <a:off x="2505904" y="4629366"/>
            <a:ext cx="470516" cy="448512"/>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Down 27">
            <a:extLst>
              <a:ext uri="{FF2B5EF4-FFF2-40B4-BE49-F238E27FC236}">
                <a16:creationId xmlns:a16="http://schemas.microsoft.com/office/drawing/2014/main" id="{067447DB-17FB-4513-A38F-2B4C406B1E50}"/>
              </a:ext>
            </a:extLst>
          </p:cNvPr>
          <p:cNvSpPr/>
          <p:nvPr/>
        </p:nvSpPr>
        <p:spPr>
          <a:xfrm rot="16200000">
            <a:off x="4477934" y="4962226"/>
            <a:ext cx="470516" cy="519728"/>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Down 13">
            <a:extLst>
              <a:ext uri="{FF2B5EF4-FFF2-40B4-BE49-F238E27FC236}">
                <a16:creationId xmlns:a16="http://schemas.microsoft.com/office/drawing/2014/main" id="{2EE77D24-CDD8-4F74-87AF-5E8F6DABC752}"/>
              </a:ext>
            </a:extLst>
          </p:cNvPr>
          <p:cNvSpPr/>
          <p:nvPr/>
        </p:nvSpPr>
        <p:spPr>
          <a:xfrm rot="16200000">
            <a:off x="5086775" y="2021284"/>
            <a:ext cx="470516" cy="1594695"/>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Down 28">
            <a:extLst>
              <a:ext uri="{FF2B5EF4-FFF2-40B4-BE49-F238E27FC236}">
                <a16:creationId xmlns:a16="http://schemas.microsoft.com/office/drawing/2014/main" id="{9814C466-CEE2-4DDA-B6E9-86B3C6DE9C4C}"/>
              </a:ext>
            </a:extLst>
          </p:cNvPr>
          <p:cNvSpPr/>
          <p:nvPr/>
        </p:nvSpPr>
        <p:spPr>
          <a:xfrm rot="16200000">
            <a:off x="5659866" y="3876855"/>
            <a:ext cx="470516" cy="448512"/>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Graphic 33" descr="Thumbs up sign with solid fill">
            <a:extLst>
              <a:ext uri="{FF2B5EF4-FFF2-40B4-BE49-F238E27FC236}">
                <a16:creationId xmlns:a16="http://schemas.microsoft.com/office/drawing/2014/main" id="{B3E85210-FC55-49C7-B11A-55229CB88A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9568" y="2142857"/>
            <a:ext cx="1062540" cy="1062540"/>
          </a:xfrm>
          <a:prstGeom prst="rect">
            <a:avLst/>
          </a:prstGeom>
        </p:spPr>
      </p:pic>
      <p:pic>
        <p:nvPicPr>
          <p:cNvPr id="36" name="Graphic 35" descr="Chevron arrows outline">
            <a:extLst>
              <a:ext uri="{FF2B5EF4-FFF2-40B4-BE49-F238E27FC236}">
                <a16:creationId xmlns:a16="http://schemas.microsoft.com/office/drawing/2014/main" id="{47EEB33E-397E-4AF5-AB46-FCDAC86A8C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4120" y="4795162"/>
            <a:ext cx="1258270" cy="1258270"/>
          </a:xfrm>
          <a:prstGeom prst="rect">
            <a:avLst/>
          </a:prstGeom>
        </p:spPr>
      </p:pic>
      <p:pic>
        <p:nvPicPr>
          <p:cNvPr id="38" name="Graphic 37" descr="Presentation with pie chart with solid fill">
            <a:extLst>
              <a:ext uri="{FF2B5EF4-FFF2-40B4-BE49-F238E27FC236}">
                <a16:creationId xmlns:a16="http://schemas.microsoft.com/office/drawing/2014/main" id="{B2B7047C-3E14-4EA0-B7CF-E3D63342FD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92270" y="1390813"/>
            <a:ext cx="1253771" cy="1253771"/>
          </a:xfrm>
          <a:prstGeom prst="rect">
            <a:avLst/>
          </a:prstGeom>
        </p:spPr>
      </p:pic>
      <p:sp>
        <p:nvSpPr>
          <p:cNvPr id="39" name="TextBox 38">
            <a:extLst>
              <a:ext uri="{FF2B5EF4-FFF2-40B4-BE49-F238E27FC236}">
                <a16:creationId xmlns:a16="http://schemas.microsoft.com/office/drawing/2014/main" id="{E4A4A028-5ACF-4DEA-AB9E-E42154D51B52}"/>
              </a:ext>
            </a:extLst>
          </p:cNvPr>
          <p:cNvSpPr txBox="1"/>
          <p:nvPr/>
        </p:nvSpPr>
        <p:spPr>
          <a:xfrm>
            <a:off x="7596558" y="1629876"/>
            <a:ext cx="4385795" cy="4401205"/>
          </a:xfrm>
          <a:prstGeom prst="rect">
            <a:avLst/>
          </a:prstGeom>
          <a:noFill/>
        </p:spPr>
        <p:txBody>
          <a:bodyPr wrap="square" rtlCol="0">
            <a:spAutoFit/>
          </a:bodyPr>
          <a:lstStyle/>
          <a:p>
            <a:r>
              <a:rPr lang="en-GB" sz="2800"/>
              <a:t>Linking </a:t>
            </a:r>
            <a:r>
              <a:rPr lang="en-GB" sz="2800" b="1"/>
              <a:t>Criteria to Attributes</a:t>
            </a:r>
            <a:r>
              <a:rPr lang="en-GB" sz="2800"/>
              <a:t> enables data collection</a:t>
            </a:r>
          </a:p>
          <a:p>
            <a:endParaRPr lang="en-GB" sz="2800"/>
          </a:p>
          <a:p>
            <a:r>
              <a:rPr lang="en-GB" sz="2800"/>
              <a:t>Adding a </a:t>
            </a:r>
            <a:r>
              <a:rPr lang="en-GB" sz="2800" b="1"/>
              <a:t>Scale</a:t>
            </a:r>
            <a:r>
              <a:rPr lang="en-GB" sz="2800"/>
              <a:t> or </a:t>
            </a:r>
            <a:r>
              <a:rPr lang="en-GB" sz="2800" b="1"/>
              <a:t>Min/Max </a:t>
            </a:r>
            <a:r>
              <a:rPr lang="en-GB" sz="2800"/>
              <a:t>to the Attribute to make it measurable</a:t>
            </a:r>
          </a:p>
          <a:p>
            <a:endParaRPr lang="en-GB" sz="2800"/>
          </a:p>
          <a:p>
            <a:r>
              <a:rPr lang="en-GB" sz="2800" b="1"/>
              <a:t>Configuration is simple, but we recommend spending time to get scales well built</a:t>
            </a:r>
          </a:p>
        </p:txBody>
      </p:sp>
      <p:sp>
        <p:nvSpPr>
          <p:cNvPr id="40" name="Arrow: Down 39">
            <a:extLst>
              <a:ext uri="{FF2B5EF4-FFF2-40B4-BE49-F238E27FC236}">
                <a16:creationId xmlns:a16="http://schemas.microsoft.com/office/drawing/2014/main" id="{81FB3F47-9100-4C74-B2B3-1389DB16F79E}"/>
              </a:ext>
            </a:extLst>
          </p:cNvPr>
          <p:cNvSpPr/>
          <p:nvPr/>
        </p:nvSpPr>
        <p:spPr>
          <a:xfrm>
            <a:off x="1957842" y="3880836"/>
            <a:ext cx="470516" cy="448512"/>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84AFB87C-17FC-4B8F-96C9-0F5CEB2B0992}"/>
              </a:ext>
            </a:extLst>
          </p:cNvPr>
          <p:cNvSpPr/>
          <p:nvPr/>
        </p:nvSpPr>
        <p:spPr>
          <a:xfrm>
            <a:off x="2955092" y="5407307"/>
            <a:ext cx="1530709" cy="44693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Min/Max</a:t>
            </a:r>
          </a:p>
        </p:txBody>
      </p:sp>
      <p:sp>
        <p:nvSpPr>
          <p:cNvPr id="42" name="Arrow: Down 41">
            <a:extLst>
              <a:ext uri="{FF2B5EF4-FFF2-40B4-BE49-F238E27FC236}">
                <a16:creationId xmlns:a16="http://schemas.microsoft.com/office/drawing/2014/main" id="{AB344567-ED06-4D03-A191-A417E5349A2C}"/>
              </a:ext>
            </a:extLst>
          </p:cNvPr>
          <p:cNvSpPr/>
          <p:nvPr/>
        </p:nvSpPr>
        <p:spPr>
          <a:xfrm rot="16200000">
            <a:off x="2505429" y="5406518"/>
            <a:ext cx="470516" cy="448512"/>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8621DDB4-6F2E-4091-A8B3-7315EFCCE3E0}"/>
              </a:ext>
            </a:extLst>
          </p:cNvPr>
          <p:cNvSpPr txBox="1"/>
          <p:nvPr/>
        </p:nvSpPr>
        <p:spPr>
          <a:xfrm>
            <a:off x="2006096" y="3393807"/>
            <a:ext cx="393056" cy="584775"/>
          </a:xfrm>
          <a:prstGeom prst="rect">
            <a:avLst/>
          </a:prstGeom>
          <a:noFill/>
        </p:spPr>
        <p:txBody>
          <a:bodyPr wrap="none" rtlCol="0">
            <a:spAutoFit/>
          </a:bodyPr>
          <a:lstStyle/>
          <a:p>
            <a:r>
              <a:rPr lang="en-GB" sz="3200" b="1"/>
              <a:t>1</a:t>
            </a:r>
          </a:p>
        </p:txBody>
      </p:sp>
      <p:sp>
        <p:nvSpPr>
          <p:cNvPr id="44" name="TextBox 43">
            <a:extLst>
              <a:ext uri="{FF2B5EF4-FFF2-40B4-BE49-F238E27FC236}">
                <a16:creationId xmlns:a16="http://schemas.microsoft.com/office/drawing/2014/main" id="{2C13E3CB-3FD1-4398-8752-25B9F9790F4A}"/>
              </a:ext>
            </a:extLst>
          </p:cNvPr>
          <p:cNvSpPr txBox="1"/>
          <p:nvPr/>
        </p:nvSpPr>
        <p:spPr>
          <a:xfrm>
            <a:off x="7203502" y="1850469"/>
            <a:ext cx="393056" cy="584775"/>
          </a:xfrm>
          <a:prstGeom prst="rect">
            <a:avLst/>
          </a:prstGeom>
          <a:noFill/>
        </p:spPr>
        <p:txBody>
          <a:bodyPr wrap="none" rtlCol="0">
            <a:spAutoFit/>
          </a:bodyPr>
          <a:lstStyle/>
          <a:p>
            <a:r>
              <a:rPr lang="en-GB" sz="3200" b="1"/>
              <a:t>1</a:t>
            </a:r>
          </a:p>
        </p:txBody>
      </p:sp>
      <p:sp>
        <p:nvSpPr>
          <p:cNvPr id="45" name="TextBox 44">
            <a:extLst>
              <a:ext uri="{FF2B5EF4-FFF2-40B4-BE49-F238E27FC236}">
                <a16:creationId xmlns:a16="http://schemas.microsoft.com/office/drawing/2014/main" id="{6006FC0D-3D18-4C25-9909-DFAC5B87DF0B}"/>
              </a:ext>
            </a:extLst>
          </p:cNvPr>
          <p:cNvSpPr txBox="1"/>
          <p:nvPr/>
        </p:nvSpPr>
        <p:spPr>
          <a:xfrm>
            <a:off x="2464969" y="4948959"/>
            <a:ext cx="393056" cy="584775"/>
          </a:xfrm>
          <a:prstGeom prst="rect">
            <a:avLst/>
          </a:prstGeom>
          <a:noFill/>
        </p:spPr>
        <p:txBody>
          <a:bodyPr wrap="none" rtlCol="0">
            <a:spAutoFit/>
          </a:bodyPr>
          <a:lstStyle/>
          <a:p>
            <a:r>
              <a:rPr lang="en-GB" sz="3200" b="1"/>
              <a:t>2</a:t>
            </a:r>
          </a:p>
        </p:txBody>
      </p:sp>
      <p:sp>
        <p:nvSpPr>
          <p:cNvPr id="46" name="TextBox 45">
            <a:extLst>
              <a:ext uri="{FF2B5EF4-FFF2-40B4-BE49-F238E27FC236}">
                <a16:creationId xmlns:a16="http://schemas.microsoft.com/office/drawing/2014/main" id="{1240BC19-0395-48DA-8A5B-B04F7481A8E1}"/>
              </a:ext>
            </a:extLst>
          </p:cNvPr>
          <p:cNvSpPr txBox="1"/>
          <p:nvPr/>
        </p:nvSpPr>
        <p:spPr>
          <a:xfrm>
            <a:off x="7203502" y="3210000"/>
            <a:ext cx="393056" cy="584775"/>
          </a:xfrm>
          <a:prstGeom prst="rect">
            <a:avLst/>
          </a:prstGeom>
          <a:noFill/>
        </p:spPr>
        <p:txBody>
          <a:bodyPr wrap="none" rtlCol="0">
            <a:spAutoFit/>
          </a:bodyPr>
          <a:lstStyle/>
          <a:p>
            <a:r>
              <a:rPr lang="en-GB" sz="3200" b="1"/>
              <a:t>2</a:t>
            </a:r>
          </a:p>
        </p:txBody>
      </p:sp>
    </p:spTree>
    <p:extLst>
      <p:ext uri="{BB962C8B-B14F-4D97-AF65-F5344CB8AC3E}">
        <p14:creationId xmlns:p14="http://schemas.microsoft.com/office/powerpoint/2010/main" val="40247118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6070AE6-35DC-4F64-99F2-F813986FCEDD}"/>
              </a:ext>
            </a:extLst>
          </p:cNvPr>
          <p:cNvSpPr>
            <a:spLocks noGrp="1"/>
          </p:cNvSpPr>
          <p:nvPr>
            <p:ph type="title" idx="4294967295"/>
          </p:nvPr>
        </p:nvSpPr>
        <p:spPr>
          <a:xfrm>
            <a:off x="1575134" y="59371"/>
            <a:ext cx="10515600" cy="1309688"/>
          </a:xfrm>
        </p:spPr>
        <p:txBody>
          <a:bodyPr>
            <a:normAutofit/>
          </a:bodyPr>
          <a:lstStyle/>
          <a:p>
            <a:pPr algn="r"/>
            <a:r>
              <a:rPr lang="en-GB" sz="3200" b="1" dirty="0"/>
              <a:t>Add Measurement Scales</a:t>
            </a:r>
            <a:br>
              <a:rPr lang="en-GB" sz="3200" b="1" dirty="0"/>
            </a:br>
            <a:r>
              <a:rPr lang="en-GB" sz="3200" dirty="0"/>
              <a:t>Link Criteria to Attributes</a:t>
            </a:r>
          </a:p>
        </p:txBody>
      </p:sp>
      <p:pic>
        <p:nvPicPr>
          <p:cNvPr id="4" name="Picture 3">
            <a:extLst>
              <a:ext uri="{FF2B5EF4-FFF2-40B4-BE49-F238E27FC236}">
                <a16:creationId xmlns:a16="http://schemas.microsoft.com/office/drawing/2014/main" id="{0D6C7606-4DED-44DB-ADAC-F3B2F5CB1D64}"/>
              </a:ext>
            </a:extLst>
          </p:cNvPr>
          <p:cNvPicPr>
            <a:picLocks noChangeAspect="1"/>
          </p:cNvPicPr>
          <p:nvPr/>
        </p:nvPicPr>
        <p:blipFill rotWithShape="1">
          <a:blip r:embed="rId2"/>
          <a:srcRect r="30778"/>
          <a:stretch/>
        </p:blipFill>
        <p:spPr>
          <a:xfrm>
            <a:off x="1909555" y="1233009"/>
            <a:ext cx="6125564" cy="4342365"/>
          </a:xfrm>
          <a:prstGeom prst="rect">
            <a:avLst/>
          </a:prstGeom>
        </p:spPr>
      </p:pic>
      <p:sp>
        <p:nvSpPr>
          <p:cNvPr id="5" name="Rectangle 4">
            <a:extLst>
              <a:ext uri="{FF2B5EF4-FFF2-40B4-BE49-F238E27FC236}">
                <a16:creationId xmlns:a16="http://schemas.microsoft.com/office/drawing/2014/main" id="{B656BDE1-C08D-42BD-A8CB-FAC9A6551DAB}"/>
              </a:ext>
            </a:extLst>
          </p:cNvPr>
          <p:cNvSpPr/>
          <p:nvPr/>
        </p:nvSpPr>
        <p:spPr>
          <a:xfrm>
            <a:off x="2910131" y="1396282"/>
            <a:ext cx="1059763" cy="274619"/>
          </a:xfrm>
          <a:prstGeom prst="rect">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Rectangle 5">
            <a:extLst>
              <a:ext uri="{FF2B5EF4-FFF2-40B4-BE49-F238E27FC236}">
                <a16:creationId xmlns:a16="http://schemas.microsoft.com/office/drawing/2014/main" id="{D74EFBF8-F5C7-45A9-8FBC-A6ED60181AC9}"/>
              </a:ext>
            </a:extLst>
          </p:cNvPr>
          <p:cNvSpPr/>
          <p:nvPr/>
        </p:nvSpPr>
        <p:spPr>
          <a:xfrm>
            <a:off x="2350414" y="3051135"/>
            <a:ext cx="528810" cy="485775"/>
          </a:xfrm>
          <a:prstGeom prst="rect">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Rectangle 7">
            <a:extLst>
              <a:ext uri="{FF2B5EF4-FFF2-40B4-BE49-F238E27FC236}">
                <a16:creationId xmlns:a16="http://schemas.microsoft.com/office/drawing/2014/main" id="{5FB246AE-DE05-45A6-96CB-3AC1CDD12EC6}"/>
              </a:ext>
            </a:extLst>
          </p:cNvPr>
          <p:cNvSpPr/>
          <p:nvPr/>
        </p:nvSpPr>
        <p:spPr>
          <a:xfrm>
            <a:off x="2350414" y="3645218"/>
            <a:ext cx="528810" cy="485775"/>
          </a:xfrm>
          <a:prstGeom prst="rect">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a:extLst>
              <a:ext uri="{FF2B5EF4-FFF2-40B4-BE49-F238E27FC236}">
                <a16:creationId xmlns:a16="http://schemas.microsoft.com/office/drawing/2014/main" id="{1819947D-3EE2-4B0D-B448-87C874687244}"/>
              </a:ext>
            </a:extLst>
          </p:cNvPr>
          <p:cNvSpPr txBox="1"/>
          <p:nvPr/>
        </p:nvSpPr>
        <p:spPr>
          <a:xfrm>
            <a:off x="674487" y="3101944"/>
            <a:ext cx="1014637" cy="461665"/>
          </a:xfrm>
          <a:prstGeom prst="rect">
            <a:avLst/>
          </a:prstGeom>
          <a:noFill/>
        </p:spPr>
        <p:txBody>
          <a:bodyPr wrap="none" rtlCol="0">
            <a:spAutoFit/>
          </a:bodyPr>
          <a:lstStyle/>
          <a:p>
            <a:r>
              <a:rPr lang="en-GB" sz="2400" b="1">
                <a:solidFill>
                  <a:schemeClr val="bg2"/>
                </a:solidFill>
              </a:rPr>
              <a:t>Linked</a:t>
            </a:r>
          </a:p>
        </p:txBody>
      </p:sp>
      <p:sp>
        <p:nvSpPr>
          <p:cNvPr id="10" name="TextBox 9">
            <a:extLst>
              <a:ext uri="{FF2B5EF4-FFF2-40B4-BE49-F238E27FC236}">
                <a16:creationId xmlns:a16="http://schemas.microsoft.com/office/drawing/2014/main" id="{7712CC9B-E0CC-4F8E-809D-C347C293B6BE}"/>
              </a:ext>
            </a:extLst>
          </p:cNvPr>
          <p:cNvSpPr txBox="1"/>
          <p:nvPr/>
        </p:nvSpPr>
        <p:spPr>
          <a:xfrm>
            <a:off x="210377" y="3669328"/>
            <a:ext cx="1558055" cy="461665"/>
          </a:xfrm>
          <a:prstGeom prst="rect">
            <a:avLst/>
          </a:prstGeom>
          <a:noFill/>
        </p:spPr>
        <p:txBody>
          <a:bodyPr wrap="none" rtlCol="0">
            <a:spAutoFit/>
          </a:bodyPr>
          <a:lstStyle/>
          <a:p>
            <a:r>
              <a:rPr lang="en-GB" sz="2400" b="1">
                <a:solidFill>
                  <a:schemeClr val="bg2"/>
                </a:solidFill>
              </a:rPr>
              <a:t>Not Linked</a:t>
            </a:r>
          </a:p>
        </p:txBody>
      </p:sp>
      <p:sp>
        <p:nvSpPr>
          <p:cNvPr id="11" name="Arrow: Down 10">
            <a:extLst>
              <a:ext uri="{FF2B5EF4-FFF2-40B4-BE49-F238E27FC236}">
                <a16:creationId xmlns:a16="http://schemas.microsoft.com/office/drawing/2014/main" id="{501CE33E-FDBC-4A2D-8BC5-92553322403D}"/>
              </a:ext>
            </a:extLst>
          </p:cNvPr>
          <p:cNvSpPr/>
          <p:nvPr/>
        </p:nvSpPr>
        <p:spPr>
          <a:xfrm rot="16200000">
            <a:off x="1837498" y="3112946"/>
            <a:ext cx="470516" cy="448512"/>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id="{4887CC31-A9C2-43B0-A21B-DE345BD4D1CB}"/>
              </a:ext>
            </a:extLst>
          </p:cNvPr>
          <p:cNvSpPr/>
          <p:nvPr/>
        </p:nvSpPr>
        <p:spPr>
          <a:xfrm rot="16200000">
            <a:off x="1859993" y="3649362"/>
            <a:ext cx="470516" cy="448512"/>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D3C27EBD-13CE-4C3D-B339-D85382591B5E}"/>
              </a:ext>
            </a:extLst>
          </p:cNvPr>
          <p:cNvPicPr>
            <a:picLocks noChangeAspect="1"/>
          </p:cNvPicPr>
          <p:nvPr/>
        </p:nvPicPr>
        <p:blipFill rotWithShape="1">
          <a:blip r:embed="rId3"/>
          <a:srcRect l="809" t="15703" r="32646"/>
          <a:stretch/>
        </p:blipFill>
        <p:spPr>
          <a:xfrm>
            <a:off x="5595975" y="3808173"/>
            <a:ext cx="2929784" cy="2528166"/>
          </a:xfrm>
          <a:prstGeom prst="rect">
            <a:avLst/>
          </a:prstGeom>
        </p:spPr>
      </p:pic>
      <p:sp>
        <p:nvSpPr>
          <p:cNvPr id="15" name="Arrow: Down 14">
            <a:extLst>
              <a:ext uri="{FF2B5EF4-FFF2-40B4-BE49-F238E27FC236}">
                <a16:creationId xmlns:a16="http://schemas.microsoft.com/office/drawing/2014/main" id="{F961AD7B-19F2-4F0B-9D78-E2C3C9E70324}"/>
              </a:ext>
            </a:extLst>
          </p:cNvPr>
          <p:cNvSpPr/>
          <p:nvPr/>
        </p:nvSpPr>
        <p:spPr>
          <a:xfrm rot="16200000">
            <a:off x="4076510" y="2973442"/>
            <a:ext cx="470516" cy="2929784"/>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7400C78F-2D61-4D36-B0B7-E4FDB18A7A6D}"/>
              </a:ext>
            </a:extLst>
          </p:cNvPr>
          <p:cNvSpPr txBox="1"/>
          <p:nvPr/>
        </p:nvSpPr>
        <p:spPr>
          <a:xfrm>
            <a:off x="8968675" y="5304548"/>
            <a:ext cx="3083499" cy="646331"/>
          </a:xfrm>
          <a:prstGeom prst="rect">
            <a:avLst/>
          </a:prstGeom>
          <a:noFill/>
        </p:spPr>
        <p:txBody>
          <a:bodyPr wrap="square" rtlCol="0">
            <a:spAutoFit/>
          </a:bodyPr>
          <a:lstStyle/>
          <a:p>
            <a:r>
              <a:rPr lang="en-GB" dirty="0"/>
              <a:t>Link Criteria to an Existing Attribute</a:t>
            </a:r>
          </a:p>
        </p:txBody>
      </p:sp>
      <p:sp>
        <p:nvSpPr>
          <p:cNvPr id="21" name="Arrow: Down 20">
            <a:extLst>
              <a:ext uri="{FF2B5EF4-FFF2-40B4-BE49-F238E27FC236}">
                <a16:creationId xmlns:a16="http://schemas.microsoft.com/office/drawing/2014/main" id="{E6069E0E-DB6B-4973-8B57-D2E88F3AA780}"/>
              </a:ext>
            </a:extLst>
          </p:cNvPr>
          <p:cNvSpPr/>
          <p:nvPr/>
        </p:nvSpPr>
        <p:spPr>
          <a:xfrm rot="16200000">
            <a:off x="8441439" y="3870247"/>
            <a:ext cx="470516" cy="448512"/>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Down 21">
            <a:extLst>
              <a:ext uri="{FF2B5EF4-FFF2-40B4-BE49-F238E27FC236}">
                <a16:creationId xmlns:a16="http://schemas.microsoft.com/office/drawing/2014/main" id="{8755BC25-D885-42A8-8F93-70A8DEFA4059}"/>
              </a:ext>
            </a:extLst>
          </p:cNvPr>
          <p:cNvSpPr/>
          <p:nvPr/>
        </p:nvSpPr>
        <p:spPr>
          <a:xfrm rot="16200000">
            <a:off x="8308858" y="5351118"/>
            <a:ext cx="470516" cy="448512"/>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4688B2D1-4B74-4FB3-9643-8C0C1FF12850}"/>
              </a:ext>
            </a:extLst>
          </p:cNvPr>
          <p:cNvSpPr txBox="1"/>
          <p:nvPr/>
        </p:nvSpPr>
        <p:spPr>
          <a:xfrm>
            <a:off x="9007235" y="3807827"/>
            <a:ext cx="3083499" cy="646331"/>
          </a:xfrm>
          <a:prstGeom prst="rect">
            <a:avLst/>
          </a:prstGeom>
          <a:noFill/>
        </p:spPr>
        <p:txBody>
          <a:bodyPr wrap="square" rtlCol="0">
            <a:spAutoFit/>
          </a:bodyPr>
          <a:lstStyle/>
          <a:p>
            <a:r>
              <a:rPr lang="en-GB"/>
              <a:t>Create a new Attribute with which to measure criteria</a:t>
            </a:r>
          </a:p>
        </p:txBody>
      </p:sp>
      <p:sp>
        <p:nvSpPr>
          <p:cNvPr id="24" name="TextBox 23">
            <a:extLst>
              <a:ext uri="{FF2B5EF4-FFF2-40B4-BE49-F238E27FC236}">
                <a16:creationId xmlns:a16="http://schemas.microsoft.com/office/drawing/2014/main" id="{C7F4497A-CDA4-45B5-8F31-A6A6A36B1A2C}"/>
              </a:ext>
            </a:extLst>
          </p:cNvPr>
          <p:cNvSpPr txBox="1"/>
          <p:nvPr/>
        </p:nvSpPr>
        <p:spPr>
          <a:xfrm>
            <a:off x="485465" y="790834"/>
            <a:ext cx="6861971" cy="461665"/>
          </a:xfrm>
          <a:prstGeom prst="rect">
            <a:avLst/>
          </a:prstGeom>
          <a:noFill/>
        </p:spPr>
        <p:txBody>
          <a:bodyPr wrap="square" rtlCol="0">
            <a:spAutoFit/>
          </a:bodyPr>
          <a:lstStyle/>
          <a:p>
            <a:r>
              <a:rPr lang="en-GB" sz="2400" b="1">
                <a:solidFill>
                  <a:schemeClr val="bg2"/>
                </a:solidFill>
              </a:rPr>
              <a:t>All happens from Measurement Tab</a:t>
            </a:r>
          </a:p>
        </p:txBody>
      </p:sp>
    </p:spTree>
    <p:extLst>
      <p:ext uri="{BB962C8B-B14F-4D97-AF65-F5344CB8AC3E}">
        <p14:creationId xmlns:p14="http://schemas.microsoft.com/office/powerpoint/2010/main" val="2561347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ECBBE5-C33F-4AA6-83E0-7FBC4BA5401D}"/>
              </a:ext>
            </a:extLst>
          </p:cNvPr>
          <p:cNvSpPr>
            <a:spLocks noGrp="1"/>
          </p:cNvSpPr>
          <p:nvPr>
            <p:ph type="title" idx="4294967295"/>
          </p:nvPr>
        </p:nvSpPr>
        <p:spPr>
          <a:xfrm>
            <a:off x="1548467" y="120985"/>
            <a:ext cx="10515600" cy="1325562"/>
          </a:xfrm>
        </p:spPr>
        <p:txBody>
          <a:bodyPr>
            <a:normAutofit/>
          </a:bodyPr>
          <a:lstStyle/>
          <a:p>
            <a:pPr algn="r"/>
            <a:r>
              <a:rPr lang="en-GB" sz="3200" b="1" dirty="0"/>
              <a:t>Add Measurement Scales</a:t>
            </a:r>
            <a:br>
              <a:rPr lang="en-GB" sz="3200" b="1" dirty="0"/>
            </a:br>
            <a:r>
              <a:rPr lang="en-GB" sz="3200" dirty="0"/>
              <a:t>Add a Scale to an Attribute (1)</a:t>
            </a:r>
          </a:p>
        </p:txBody>
      </p:sp>
      <p:pic>
        <p:nvPicPr>
          <p:cNvPr id="11" name="Picture 10">
            <a:extLst>
              <a:ext uri="{FF2B5EF4-FFF2-40B4-BE49-F238E27FC236}">
                <a16:creationId xmlns:a16="http://schemas.microsoft.com/office/drawing/2014/main" id="{930EF8DE-9A35-4A44-AF51-BE97BEE8FE64}"/>
              </a:ext>
            </a:extLst>
          </p:cNvPr>
          <p:cNvPicPr>
            <a:picLocks noChangeAspect="1"/>
          </p:cNvPicPr>
          <p:nvPr/>
        </p:nvPicPr>
        <p:blipFill>
          <a:blip r:embed="rId2"/>
          <a:stretch>
            <a:fillRect/>
          </a:stretch>
        </p:blipFill>
        <p:spPr>
          <a:xfrm>
            <a:off x="661012" y="2104836"/>
            <a:ext cx="4684654" cy="3969398"/>
          </a:xfrm>
          <a:prstGeom prst="rect">
            <a:avLst/>
          </a:prstGeom>
        </p:spPr>
      </p:pic>
      <p:sp>
        <p:nvSpPr>
          <p:cNvPr id="12" name="TextBox 11">
            <a:extLst>
              <a:ext uri="{FF2B5EF4-FFF2-40B4-BE49-F238E27FC236}">
                <a16:creationId xmlns:a16="http://schemas.microsoft.com/office/drawing/2014/main" id="{C368DE0D-1671-49E5-8274-D73A8E3E44B2}"/>
              </a:ext>
            </a:extLst>
          </p:cNvPr>
          <p:cNvSpPr txBox="1"/>
          <p:nvPr/>
        </p:nvSpPr>
        <p:spPr>
          <a:xfrm>
            <a:off x="661012" y="1168960"/>
            <a:ext cx="4684654" cy="830997"/>
          </a:xfrm>
          <a:prstGeom prst="rect">
            <a:avLst/>
          </a:prstGeom>
          <a:noFill/>
        </p:spPr>
        <p:txBody>
          <a:bodyPr wrap="square" rtlCol="0">
            <a:spAutoFit/>
          </a:bodyPr>
          <a:lstStyle/>
          <a:p>
            <a:r>
              <a:rPr lang="en-GB" sz="2400" b="1">
                <a:solidFill>
                  <a:schemeClr val="bg2"/>
                </a:solidFill>
              </a:rPr>
              <a:t>For Criteria from our library we’ll recommend a scale</a:t>
            </a:r>
          </a:p>
        </p:txBody>
      </p:sp>
      <p:sp>
        <p:nvSpPr>
          <p:cNvPr id="14" name="Rectangle 13">
            <a:extLst>
              <a:ext uri="{FF2B5EF4-FFF2-40B4-BE49-F238E27FC236}">
                <a16:creationId xmlns:a16="http://schemas.microsoft.com/office/drawing/2014/main" id="{641D3A2B-A6F0-4FED-971E-E21954F38528}"/>
              </a:ext>
            </a:extLst>
          </p:cNvPr>
          <p:cNvSpPr/>
          <p:nvPr/>
        </p:nvSpPr>
        <p:spPr>
          <a:xfrm>
            <a:off x="661012" y="4211570"/>
            <a:ext cx="4684654" cy="1967543"/>
          </a:xfrm>
          <a:prstGeom prst="rect">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a:extLst>
              <a:ext uri="{FF2B5EF4-FFF2-40B4-BE49-F238E27FC236}">
                <a16:creationId xmlns:a16="http://schemas.microsoft.com/office/drawing/2014/main" id="{C87A07D8-8278-4474-A5FD-CB80CED02625}"/>
              </a:ext>
            </a:extLst>
          </p:cNvPr>
          <p:cNvSpPr txBox="1"/>
          <p:nvPr/>
        </p:nvSpPr>
        <p:spPr>
          <a:xfrm>
            <a:off x="6465013" y="4699438"/>
            <a:ext cx="4684654" cy="830997"/>
          </a:xfrm>
          <a:prstGeom prst="rect">
            <a:avLst/>
          </a:prstGeom>
          <a:noFill/>
        </p:spPr>
        <p:txBody>
          <a:bodyPr wrap="square" rtlCol="0">
            <a:spAutoFit/>
          </a:bodyPr>
          <a:lstStyle/>
          <a:p>
            <a:r>
              <a:rPr lang="en-GB" sz="2400" b="1"/>
              <a:t>Please edit these scales to make them relevant to your Respondents</a:t>
            </a:r>
          </a:p>
        </p:txBody>
      </p:sp>
      <p:sp>
        <p:nvSpPr>
          <p:cNvPr id="9" name="Arrow: Down 8">
            <a:extLst>
              <a:ext uri="{FF2B5EF4-FFF2-40B4-BE49-F238E27FC236}">
                <a16:creationId xmlns:a16="http://schemas.microsoft.com/office/drawing/2014/main" id="{65AD4B39-CED5-410C-9570-CCA10D58769B}"/>
              </a:ext>
            </a:extLst>
          </p:cNvPr>
          <p:cNvSpPr/>
          <p:nvPr/>
        </p:nvSpPr>
        <p:spPr>
          <a:xfrm rot="16200000">
            <a:off x="5636486" y="4971085"/>
            <a:ext cx="470516" cy="448512"/>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Warning with solid fill">
            <a:extLst>
              <a:ext uri="{FF2B5EF4-FFF2-40B4-BE49-F238E27FC236}">
                <a16:creationId xmlns:a16="http://schemas.microsoft.com/office/drawing/2014/main" id="{B9EF3B49-A531-49F8-BF0C-751C5BA785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49667" y="4657736"/>
            <a:ext cx="914400" cy="914400"/>
          </a:xfrm>
          <a:prstGeom prst="rect">
            <a:avLst/>
          </a:prstGeom>
        </p:spPr>
      </p:pic>
    </p:spTree>
    <p:extLst>
      <p:ext uri="{BB962C8B-B14F-4D97-AF65-F5344CB8AC3E}">
        <p14:creationId xmlns:p14="http://schemas.microsoft.com/office/powerpoint/2010/main" val="42518251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ECBBE5-C33F-4AA6-83E0-7FBC4BA5401D}"/>
              </a:ext>
            </a:extLst>
          </p:cNvPr>
          <p:cNvSpPr>
            <a:spLocks noGrp="1"/>
          </p:cNvSpPr>
          <p:nvPr>
            <p:ph type="title" idx="4294967295"/>
          </p:nvPr>
        </p:nvSpPr>
        <p:spPr>
          <a:xfrm>
            <a:off x="1676400" y="161925"/>
            <a:ext cx="10515600" cy="1325563"/>
          </a:xfrm>
        </p:spPr>
        <p:txBody>
          <a:bodyPr>
            <a:normAutofit/>
          </a:bodyPr>
          <a:lstStyle/>
          <a:p>
            <a:pPr algn="r"/>
            <a:r>
              <a:rPr lang="en-GB" sz="3200" b="1" dirty="0"/>
              <a:t>Add Measurement Scales</a:t>
            </a:r>
            <a:br>
              <a:rPr lang="en-GB" sz="3200" b="1" dirty="0"/>
            </a:br>
            <a:r>
              <a:rPr lang="en-GB" sz="3200" dirty="0"/>
              <a:t>Add a Scale to an Attribute (2)</a:t>
            </a:r>
          </a:p>
        </p:txBody>
      </p:sp>
      <p:pic>
        <p:nvPicPr>
          <p:cNvPr id="7" name="Picture 6">
            <a:extLst>
              <a:ext uri="{FF2B5EF4-FFF2-40B4-BE49-F238E27FC236}">
                <a16:creationId xmlns:a16="http://schemas.microsoft.com/office/drawing/2014/main" id="{655FF92F-63CE-48EC-84CF-2ABC9E2C5DD0}"/>
              </a:ext>
            </a:extLst>
          </p:cNvPr>
          <p:cNvPicPr>
            <a:picLocks noChangeAspect="1"/>
          </p:cNvPicPr>
          <p:nvPr/>
        </p:nvPicPr>
        <p:blipFill>
          <a:blip r:embed="rId3"/>
          <a:stretch>
            <a:fillRect/>
          </a:stretch>
        </p:blipFill>
        <p:spPr>
          <a:xfrm>
            <a:off x="364474" y="2176228"/>
            <a:ext cx="6778180" cy="3783897"/>
          </a:xfrm>
          <a:prstGeom prst="rect">
            <a:avLst/>
          </a:prstGeom>
        </p:spPr>
      </p:pic>
      <p:sp>
        <p:nvSpPr>
          <p:cNvPr id="13" name="TextBox 12">
            <a:extLst>
              <a:ext uri="{FF2B5EF4-FFF2-40B4-BE49-F238E27FC236}">
                <a16:creationId xmlns:a16="http://schemas.microsoft.com/office/drawing/2014/main" id="{05112689-B2E4-4662-A3B0-BC6611CF50C9}"/>
              </a:ext>
            </a:extLst>
          </p:cNvPr>
          <p:cNvSpPr txBox="1"/>
          <p:nvPr/>
        </p:nvSpPr>
        <p:spPr>
          <a:xfrm>
            <a:off x="364474" y="1279726"/>
            <a:ext cx="6489853" cy="830997"/>
          </a:xfrm>
          <a:prstGeom prst="rect">
            <a:avLst/>
          </a:prstGeom>
          <a:noFill/>
        </p:spPr>
        <p:txBody>
          <a:bodyPr wrap="square" rtlCol="0">
            <a:spAutoFit/>
          </a:bodyPr>
          <a:lstStyle/>
          <a:p>
            <a:r>
              <a:rPr lang="en-GB" sz="2400" b="1">
                <a:solidFill>
                  <a:schemeClr val="bg2"/>
                </a:solidFill>
              </a:rPr>
              <a:t>If you’ve created your own criteria you’ll need to add a scale</a:t>
            </a:r>
          </a:p>
        </p:txBody>
      </p:sp>
      <p:sp>
        <p:nvSpPr>
          <p:cNvPr id="15" name="Rectangle 14">
            <a:extLst>
              <a:ext uri="{FF2B5EF4-FFF2-40B4-BE49-F238E27FC236}">
                <a16:creationId xmlns:a16="http://schemas.microsoft.com/office/drawing/2014/main" id="{EC01C7B9-D399-42ED-87CD-D7DEABFCBDB2}"/>
              </a:ext>
            </a:extLst>
          </p:cNvPr>
          <p:cNvSpPr/>
          <p:nvPr/>
        </p:nvSpPr>
        <p:spPr>
          <a:xfrm>
            <a:off x="1070498" y="4880902"/>
            <a:ext cx="871251" cy="248817"/>
          </a:xfrm>
          <a:prstGeom prst="rect">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Rectangle 15">
            <a:extLst>
              <a:ext uri="{FF2B5EF4-FFF2-40B4-BE49-F238E27FC236}">
                <a16:creationId xmlns:a16="http://schemas.microsoft.com/office/drawing/2014/main" id="{9CECF27F-9F8E-4839-A540-3820B7A09B6D}"/>
              </a:ext>
            </a:extLst>
          </p:cNvPr>
          <p:cNvSpPr/>
          <p:nvPr/>
        </p:nvSpPr>
        <p:spPr>
          <a:xfrm>
            <a:off x="586675" y="4880902"/>
            <a:ext cx="483823" cy="248817"/>
          </a:xfrm>
          <a:prstGeom prst="rect">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Rectangle 16">
            <a:extLst>
              <a:ext uri="{FF2B5EF4-FFF2-40B4-BE49-F238E27FC236}">
                <a16:creationId xmlns:a16="http://schemas.microsoft.com/office/drawing/2014/main" id="{D1F5E75E-CD59-45A7-B53B-FBA04D013F02}"/>
              </a:ext>
            </a:extLst>
          </p:cNvPr>
          <p:cNvSpPr/>
          <p:nvPr/>
        </p:nvSpPr>
        <p:spPr>
          <a:xfrm>
            <a:off x="2699158" y="4235946"/>
            <a:ext cx="2162062" cy="556391"/>
          </a:xfrm>
          <a:prstGeom prst="rect">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Rectangle 17">
            <a:extLst>
              <a:ext uri="{FF2B5EF4-FFF2-40B4-BE49-F238E27FC236}">
                <a16:creationId xmlns:a16="http://schemas.microsoft.com/office/drawing/2014/main" id="{9C5018C6-7DD0-4D80-A476-A47A7767ADB0}"/>
              </a:ext>
            </a:extLst>
          </p:cNvPr>
          <p:cNvSpPr/>
          <p:nvPr/>
        </p:nvSpPr>
        <p:spPr>
          <a:xfrm>
            <a:off x="508638" y="3233590"/>
            <a:ext cx="6489853" cy="721465"/>
          </a:xfrm>
          <a:prstGeom prst="rect">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a:extLst>
              <a:ext uri="{FF2B5EF4-FFF2-40B4-BE49-F238E27FC236}">
                <a16:creationId xmlns:a16="http://schemas.microsoft.com/office/drawing/2014/main" id="{13C85365-7AD3-431F-9088-A34003B73DF7}"/>
              </a:ext>
            </a:extLst>
          </p:cNvPr>
          <p:cNvSpPr txBox="1"/>
          <p:nvPr/>
        </p:nvSpPr>
        <p:spPr>
          <a:xfrm>
            <a:off x="7318951" y="1653008"/>
            <a:ext cx="367408" cy="523220"/>
          </a:xfrm>
          <a:prstGeom prst="rect">
            <a:avLst/>
          </a:prstGeom>
          <a:noFill/>
        </p:spPr>
        <p:txBody>
          <a:bodyPr wrap="none" rtlCol="0">
            <a:spAutoFit/>
          </a:bodyPr>
          <a:lstStyle/>
          <a:p>
            <a:r>
              <a:rPr lang="en-GB" sz="2800" b="1">
                <a:solidFill>
                  <a:schemeClr val="bg2"/>
                </a:solidFill>
              </a:rPr>
              <a:t>1</a:t>
            </a:r>
          </a:p>
        </p:txBody>
      </p:sp>
      <p:sp>
        <p:nvSpPr>
          <p:cNvPr id="20" name="TextBox 19">
            <a:extLst>
              <a:ext uri="{FF2B5EF4-FFF2-40B4-BE49-F238E27FC236}">
                <a16:creationId xmlns:a16="http://schemas.microsoft.com/office/drawing/2014/main" id="{FB2EF998-9B13-40CA-88B5-718DC4415FD0}"/>
              </a:ext>
            </a:extLst>
          </p:cNvPr>
          <p:cNvSpPr txBox="1"/>
          <p:nvPr/>
        </p:nvSpPr>
        <p:spPr>
          <a:xfrm>
            <a:off x="644882" y="3338174"/>
            <a:ext cx="367408" cy="523220"/>
          </a:xfrm>
          <a:prstGeom prst="rect">
            <a:avLst/>
          </a:prstGeom>
          <a:noFill/>
        </p:spPr>
        <p:txBody>
          <a:bodyPr wrap="none" rtlCol="0">
            <a:spAutoFit/>
          </a:bodyPr>
          <a:lstStyle/>
          <a:p>
            <a:r>
              <a:rPr lang="en-GB" sz="2800" b="1">
                <a:solidFill>
                  <a:schemeClr val="bg2"/>
                </a:solidFill>
              </a:rPr>
              <a:t>1</a:t>
            </a:r>
          </a:p>
        </p:txBody>
      </p:sp>
      <p:sp>
        <p:nvSpPr>
          <p:cNvPr id="21" name="TextBox 20">
            <a:extLst>
              <a:ext uri="{FF2B5EF4-FFF2-40B4-BE49-F238E27FC236}">
                <a16:creationId xmlns:a16="http://schemas.microsoft.com/office/drawing/2014/main" id="{7D7FB1CC-AAEE-4676-A3DE-767930697B62}"/>
              </a:ext>
            </a:extLst>
          </p:cNvPr>
          <p:cNvSpPr txBox="1"/>
          <p:nvPr/>
        </p:nvSpPr>
        <p:spPr>
          <a:xfrm>
            <a:off x="7318951" y="2868510"/>
            <a:ext cx="367408" cy="523220"/>
          </a:xfrm>
          <a:prstGeom prst="rect">
            <a:avLst/>
          </a:prstGeom>
          <a:noFill/>
        </p:spPr>
        <p:txBody>
          <a:bodyPr wrap="none" rtlCol="0">
            <a:spAutoFit/>
          </a:bodyPr>
          <a:lstStyle/>
          <a:p>
            <a:r>
              <a:rPr lang="en-GB" sz="2800" b="1">
                <a:solidFill>
                  <a:schemeClr val="bg2"/>
                </a:solidFill>
              </a:rPr>
              <a:t>2</a:t>
            </a:r>
          </a:p>
        </p:txBody>
      </p:sp>
      <p:sp>
        <p:nvSpPr>
          <p:cNvPr id="22" name="TextBox 21">
            <a:extLst>
              <a:ext uri="{FF2B5EF4-FFF2-40B4-BE49-F238E27FC236}">
                <a16:creationId xmlns:a16="http://schemas.microsoft.com/office/drawing/2014/main" id="{13F88C3C-3B49-47C1-BBC7-DD5A8278048C}"/>
              </a:ext>
            </a:extLst>
          </p:cNvPr>
          <p:cNvSpPr txBox="1"/>
          <p:nvPr/>
        </p:nvSpPr>
        <p:spPr>
          <a:xfrm>
            <a:off x="2331750" y="4104936"/>
            <a:ext cx="367408" cy="523220"/>
          </a:xfrm>
          <a:prstGeom prst="rect">
            <a:avLst/>
          </a:prstGeom>
          <a:noFill/>
        </p:spPr>
        <p:txBody>
          <a:bodyPr wrap="none" rtlCol="0">
            <a:spAutoFit/>
          </a:bodyPr>
          <a:lstStyle/>
          <a:p>
            <a:r>
              <a:rPr lang="en-GB" sz="2800" b="1">
                <a:solidFill>
                  <a:schemeClr val="bg2"/>
                </a:solidFill>
              </a:rPr>
              <a:t>2</a:t>
            </a:r>
          </a:p>
        </p:txBody>
      </p:sp>
      <p:sp>
        <p:nvSpPr>
          <p:cNvPr id="23" name="TextBox 22">
            <a:extLst>
              <a:ext uri="{FF2B5EF4-FFF2-40B4-BE49-F238E27FC236}">
                <a16:creationId xmlns:a16="http://schemas.microsoft.com/office/drawing/2014/main" id="{80520DE6-CD21-46F1-80AC-9E55AA40216E}"/>
              </a:ext>
            </a:extLst>
          </p:cNvPr>
          <p:cNvSpPr txBox="1"/>
          <p:nvPr/>
        </p:nvSpPr>
        <p:spPr>
          <a:xfrm>
            <a:off x="7318951" y="4084012"/>
            <a:ext cx="367408" cy="523220"/>
          </a:xfrm>
          <a:prstGeom prst="rect">
            <a:avLst/>
          </a:prstGeom>
          <a:noFill/>
        </p:spPr>
        <p:txBody>
          <a:bodyPr wrap="none" rtlCol="0">
            <a:spAutoFit/>
          </a:bodyPr>
          <a:lstStyle/>
          <a:p>
            <a:r>
              <a:rPr lang="en-GB" sz="2800" b="1">
                <a:solidFill>
                  <a:schemeClr val="bg2"/>
                </a:solidFill>
              </a:rPr>
              <a:t>3</a:t>
            </a:r>
          </a:p>
        </p:txBody>
      </p:sp>
      <p:sp>
        <p:nvSpPr>
          <p:cNvPr id="24" name="TextBox 23">
            <a:extLst>
              <a:ext uri="{FF2B5EF4-FFF2-40B4-BE49-F238E27FC236}">
                <a16:creationId xmlns:a16="http://schemas.microsoft.com/office/drawing/2014/main" id="{09CF3D95-44AF-442D-9444-DD13AF918B17}"/>
              </a:ext>
            </a:extLst>
          </p:cNvPr>
          <p:cNvSpPr txBox="1"/>
          <p:nvPr/>
        </p:nvSpPr>
        <p:spPr>
          <a:xfrm>
            <a:off x="7344971" y="5299514"/>
            <a:ext cx="367408" cy="523220"/>
          </a:xfrm>
          <a:prstGeom prst="rect">
            <a:avLst/>
          </a:prstGeom>
          <a:noFill/>
        </p:spPr>
        <p:txBody>
          <a:bodyPr wrap="none" rtlCol="0">
            <a:spAutoFit/>
          </a:bodyPr>
          <a:lstStyle/>
          <a:p>
            <a:r>
              <a:rPr lang="en-GB" sz="2800" b="1">
                <a:solidFill>
                  <a:schemeClr val="bg2"/>
                </a:solidFill>
              </a:rPr>
              <a:t>4</a:t>
            </a:r>
          </a:p>
        </p:txBody>
      </p:sp>
      <p:sp>
        <p:nvSpPr>
          <p:cNvPr id="25" name="TextBox 24">
            <a:extLst>
              <a:ext uri="{FF2B5EF4-FFF2-40B4-BE49-F238E27FC236}">
                <a16:creationId xmlns:a16="http://schemas.microsoft.com/office/drawing/2014/main" id="{7E1A0EA1-E6E5-451A-B8AE-3282BA3C6882}"/>
              </a:ext>
            </a:extLst>
          </p:cNvPr>
          <p:cNvSpPr txBox="1"/>
          <p:nvPr/>
        </p:nvSpPr>
        <p:spPr>
          <a:xfrm>
            <a:off x="1340870" y="5157570"/>
            <a:ext cx="367408" cy="523220"/>
          </a:xfrm>
          <a:prstGeom prst="rect">
            <a:avLst/>
          </a:prstGeom>
          <a:noFill/>
        </p:spPr>
        <p:txBody>
          <a:bodyPr wrap="none" rtlCol="0">
            <a:spAutoFit/>
          </a:bodyPr>
          <a:lstStyle/>
          <a:p>
            <a:r>
              <a:rPr lang="en-GB" sz="2800" b="1">
                <a:solidFill>
                  <a:schemeClr val="bg2"/>
                </a:solidFill>
              </a:rPr>
              <a:t>4</a:t>
            </a:r>
          </a:p>
        </p:txBody>
      </p:sp>
      <p:sp>
        <p:nvSpPr>
          <p:cNvPr id="28" name="TextBox 27">
            <a:extLst>
              <a:ext uri="{FF2B5EF4-FFF2-40B4-BE49-F238E27FC236}">
                <a16:creationId xmlns:a16="http://schemas.microsoft.com/office/drawing/2014/main" id="{0C32E238-22AA-44DF-8B2B-818F5DD2C76A}"/>
              </a:ext>
            </a:extLst>
          </p:cNvPr>
          <p:cNvSpPr txBox="1"/>
          <p:nvPr/>
        </p:nvSpPr>
        <p:spPr>
          <a:xfrm>
            <a:off x="7767383" y="1558486"/>
            <a:ext cx="4295742" cy="923330"/>
          </a:xfrm>
          <a:prstGeom prst="rect">
            <a:avLst/>
          </a:prstGeom>
          <a:noFill/>
        </p:spPr>
        <p:txBody>
          <a:bodyPr wrap="square" rtlCol="0">
            <a:spAutoFit/>
          </a:bodyPr>
          <a:lstStyle/>
          <a:p>
            <a:r>
              <a:rPr lang="en-GB"/>
              <a:t>Ensure you have added a Description in the Criteria Tab – this will then appear here: </a:t>
            </a:r>
            <a:r>
              <a:rPr lang="en-GB" b="1"/>
              <a:t>DO NOT EDIT HERE AS IT WILL NOT SYNC!</a:t>
            </a:r>
          </a:p>
        </p:txBody>
      </p:sp>
      <p:sp>
        <p:nvSpPr>
          <p:cNvPr id="29" name="TextBox 28">
            <a:extLst>
              <a:ext uri="{FF2B5EF4-FFF2-40B4-BE49-F238E27FC236}">
                <a16:creationId xmlns:a16="http://schemas.microsoft.com/office/drawing/2014/main" id="{1893A564-C759-4A2F-AC7D-6EB0CB81B952}"/>
              </a:ext>
            </a:extLst>
          </p:cNvPr>
          <p:cNvSpPr txBox="1"/>
          <p:nvPr/>
        </p:nvSpPr>
        <p:spPr>
          <a:xfrm>
            <a:off x="7767383" y="2821249"/>
            <a:ext cx="4295742" cy="923330"/>
          </a:xfrm>
          <a:prstGeom prst="rect">
            <a:avLst/>
          </a:prstGeom>
          <a:noFill/>
        </p:spPr>
        <p:txBody>
          <a:bodyPr wrap="square" rtlCol="0">
            <a:spAutoFit/>
          </a:bodyPr>
          <a:lstStyle/>
          <a:p>
            <a:r>
              <a:rPr lang="en-GB"/>
              <a:t>Pick From List creates a scale – use as default for most criteria </a:t>
            </a:r>
            <a:r>
              <a:rPr lang="en-GB" i="1"/>
              <a:t>(see Advanced set up for how to use manual option) </a:t>
            </a:r>
            <a:endParaRPr lang="en-GB" b="1" i="1"/>
          </a:p>
        </p:txBody>
      </p:sp>
      <p:sp>
        <p:nvSpPr>
          <p:cNvPr id="30" name="TextBox 29">
            <a:extLst>
              <a:ext uri="{FF2B5EF4-FFF2-40B4-BE49-F238E27FC236}">
                <a16:creationId xmlns:a16="http://schemas.microsoft.com/office/drawing/2014/main" id="{8B9BFDF7-9A79-47B9-8BBA-32C91656C7CD}"/>
              </a:ext>
            </a:extLst>
          </p:cNvPr>
          <p:cNvSpPr txBox="1"/>
          <p:nvPr/>
        </p:nvSpPr>
        <p:spPr>
          <a:xfrm>
            <a:off x="7767383" y="4020714"/>
            <a:ext cx="4295742" cy="923330"/>
          </a:xfrm>
          <a:prstGeom prst="rect">
            <a:avLst/>
          </a:prstGeom>
          <a:noFill/>
        </p:spPr>
        <p:txBody>
          <a:bodyPr wrap="square" rtlCol="0">
            <a:spAutoFit/>
          </a:bodyPr>
          <a:lstStyle/>
          <a:p>
            <a:r>
              <a:rPr lang="en-GB" dirty="0"/>
              <a:t>Add Value enables you to manually build a scale with bespoke values &amp;  number of levels</a:t>
            </a:r>
            <a:endParaRPr lang="en-GB" b="1" i="1" dirty="0"/>
          </a:p>
        </p:txBody>
      </p:sp>
      <p:sp>
        <p:nvSpPr>
          <p:cNvPr id="31" name="TextBox 30">
            <a:extLst>
              <a:ext uri="{FF2B5EF4-FFF2-40B4-BE49-F238E27FC236}">
                <a16:creationId xmlns:a16="http://schemas.microsoft.com/office/drawing/2014/main" id="{5619FF98-065C-4313-8EEA-7822A6549C0E}"/>
              </a:ext>
            </a:extLst>
          </p:cNvPr>
          <p:cNvSpPr txBox="1"/>
          <p:nvPr/>
        </p:nvSpPr>
        <p:spPr>
          <a:xfrm>
            <a:off x="624039" y="5157570"/>
            <a:ext cx="367408" cy="523220"/>
          </a:xfrm>
          <a:prstGeom prst="rect">
            <a:avLst/>
          </a:prstGeom>
          <a:noFill/>
        </p:spPr>
        <p:txBody>
          <a:bodyPr wrap="none" rtlCol="0">
            <a:spAutoFit/>
          </a:bodyPr>
          <a:lstStyle/>
          <a:p>
            <a:r>
              <a:rPr lang="en-GB" sz="2800" b="1">
                <a:solidFill>
                  <a:schemeClr val="bg2"/>
                </a:solidFill>
              </a:rPr>
              <a:t>3</a:t>
            </a:r>
          </a:p>
        </p:txBody>
      </p:sp>
      <p:sp>
        <p:nvSpPr>
          <p:cNvPr id="32" name="TextBox 31">
            <a:extLst>
              <a:ext uri="{FF2B5EF4-FFF2-40B4-BE49-F238E27FC236}">
                <a16:creationId xmlns:a16="http://schemas.microsoft.com/office/drawing/2014/main" id="{D87505C1-086F-4B92-9DAA-31EB6D689696}"/>
              </a:ext>
            </a:extLst>
          </p:cNvPr>
          <p:cNvSpPr txBox="1"/>
          <p:nvPr/>
        </p:nvSpPr>
        <p:spPr>
          <a:xfrm>
            <a:off x="7767383" y="5099459"/>
            <a:ext cx="4295742" cy="923330"/>
          </a:xfrm>
          <a:prstGeom prst="rect">
            <a:avLst/>
          </a:prstGeom>
          <a:noFill/>
        </p:spPr>
        <p:txBody>
          <a:bodyPr wrap="square" rtlCol="0">
            <a:spAutoFit/>
          </a:bodyPr>
          <a:lstStyle/>
          <a:p>
            <a:r>
              <a:rPr lang="en-GB"/>
              <a:t>Scale Template enables you to pick from pre-defined scales </a:t>
            </a:r>
            <a:r>
              <a:rPr lang="en-GB" i="1"/>
              <a:t>(see Advanced set up on how to add / edit scale templates)</a:t>
            </a:r>
            <a:endParaRPr lang="en-GB" b="1" i="1"/>
          </a:p>
        </p:txBody>
      </p:sp>
    </p:spTree>
    <p:extLst>
      <p:ext uri="{BB962C8B-B14F-4D97-AF65-F5344CB8AC3E}">
        <p14:creationId xmlns:p14="http://schemas.microsoft.com/office/powerpoint/2010/main" val="35881184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8B3A04-0D43-4788-8A79-62FDFCBA0736}"/>
              </a:ext>
            </a:extLst>
          </p:cNvPr>
          <p:cNvSpPr>
            <a:spLocks noGrp="1"/>
          </p:cNvSpPr>
          <p:nvPr>
            <p:ph type="title" idx="4294967295"/>
          </p:nvPr>
        </p:nvSpPr>
        <p:spPr>
          <a:xfrm>
            <a:off x="1676400" y="50800"/>
            <a:ext cx="10515600" cy="1325563"/>
          </a:xfrm>
        </p:spPr>
        <p:txBody>
          <a:bodyPr>
            <a:normAutofit/>
          </a:bodyPr>
          <a:lstStyle/>
          <a:p>
            <a:pPr algn="r"/>
            <a:r>
              <a:rPr lang="en-GB" sz="3200" b="1" dirty="0"/>
              <a:t>Add Measurement Scales</a:t>
            </a:r>
            <a:br>
              <a:rPr lang="en-GB" sz="3200" b="1" dirty="0"/>
            </a:br>
            <a:r>
              <a:rPr lang="en-GB" sz="3200" dirty="0"/>
              <a:t>Review All Attributes + Scales</a:t>
            </a:r>
          </a:p>
        </p:txBody>
      </p:sp>
      <p:pic>
        <p:nvPicPr>
          <p:cNvPr id="7" name="Picture 6">
            <a:extLst>
              <a:ext uri="{FF2B5EF4-FFF2-40B4-BE49-F238E27FC236}">
                <a16:creationId xmlns:a16="http://schemas.microsoft.com/office/drawing/2014/main" id="{54728846-7E8C-4098-964F-C524D90D91E9}"/>
              </a:ext>
            </a:extLst>
          </p:cNvPr>
          <p:cNvPicPr>
            <a:picLocks noChangeAspect="1"/>
          </p:cNvPicPr>
          <p:nvPr/>
        </p:nvPicPr>
        <p:blipFill rotWithShape="1">
          <a:blip r:embed="rId2"/>
          <a:srcRect b="10046"/>
          <a:stretch/>
        </p:blipFill>
        <p:spPr>
          <a:xfrm>
            <a:off x="629616" y="1165544"/>
            <a:ext cx="7407428" cy="5041259"/>
          </a:xfrm>
          <a:prstGeom prst="rect">
            <a:avLst/>
          </a:prstGeom>
        </p:spPr>
      </p:pic>
      <p:sp>
        <p:nvSpPr>
          <p:cNvPr id="8" name="TextBox 7">
            <a:extLst>
              <a:ext uri="{FF2B5EF4-FFF2-40B4-BE49-F238E27FC236}">
                <a16:creationId xmlns:a16="http://schemas.microsoft.com/office/drawing/2014/main" id="{4A5F7E55-80E7-4956-A25B-3B25EF437687}"/>
              </a:ext>
            </a:extLst>
          </p:cNvPr>
          <p:cNvSpPr txBox="1"/>
          <p:nvPr/>
        </p:nvSpPr>
        <p:spPr>
          <a:xfrm>
            <a:off x="8700106" y="1627382"/>
            <a:ext cx="3363382" cy="923330"/>
          </a:xfrm>
          <a:prstGeom prst="rect">
            <a:avLst/>
          </a:prstGeom>
          <a:noFill/>
        </p:spPr>
        <p:txBody>
          <a:bodyPr wrap="square" rtlCol="0">
            <a:spAutoFit/>
          </a:bodyPr>
          <a:lstStyle/>
          <a:p>
            <a:r>
              <a:rPr lang="en-GB"/>
              <a:t>Open / Close </a:t>
            </a:r>
            <a:r>
              <a:rPr lang="en-GB" b="1"/>
              <a:t>ALL</a:t>
            </a:r>
            <a:r>
              <a:rPr lang="en-GB"/>
              <a:t> to view scale detail – recommended for final sign off</a:t>
            </a:r>
            <a:endParaRPr lang="en-GB" b="1"/>
          </a:p>
        </p:txBody>
      </p:sp>
      <p:sp>
        <p:nvSpPr>
          <p:cNvPr id="9" name="TextBox 8">
            <a:extLst>
              <a:ext uri="{FF2B5EF4-FFF2-40B4-BE49-F238E27FC236}">
                <a16:creationId xmlns:a16="http://schemas.microsoft.com/office/drawing/2014/main" id="{17F03ABF-09DB-4195-8C81-40DC4178AC5D}"/>
              </a:ext>
            </a:extLst>
          </p:cNvPr>
          <p:cNvSpPr txBox="1"/>
          <p:nvPr/>
        </p:nvSpPr>
        <p:spPr>
          <a:xfrm>
            <a:off x="8184871" y="1638842"/>
            <a:ext cx="367408" cy="523220"/>
          </a:xfrm>
          <a:prstGeom prst="rect">
            <a:avLst/>
          </a:prstGeom>
          <a:noFill/>
        </p:spPr>
        <p:txBody>
          <a:bodyPr wrap="none" rtlCol="0">
            <a:spAutoFit/>
          </a:bodyPr>
          <a:lstStyle/>
          <a:p>
            <a:r>
              <a:rPr lang="en-GB" sz="2800" b="1">
                <a:solidFill>
                  <a:schemeClr val="bg2"/>
                </a:solidFill>
              </a:rPr>
              <a:t>1</a:t>
            </a:r>
          </a:p>
        </p:txBody>
      </p:sp>
      <p:sp>
        <p:nvSpPr>
          <p:cNvPr id="10" name="TextBox 9">
            <a:extLst>
              <a:ext uri="{FF2B5EF4-FFF2-40B4-BE49-F238E27FC236}">
                <a16:creationId xmlns:a16="http://schemas.microsoft.com/office/drawing/2014/main" id="{44D8700E-6D9F-4D66-8CE1-7D01F1D1264E}"/>
              </a:ext>
            </a:extLst>
          </p:cNvPr>
          <p:cNvSpPr txBox="1"/>
          <p:nvPr/>
        </p:nvSpPr>
        <p:spPr>
          <a:xfrm>
            <a:off x="8184871" y="2872141"/>
            <a:ext cx="367408" cy="523220"/>
          </a:xfrm>
          <a:prstGeom prst="rect">
            <a:avLst/>
          </a:prstGeom>
          <a:noFill/>
        </p:spPr>
        <p:txBody>
          <a:bodyPr wrap="none" rtlCol="0">
            <a:spAutoFit/>
          </a:bodyPr>
          <a:lstStyle/>
          <a:p>
            <a:r>
              <a:rPr lang="en-GB" sz="2800" b="1">
                <a:solidFill>
                  <a:schemeClr val="bg2"/>
                </a:solidFill>
              </a:rPr>
              <a:t>2</a:t>
            </a:r>
          </a:p>
        </p:txBody>
      </p:sp>
      <p:sp>
        <p:nvSpPr>
          <p:cNvPr id="11" name="TextBox 10">
            <a:extLst>
              <a:ext uri="{FF2B5EF4-FFF2-40B4-BE49-F238E27FC236}">
                <a16:creationId xmlns:a16="http://schemas.microsoft.com/office/drawing/2014/main" id="{02DA839E-BE75-413A-A4CC-0FD65D878DBC}"/>
              </a:ext>
            </a:extLst>
          </p:cNvPr>
          <p:cNvSpPr txBox="1"/>
          <p:nvPr/>
        </p:nvSpPr>
        <p:spPr>
          <a:xfrm>
            <a:off x="8209433" y="3974399"/>
            <a:ext cx="367408" cy="523220"/>
          </a:xfrm>
          <a:prstGeom prst="rect">
            <a:avLst/>
          </a:prstGeom>
          <a:noFill/>
        </p:spPr>
        <p:txBody>
          <a:bodyPr wrap="none" rtlCol="0">
            <a:spAutoFit/>
          </a:bodyPr>
          <a:lstStyle/>
          <a:p>
            <a:r>
              <a:rPr lang="en-GB" sz="2800" b="1">
                <a:solidFill>
                  <a:schemeClr val="bg2"/>
                </a:solidFill>
              </a:rPr>
              <a:t>3</a:t>
            </a:r>
          </a:p>
        </p:txBody>
      </p:sp>
      <p:sp>
        <p:nvSpPr>
          <p:cNvPr id="13" name="TextBox 12">
            <a:extLst>
              <a:ext uri="{FF2B5EF4-FFF2-40B4-BE49-F238E27FC236}">
                <a16:creationId xmlns:a16="http://schemas.microsoft.com/office/drawing/2014/main" id="{187C8482-4EE0-4048-81D9-24B66DB680C4}"/>
              </a:ext>
            </a:extLst>
          </p:cNvPr>
          <p:cNvSpPr txBox="1"/>
          <p:nvPr/>
        </p:nvSpPr>
        <p:spPr>
          <a:xfrm>
            <a:off x="553987" y="1277163"/>
            <a:ext cx="367408" cy="523220"/>
          </a:xfrm>
          <a:prstGeom prst="rect">
            <a:avLst/>
          </a:prstGeom>
          <a:noFill/>
        </p:spPr>
        <p:txBody>
          <a:bodyPr wrap="none" rtlCol="0">
            <a:spAutoFit/>
          </a:bodyPr>
          <a:lstStyle/>
          <a:p>
            <a:r>
              <a:rPr lang="en-GB" sz="2800" b="1">
                <a:solidFill>
                  <a:schemeClr val="bg2"/>
                </a:solidFill>
              </a:rPr>
              <a:t>1</a:t>
            </a:r>
          </a:p>
        </p:txBody>
      </p:sp>
      <p:sp>
        <p:nvSpPr>
          <p:cNvPr id="14" name="TextBox 13">
            <a:extLst>
              <a:ext uri="{FF2B5EF4-FFF2-40B4-BE49-F238E27FC236}">
                <a16:creationId xmlns:a16="http://schemas.microsoft.com/office/drawing/2014/main" id="{4C5E240C-8F16-4345-8548-D211E6B77F11}"/>
              </a:ext>
            </a:extLst>
          </p:cNvPr>
          <p:cNvSpPr txBox="1"/>
          <p:nvPr/>
        </p:nvSpPr>
        <p:spPr>
          <a:xfrm>
            <a:off x="4331236" y="3403545"/>
            <a:ext cx="367408" cy="523220"/>
          </a:xfrm>
          <a:prstGeom prst="rect">
            <a:avLst/>
          </a:prstGeom>
          <a:noFill/>
        </p:spPr>
        <p:txBody>
          <a:bodyPr wrap="none" rtlCol="0">
            <a:spAutoFit/>
          </a:bodyPr>
          <a:lstStyle/>
          <a:p>
            <a:r>
              <a:rPr lang="en-GB" sz="2800" b="1">
                <a:solidFill>
                  <a:schemeClr val="bg2"/>
                </a:solidFill>
              </a:rPr>
              <a:t>2</a:t>
            </a:r>
          </a:p>
        </p:txBody>
      </p:sp>
      <p:sp>
        <p:nvSpPr>
          <p:cNvPr id="15" name="TextBox 14">
            <a:extLst>
              <a:ext uri="{FF2B5EF4-FFF2-40B4-BE49-F238E27FC236}">
                <a16:creationId xmlns:a16="http://schemas.microsoft.com/office/drawing/2014/main" id="{8AB8E8B2-865A-4BB3-AD54-335FC557D004}"/>
              </a:ext>
            </a:extLst>
          </p:cNvPr>
          <p:cNvSpPr txBox="1"/>
          <p:nvPr/>
        </p:nvSpPr>
        <p:spPr>
          <a:xfrm>
            <a:off x="5186447" y="1277163"/>
            <a:ext cx="367408" cy="523220"/>
          </a:xfrm>
          <a:prstGeom prst="rect">
            <a:avLst/>
          </a:prstGeom>
          <a:noFill/>
        </p:spPr>
        <p:txBody>
          <a:bodyPr wrap="none" rtlCol="0">
            <a:spAutoFit/>
          </a:bodyPr>
          <a:lstStyle/>
          <a:p>
            <a:r>
              <a:rPr lang="en-GB" sz="2800" b="1">
                <a:solidFill>
                  <a:schemeClr val="bg2"/>
                </a:solidFill>
              </a:rPr>
              <a:t>3</a:t>
            </a:r>
          </a:p>
        </p:txBody>
      </p:sp>
      <p:sp>
        <p:nvSpPr>
          <p:cNvPr id="17" name="TextBox 16">
            <a:extLst>
              <a:ext uri="{FF2B5EF4-FFF2-40B4-BE49-F238E27FC236}">
                <a16:creationId xmlns:a16="http://schemas.microsoft.com/office/drawing/2014/main" id="{DB5EAB20-6B44-4AF4-84E9-03B6F27306A4}"/>
              </a:ext>
            </a:extLst>
          </p:cNvPr>
          <p:cNvSpPr txBox="1"/>
          <p:nvPr/>
        </p:nvSpPr>
        <p:spPr>
          <a:xfrm>
            <a:off x="8749230" y="3974399"/>
            <a:ext cx="3363382" cy="923330"/>
          </a:xfrm>
          <a:prstGeom prst="rect">
            <a:avLst/>
          </a:prstGeom>
          <a:noFill/>
        </p:spPr>
        <p:txBody>
          <a:bodyPr wrap="square" rtlCol="0">
            <a:spAutoFit/>
          </a:bodyPr>
          <a:lstStyle/>
          <a:p>
            <a:r>
              <a:rPr lang="en-GB"/>
              <a:t>Use Filter to limit view to one part of Criteria hierarchy. Ideal for larger models  </a:t>
            </a:r>
            <a:endParaRPr lang="en-GB" b="1"/>
          </a:p>
        </p:txBody>
      </p:sp>
      <p:sp>
        <p:nvSpPr>
          <p:cNvPr id="18" name="TextBox 17">
            <a:extLst>
              <a:ext uri="{FF2B5EF4-FFF2-40B4-BE49-F238E27FC236}">
                <a16:creationId xmlns:a16="http://schemas.microsoft.com/office/drawing/2014/main" id="{3DAA9BED-4233-4DDF-8827-E0C720321D3D}"/>
              </a:ext>
            </a:extLst>
          </p:cNvPr>
          <p:cNvSpPr txBox="1"/>
          <p:nvPr/>
        </p:nvSpPr>
        <p:spPr>
          <a:xfrm>
            <a:off x="8249127" y="5361660"/>
            <a:ext cx="367408" cy="523220"/>
          </a:xfrm>
          <a:prstGeom prst="rect">
            <a:avLst/>
          </a:prstGeom>
          <a:noFill/>
        </p:spPr>
        <p:txBody>
          <a:bodyPr wrap="none" rtlCol="0">
            <a:spAutoFit/>
          </a:bodyPr>
          <a:lstStyle/>
          <a:p>
            <a:r>
              <a:rPr lang="en-GB" sz="2800" b="1">
                <a:solidFill>
                  <a:schemeClr val="bg2"/>
                </a:solidFill>
              </a:rPr>
              <a:t>4</a:t>
            </a:r>
          </a:p>
        </p:txBody>
      </p:sp>
      <p:sp>
        <p:nvSpPr>
          <p:cNvPr id="19" name="TextBox 18">
            <a:extLst>
              <a:ext uri="{FF2B5EF4-FFF2-40B4-BE49-F238E27FC236}">
                <a16:creationId xmlns:a16="http://schemas.microsoft.com/office/drawing/2014/main" id="{984443D4-EF27-4B25-8AB6-2742B99994E6}"/>
              </a:ext>
            </a:extLst>
          </p:cNvPr>
          <p:cNvSpPr txBox="1"/>
          <p:nvPr/>
        </p:nvSpPr>
        <p:spPr>
          <a:xfrm>
            <a:off x="3369458" y="5847758"/>
            <a:ext cx="367408" cy="523220"/>
          </a:xfrm>
          <a:prstGeom prst="rect">
            <a:avLst/>
          </a:prstGeom>
          <a:noFill/>
        </p:spPr>
        <p:txBody>
          <a:bodyPr wrap="none" rtlCol="0">
            <a:spAutoFit/>
          </a:bodyPr>
          <a:lstStyle/>
          <a:p>
            <a:r>
              <a:rPr lang="en-GB" sz="2800" b="1">
                <a:solidFill>
                  <a:schemeClr val="bg2"/>
                </a:solidFill>
              </a:rPr>
              <a:t>4</a:t>
            </a:r>
          </a:p>
        </p:txBody>
      </p:sp>
      <p:sp>
        <p:nvSpPr>
          <p:cNvPr id="20" name="Rectangle: Rounded Corners 19">
            <a:extLst>
              <a:ext uri="{FF2B5EF4-FFF2-40B4-BE49-F238E27FC236}">
                <a16:creationId xmlns:a16="http://schemas.microsoft.com/office/drawing/2014/main" id="{806BB4D7-2992-4BE8-A523-9A0946571817}"/>
              </a:ext>
            </a:extLst>
          </p:cNvPr>
          <p:cNvSpPr/>
          <p:nvPr/>
        </p:nvSpPr>
        <p:spPr>
          <a:xfrm>
            <a:off x="1231839" y="5964432"/>
            <a:ext cx="2061990" cy="242371"/>
          </a:xfrm>
          <a:prstGeom prst="round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D198B50-355A-4136-9E49-F39E29CCD741}"/>
              </a:ext>
            </a:extLst>
          </p:cNvPr>
          <p:cNvSpPr txBox="1"/>
          <p:nvPr/>
        </p:nvSpPr>
        <p:spPr>
          <a:xfrm>
            <a:off x="8700106" y="2883601"/>
            <a:ext cx="3363382" cy="646331"/>
          </a:xfrm>
          <a:prstGeom prst="rect">
            <a:avLst/>
          </a:prstGeom>
          <a:noFill/>
        </p:spPr>
        <p:txBody>
          <a:bodyPr wrap="square" rtlCol="0">
            <a:spAutoFit/>
          </a:bodyPr>
          <a:lstStyle/>
          <a:p>
            <a:r>
              <a:rPr lang="en-GB"/>
              <a:t>… or click on the Attribute Name to Open / Close one by one</a:t>
            </a:r>
            <a:endParaRPr lang="en-GB" b="1"/>
          </a:p>
        </p:txBody>
      </p:sp>
      <p:sp>
        <p:nvSpPr>
          <p:cNvPr id="22" name="Rectangle: Rounded Corners 21">
            <a:extLst>
              <a:ext uri="{FF2B5EF4-FFF2-40B4-BE49-F238E27FC236}">
                <a16:creationId xmlns:a16="http://schemas.microsoft.com/office/drawing/2014/main" id="{DFB91D09-6D35-4EF7-88BC-E244A49E7457}"/>
              </a:ext>
            </a:extLst>
          </p:cNvPr>
          <p:cNvSpPr/>
          <p:nvPr/>
        </p:nvSpPr>
        <p:spPr>
          <a:xfrm>
            <a:off x="877327" y="1340468"/>
            <a:ext cx="770445" cy="382796"/>
          </a:xfrm>
          <a:prstGeom prst="round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429E2782-13E0-4639-B363-5DCB2FDA2B17}"/>
              </a:ext>
            </a:extLst>
          </p:cNvPr>
          <p:cNvSpPr txBox="1"/>
          <p:nvPr/>
        </p:nvSpPr>
        <p:spPr>
          <a:xfrm>
            <a:off x="8828618" y="5300681"/>
            <a:ext cx="3363382" cy="646331"/>
          </a:xfrm>
          <a:prstGeom prst="rect">
            <a:avLst/>
          </a:prstGeom>
          <a:noFill/>
        </p:spPr>
        <p:txBody>
          <a:bodyPr wrap="square" rtlCol="0">
            <a:spAutoFit/>
          </a:bodyPr>
          <a:lstStyle/>
          <a:p>
            <a:r>
              <a:rPr lang="en-GB"/>
              <a:t>Hierarchy details below Criteria – handy for reference</a:t>
            </a:r>
            <a:endParaRPr lang="en-GB" b="1"/>
          </a:p>
        </p:txBody>
      </p:sp>
      <p:sp>
        <p:nvSpPr>
          <p:cNvPr id="24" name="Rectangle: Rounded Corners 23">
            <a:extLst>
              <a:ext uri="{FF2B5EF4-FFF2-40B4-BE49-F238E27FC236}">
                <a16:creationId xmlns:a16="http://schemas.microsoft.com/office/drawing/2014/main" id="{F96245F8-91FF-4852-9784-7CD5ECEFC5E2}"/>
              </a:ext>
            </a:extLst>
          </p:cNvPr>
          <p:cNvSpPr/>
          <p:nvPr/>
        </p:nvSpPr>
        <p:spPr>
          <a:xfrm>
            <a:off x="5517280" y="1413643"/>
            <a:ext cx="1076402" cy="261775"/>
          </a:xfrm>
          <a:prstGeom prst="round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01196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FDFC19-EB9E-4F4A-954E-0ACF8014D576}"/>
              </a:ext>
            </a:extLst>
          </p:cNvPr>
          <p:cNvSpPr>
            <a:spLocks noGrp="1"/>
          </p:cNvSpPr>
          <p:nvPr>
            <p:ph type="title" idx="4294967295"/>
          </p:nvPr>
        </p:nvSpPr>
        <p:spPr>
          <a:xfrm>
            <a:off x="1676400" y="233363"/>
            <a:ext cx="10515600" cy="1325562"/>
          </a:xfrm>
        </p:spPr>
        <p:txBody>
          <a:bodyPr>
            <a:normAutofit/>
          </a:bodyPr>
          <a:lstStyle/>
          <a:p>
            <a:pPr algn="r"/>
            <a:r>
              <a:rPr lang="en-GB" sz="3200" b="1"/>
              <a:t>Add Measurement Scales (advanced)</a:t>
            </a:r>
            <a:br>
              <a:rPr lang="en-GB" sz="3200" b="1"/>
            </a:br>
            <a:r>
              <a:rPr lang="en-GB" sz="3200"/>
              <a:t>Measuring </a:t>
            </a:r>
            <a:r>
              <a:rPr lang="en-GB" sz="3200" dirty="0"/>
              <a:t>criteria with objective data</a:t>
            </a:r>
          </a:p>
        </p:txBody>
      </p:sp>
      <p:sp>
        <p:nvSpPr>
          <p:cNvPr id="6" name="TextBox 5">
            <a:extLst>
              <a:ext uri="{FF2B5EF4-FFF2-40B4-BE49-F238E27FC236}">
                <a16:creationId xmlns:a16="http://schemas.microsoft.com/office/drawing/2014/main" id="{0BA8ADF6-522F-405E-AD8E-943E07B8D3B2}"/>
              </a:ext>
            </a:extLst>
          </p:cNvPr>
          <p:cNvSpPr txBox="1"/>
          <p:nvPr/>
        </p:nvSpPr>
        <p:spPr>
          <a:xfrm>
            <a:off x="262569" y="1791672"/>
            <a:ext cx="3992434" cy="400110"/>
          </a:xfrm>
          <a:prstGeom prst="rect">
            <a:avLst/>
          </a:prstGeom>
          <a:noFill/>
        </p:spPr>
        <p:txBody>
          <a:bodyPr wrap="square" rtlCol="0">
            <a:spAutoFit/>
          </a:bodyPr>
          <a:lstStyle/>
          <a:p>
            <a:r>
              <a:rPr lang="en-GB" sz="2000" b="1">
                <a:solidFill>
                  <a:schemeClr val="bg2"/>
                </a:solidFill>
              </a:rPr>
              <a:t>Collect data without a scale</a:t>
            </a:r>
          </a:p>
        </p:txBody>
      </p:sp>
      <p:sp>
        <p:nvSpPr>
          <p:cNvPr id="10" name="TextBox 9">
            <a:extLst>
              <a:ext uri="{FF2B5EF4-FFF2-40B4-BE49-F238E27FC236}">
                <a16:creationId xmlns:a16="http://schemas.microsoft.com/office/drawing/2014/main" id="{1C582725-82EC-44BD-B71A-B1F7F40B7FEA}"/>
              </a:ext>
            </a:extLst>
          </p:cNvPr>
          <p:cNvSpPr txBox="1"/>
          <p:nvPr/>
        </p:nvSpPr>
        <p:spPr>
          <a:xfrm>
            <a:off x="5730200" y="1648585"/>
            <a:ext cx="6199231" cy="5632311"/>
          </a:xfrm>
          <a:prstGeom prst="rect">
            <a:avLst/>
          </a:prstGeom>
          <a:noFill/>
        </p:spPr>
        <p:txBody>
          <a:bodyPr wrap="square" rtlCol="0">
            <a:spAutoFit/>
          </a:bodyPr>
          <a:lstStyle/>
          <a:p>
            <a:r>
              <a:rPr lang="en-GB" dirty="0"/>
              <a:t>Setting your Attribute to Manual means you have no scale – just a field for adding data</a:t>
            </a:r>
          </a:p>
          <a:p>
            <a:endParaRPr lang="en-GB" dirty="0"/>
          </a:p>
          <a:p>
            <a:r>
              <a:rPr lang="en-GB" dirty="0"/>
              <a:t>For a Criteria you must define a MAX value</a:t>
            </a:r>
          </a:p>
          <a:p>
            <a:endParaRPr lang="en-GB" dirty="0"/>
          </a:p>
          <a:p>
            <a:r>
              <a:rPr lang="en-GB" dirty="0"/>
              <a:t>MAX value will define “100” score in your criteria – all other scores become a ratio of this. Without it your model will be unstable</a:t>
            </a:r>
            <a:br>
              <a:rPr lang="en-GB" dirty="0"/>
            </a:br>
            <a:endParaRPr lang="en-GB" dirty="0"/>
          </a:p>
          <a:p>
            <a:r>
              <a:rPr lang="en-GB" dirty="0"/>
              <a:t>Define MAX based on ‘beyond this point there is no extra benefit’</a:t>
            </a:r>
          </a:p>
          <a:p>
            <a:endParaRPr lang="en-GB" dirty="0"/>
          </a:p>
          <a:p>
            <a:r>
              <a:rPr lang="en-GB" dirty="0"/>
              <a:t>For example, “Years in Operation” might be a criteria in a vendor assessment, but 100 years is no better than 20 years. Without a MAX (of 20) 100 would score 5x more than 20, which does not reflect reality.</a:t>
            </a:r>
          </a:p>
          <a:p>
            <a:endParaRPr lang="en-GB" dirty="0"/>
          </a:p>
          <a:p>
            <a:r>
              <a:rPr lang="en-GB" dirty="0"/>
              <a:t>MIN should always be 0 for an AHP scale</a:t>
            </a:r>
          </a:p>
          <a:p>
            <a:endParaRPr lang="en-GB" dirty="0"/>
          </a:p>
          <a:p>
            <a:endParaRPr lang="en-GB" dirty="0"/>
          </a:p>
        </p:txBody>
      </p:sp>
      <p:pic>
        <p:nvPicPr>
          <p:cNvPr id="12" name="Picture 11">
            <a:extLst>
              <a:ext uri="{FF2B5EF4-FFF2-40B4-BE49-F238E27FC236}">
                <a16:creationId xmlns:a16="http://schemas.microsoft.com/office/drawing/2014/main" id="{F6B17DBC-5F5D-4671-844A-5C6E6B05C318}"/>
              </a:ext>
            </a:extLst>
          </p:cNvPr>
          <p:cNvPicPr>
            <a:picLocks noChangeAspect="1"/>
          </p:cNvPicPr>
          <p:nvPr/>
        </p:nvPicPr>
        <p:blipFill>
          <a:blip r:embed="rId2"/>
          <a:stretch>
            <a:fillRect/>
          </a:stretch>
        </p:blipFill>
        <p:spPr>
          <a:xfrm>
            <a:off x="157241" y="2281757"/>
            <a:ext cx="5467631" cy="2889398"/>
          </a:xfrm>
          <a:prstGeom prst="rect">
            <a:avLst/>
          </a:prstGeom>
        </p:spPr>
      </p:pic>
      <p:sp>
        <p:nvSpPr>
          <p:cNvPr id="9" name="Rectangle: Rounded Corners 8">
            <a:extLst>
              <a:ext uri="{FF2B5EF4-FFF2-40B4-BE49-F238E27FC236}">
                <a16:creationId xmlns:a16="http://schemas.microsoft.com/office/drawing/2014/main" id="{B5AC481E-FF49-4DED-AAF1-C1CA98E58FF6}"/>
              </a:ext>
            </a:extLst>
          </p:cNvPr>
          <p:cNvSpPr/>
          <p:nvPr/>
        </p:nvSpPr>
        <p:spPr>
          <a:xfrm>
            <a:off x="1983036" y="3944039"/>
            <a:ext cx="1817784" cy="382202"/>
          </a:xfrm>
          <a:prstGeom prst="round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53250CDF-887E-4D76-9502-804FFEE43415}"/>
              </a:ext>
            </a:extLst>
          </p:cNvPr>
          <p:cNvSpPr/>
          <p:nvPr/>
        </p:nvSpPr>
        <p:spPr>
          <a:xfrm>
            <a:off x="262569" y="4395730"/>
            <a:ext cx="3538252" cy="506775"/>
          </a:xfrm>
          <a:prstGeom prst="round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descr="Warning with solid fill">
            <a:extLst>
              <a:ext uri="{FF2B5EF4-FFF2-40B4-BE49-F238E27FC236}">
                <a16:creationId xmlns:a16="http://schemas.microsoft.com/office/drawing/2014/main" id="{5BC39905-5A04-48A8-A952-2F8F88D9E0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18361" y="5656499"/>
            <a:ext cx="914400" cy="914400"/>
          </a:xfrm>
          <a:prstGeom prst="rect">
            <a:avLst/>
          </a:prstGeom>
        </p:spPr>
      </p:pic>
    </p:spTree>
    <p:extLst>
      <p:ext uri="{BB962C8B-B14F-4D97-AF65-F5344CB8AC3E}">
        <p14:creationId xmlns:p14="http://schemas.microsoft.com/office/powerpoint/2010/main" val="2204523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078831-0330-4068-889D-DF57A4A8B5CD}"/>
              </a:ext>
            </a:extLst>
          </p:cNvPr>
          <p:cNvSpPr>
            <a:spLocks noGrp="1"/>
          </p:cNvSpPr>
          <p:nvPr>
            <p:ph type="title"/>
          </p:nvPr>
        </p:nvSpPr>
        <p:spPr>
          <a:xfrm>
            <a:off x="1108006" y="882104"/>
            <a:ext cx="9975988" cy="4547146"/>
          </a:xfrm>
        </p:spPr>
        <p:txBody>
          <a:bodyPr>
            <a:normAutofit/>
          </a:bodyPr>
          <a:lstStyle/>
          <a:p>
            <a:pPr algn="ctr"/>
            <a:br>
              <a:rPr lang="en-GB" sz="4800"/>
            </a:br>
            <a:r>
              <a:rPr lang="en-GB" sz="4800"/>
              <a:t>AHP Best Practice</a:t>
            </a:r>
            <a:br>
              <a:rPr lang="en-GB" sz="4800"/>
            </a:br>
            <a:br>
              <a:rPr lang="en-GB" sz="4800"/>
            </a:br>
            <a:r>
              <a:rPr lang="en-GB" sz="4000"/>
              <a:t>(the short version…)</a:t>
            </a:r>
            <a:endParaRPr lang="en-GB" sz="4800"/>
          </a:p>
        </p:txBody>
      </p:sp>
    </p:spTree>
    <p:extLst>
      <p:ext uri="{BB962C8B-B14F-4D97-AF65-F5344CB8AC3E}">
        <p14:creationId xmlns:p14="http://schemas.microsoft.com/office/powerpoint/2010/main" val="4132074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FDFC19-EB9E-4F4A-954E-0ACF8014D576}"/>
              </a:ext>
            </a:extLst>
          </p:cNvPr>
          <p:cNvSpPr>
            <a:spLocks noGrp="1"/>
          </p:cNvSpPr>
          <p:nvPr>
            <p:ph type="title" idx="4294967295"/>
          </p:nvPr>
        </p:nvSpPr>
        <p:spPr>
          <a:xfrm>
            <a:off x="1676400" y="233363"/>
            <a:ext cx="10515600" cy="1325562"/>
          </a:xfrm>
        </p:spPr>
        <p:txBody>
          <a:bodyPr>
            <a:normAutofit/>
          </a:bodyPr>
          <a:lstStyle/>
          <a:p>
            <a:pPr algn="r"/>
            <a:r>
              <a:rPr lang="en-GB" sz="3200" b="1" dirty="0"/>
              <a:t>Add Measurement Scales (advanced)</a:t>
            </a:r>
            <a:br>
              <a:rPr lang="en-GB" sz="3200" b="1" dirty="0"/>
            </a:br>
            <a:r>
              <a:rPr lang="en-GB" sz="3200" dirty="0"/>
              <a:t>Add a new scale template</a:t>
            </a:r>
          </a:p>
        </p:txBody>
      </p:sp>
      <p:pic>
        <p:nvPicPr>
          <p:cNvPr id="4" name="Picture 3">
            <a:extLst>
              <a:ext uri="{FF2B5EF4-FFF2-40B4-BE49-F238E27FC236}">
                <a16:creationId xmlns:a16="http://schemas.microsoft.com/office/drawing/2014/main" id="{121258E6-22A6-45AF-95EB-13B774B5F50B}"/>
              </a:ext>
            </a:extLst>
          </p:cNvPr>
          <p:cNvPicPr>
            <a:picLocks noChangeAspect="1"/>
          </p:cNvPicPr>
          <p:nvPr/>
        </p:nvPicPr>
        <p:blipFill>
          <a:blip r:embed="rId2"/>
          <a:stretch>
            <a:fillRect/>
          </a:stretch>
        </p:blipFill>
        <p:spPr>
          <a:xfrm>
            <a:off x="357133" y="1487961"/>
            <a:ext cx="2081413" cy="1669833"/>
          </a:xfrm>
          <a:prstGeom prst="rect">
            <a:avLst/>
          </a:prstGeom>
        </p:spPr>
      </p:pic>
      <p:pic>
        <p:nvPicPr>
          <p:cNvPr id="6" name="Picture 5">
            <a:extLst>
              <a:ext uri="{FF2B5EF4-FFF2-40B4-BE49-F238E27FC236}">
                <a16:creationId xmlns:a16="http://schemas.microsoft.com/office/drawing/2014/main" id="{1F2E3433-AFC6-4A05-BFF1-3D108FD4A85E}"/>
              </a:ext>
            </a:extLst>
          </p:cNvPr>
          <p:cNvPicPr>
            <a:picLocks noChangeAspect="1"/>
          </p:cNvPicPr>
          <p:nvPr/>
        </p:nvPicPr>
        <p:blipFill>
          <a:blip r:embed="rId3"/>
          <a:stretch>
            <a:fillRect/>
          </a:stretch>
        </p:blipFill>
        <p:spPr>
          <a:xfrm>
            <a:off x="256095" y="3281996"/>
            <a:ext cx="2214547" cy="473810"/>
          </a:xfrm>
          <a:prstGeom prst="rect">
            <a:avLst/>
          </a:prstGeom>
        </p:spPr>
      </p:pic>
      <p:pic>
        <p:nvPicPr>
          <p:cNvPr id="8" name="Picture 7">
            <a:extLst>
              <a:ext uri="{FF2B5EF4-FFF2-40B4-BE49-F238E27FC236}">
                <a16:creationId xmlns:a16="http://schemas.microsoft.com/office/drawing/2014/main" id="{0A28BA09-01CF-4499-9473-F76B77CD3B7F}"/>
              </a:ext>
            </a:extLst>
          </p:cNvPr>
          <p:cNvPicPr>
            <a:picLocks noChangeAspect="1"/>
          </p:cNvPicPr>
          <p:nvPr/>
        </p:nvPicPr>
        <p:blipFill>
          <a:blip r:embed="rId4"/>
          <a:stretch>
            <a:fillRect/>
          </a:stretch>
        </p:blipFill>
        <p:spPr>
          <a:xfrm>
            <a:off x="229573" y="4192865"/>
            <a:ext cx="5336706" cy="2240986"/>
          </a:xfrm>
          <a:prstGeom prst="rect">
            <a:avLst/>
          </a:prstGeom>
        </p:spPr>
      </p:pic>
      <p:pic>
        <p:nvPicPr>
          <p:cNvPr id="10" name="Picture 9">
            <a:extLst>
              <a:ext uri="{FF2B5EF4-FFF2-40B4-BE49-F238E27FC236}">
                <a16:creationId xmlns:a16="http://schemas.microsoft.com/office/drawing/2014/main" id="{FB6B033E-3845-42D4-9EB5-53FEEC93AE0F}"/>
              </a:ext>
            </a:extLst>
          </p:cNvPr>
          <p:cNvPicPr>
            <a:picLocks noChangeAspect="1"/>
          </p:cNvPicPr>
          <p:nvPr/>
        </p:nvPicPr>
        <p:blipFill>
          <a:blip r:embed="rId5"/>
          <a:stretch>
            <a:fillRect/>
          </a:stretch>
        </p:blipFill>
        <p:spPr>
          <a:xfrm>
            <a:off x="7309745" y="2155532"/>
            <a:ext cx="3464751" cy="1689282"/>
          </a:xfrm>
          <a:prstGeom prst="rect">
            <a:avLst/>
          </a:prstGeom>
        </p:spPr>
      </p:pic>
      <p:sp>
        <p:nvSpPr>
          <p:cNvPr id="11" name="TextBox 10">
            <a:extLst>
              <a:ext uri="{FF2B5EF4-FFF2-40B4-BE49-F238E27FC236}">
                <a16:creationId xmlns:a16="http://schemas.microsoft.com/office/drawing/2014/main" id="{29E98B97-630D-4313-9562-A472E6C8A6C0}"/>
              </a:ext>
            </a:extLst>
          </p:cNvPr>
          <p:cNvSpPr txBox="1"/>
          <p:nvPr/>
        </p:nvSpPr>
        <p:spPr>
          <a:xfrm>
            <a:off x="256095" y="696959"/>
            <a:ext cx="5415706" cy="707886"/>
          </a:xfrm>
          <a:prstGeom prst="rect">
            <a:avLst/>
          </a:prstGeom>
          <a:noFill/>
        </p:spPr>
        <p:txBody>
          <a:bodyPr wrap="square" rtlCol="0">
            <a:spAutoFit/>
          </a:bodyPr>
          <a:lstStyle/>
          <a:p>
            <a:r>
              <a:rPr lang="en-GB" sz="2000" b="1">
                <a:solidFill>
                  <a:schemeClr val="bg2"/>
                </a:solidFill>
              </a:rPr>
              <a:t>To Edit Scale Templates Navigate out of your Portfolio &amp; back into your Workspace</a:t>
            </a:r>
          </a:p>
        </p:txBody>
      </p:sp>
      <p:sp>
        <p:nvSpPr>
          <p:cNvPr id="13" name="Rectangle: Rounded Corners 12">
            <a:extLst>
              <a:ext uri="{FF2B5EF4-FFF2-40B4-BE49-F238E27FC236}">
                <a16:creationId xmlns:a16="http://schemas.microsoft.com/office/drawing/2014/main" id="{028A6B63-A856-442A-8D15-E00856B3F0E7}"/>
              </a:ext>
            </a:extLst>
          </p:cNvPr>
          <p:cNvSpPr/>
          <p:nvPr/>
        </p:nvSpPr>
        <p:spPr>
          <a:xfrm>
            <a:off x="770935" y="1912611"/>
            <a:ext cx="1586675" cy="411947"/>
          </a:xfrm>
          <a:prstGeom prst="round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DD34A4AB-D835-47F3-A80D-C8144BC15E80}"/>
              </a:ext>
            </a:extLst>
          </p:cNvPr>
          <p:cNvSpPr/>
          <p:nvPr/>
        </p:nvSpPr>
        <p:spPr>
          <a:xfrm>
            <a:off x="1209773" y="3309242"/>
            <a:ext cx="541909" cy="413513"/>
          </a:xfrm>
          <a:prstGeom prst="round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22CE9E85-E100-4E68-8503-0AF13EE193BA}"/>
              </a:ext>
            </a:extLst>
          </p:cNvPr>
          <p:cNvSpPr/>
          <p:nvPr/>
        </p:nvSpPr>
        <p:spPr>
          <a:xfrm>
            <a:off x="346116" y="4553659"/>
            <a:ext cx="1229296" cy="558919"/>
          </a:xfrm>
          <a:prstGeom prst="round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6848FBD8-3554-4C1B-9D57-0ACBCC15D170}"/>
              </a:ext>
            </a:extLst>
          </p:cNvPr>
          <p:cNvSpPr/>
          <p:nvPr/>
        </p:nvSpPr>
        <p:spPr>
          <a:xfrm>
            <a:off x="4054206" y="5033898"/>
            <a:ext cx="330507" cy="408435"/>
          </a:xfrm>
          <a:prstGeom prst="round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0F2875B-47E6-48E9-B3C3-CC32632F4F2F}"/>
              </a:ext>
            </a:extLst>
          </p:cNvPr>
          <p:cNvSpPr txBox="1"/>
          <p:nvPr/>
        </p:nvSpPr>
        <p:spPr>
          <a:xfrm>
            <a:off x="6743242" y="1453192"/>
            <a:ext cx="4677823" cy="707886"/>
          </a:xfrm>
          <a:prstGeom prst="rect">
            <a:avLst/>
          </a:prstGeom>
          <a:noFill/>
        </p:spPr>
        <p:txBody>
          <a:bodyPr wrap="square" rtlCol="0">
            <a:spAutoFit/>
          </a:bodyPr>
          <a:lstStyle/>
          <a:p>
            <a:r>
              <a:rPr lang="en-GB" sz="2000" b="1">
                <a:solidFill>
                  <a:schemeClr val="bg2"/>
                </a:solidFill>
              </a:rPr>
              <a:t>To Create New – Add name &amp; Description then start Adding New Levels</a:t>
            </a:r>
          </a:p>
        </p:txBody>
      </p:sp>
      <p:sp>
        <p:nvSpPr>
          <p:cNvPr id="18" name="TextBox 17">
            <a:extLst>
              <a:ext uri="{FF2B5EF4-FFF2-40B4-BE49-F238E27FC236}">
                <a16:creationId xmlns:a16="http://schemas.microsoft.com/office/drawing/2014/main" id="{DFB132FB-CF77-4D11-BAEC-31CF9CFF7C1D}"/>
              </a:ext>
            </a:extLst>
          </p:cNvPr>
          <p:cNvSpPr txBox="1"/>
          <p:nvPr/>
        </p:nvSpPr>
        <p:spPr>
          <a:xfrm>
            <a:off x="6703208" y="4153549"/>
            <a:ext cx="4958361" cy="400110"/>
          </a:xfrm>
          <a:prstGeom prst="rect">
            <a:avLst/>
          </a:prstGeom>
          <a:noFill/>
        </p:spPr>
        <p:txBody>
          <a:bodyPr wrap="square" rtlCol="0">
            <a:spAutoFit/>
          </a:bodyPr>
          <a:lstStyle/>
          <a:p>
            <a:r>
              <a:rPr lang="en-GB" sz="2000" b="1">
                <a:solidFill>
                  <a:schemeClr val="bg2"/>
                </a:solidFill>
              </a:rPr>
              <a:t>… or edit existing scales by Clicking the Cog </a:t>
            </a:r>
          </a:p>
        </p:txBody>
      </p:sp>
      <p:pic>
        <p:nvPicPr>
          <p:cNvPr id="20" name="Picture 19">
            <a:extLst>
              <a:ext uri="{FF2B5EF4-FFF2-40B4-BE49-F238E27FC236}">
                <a16:creationId xmlns:a16="http://schemas.microsoft.com/office/drawing/2014/main" id="{A0F9AF12-029D-437D-BA0B-DEDA52FB8F24}"/>
              </a:ext>
            </a:extLst>
          </p:cNvPr>
          <p:cNvPicPr>
            <a:picLocks noChangeAspect="1"/>
          </p:cNvPicPr>
          <p:nvPr/>
        </p:nvPicPr>
        <p:blipFill>
          <a:blip r:embed="rId6"/>
          <a:stretch>
            <a:fillRect/>
          </a:stretch>
        </p:blipFill>
        <p:spPr>
          <a:xfrm>
            <a:off x="7602906" y="4601159"/>
            <a:ext cx="2878428" cy="2164729"/>
          </a:xfrm>
          <a:prstGeom prst="rect">
            <a:avLst/>
          </a:prstGeom>
        </p:spPr>
      </p:pic>
      <p:cxnSp>
        <p:nvCxnSpPr>
          <p:cNvPr id="22" name="Straight Connector 21">
            <a:extLst>
              <a:ext uri="{FF2B5EF4-FFF2-40B4-BE49-F238E27FC236}">
                <a16:creationId xmlns:a16="http://schemas.microsoft.com/office/drawing/2014/main" id="{19BEDF83-BE3D-4B32-9159-27146DD77C68}"/>
              </a:ext>
            </a:extLst>
          </p:cNvPr>
          <p:cNvCxnSpPr/>
          <p:nvPr/>
        </p:nvCxnSpPr>
        <p:spPr>
          <a:xfrm>
            <a:off x="6323682" y="2016087"/>
            <a:ext cx="0" cy="457200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Arrow: Down 24">
            <a:extLst>
              <a:ext uri="{FF2B5EF4-FFF2-40B4-BE49-F238E27FC236}">
                <a16:creationId xmlns:a16="http://schemas.microsoft.com/office/drawing/2014/main" id="{81BB89A4-D1C6-460C-B826-3A97B1C59BA5}"/>
              </a:ext>
            </a:extLst>
          </p:cNvPr>
          <p:cNvSpPr/>
          <p:nvPr/>
        </p:nvSpPr>
        <p:spPr>
          <a:xfrm>
            <a:off x="1234064" y="2877343"/>
            <a:ext cx="470516" cy="448512"/>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Down 25">
            <a:extLst>
              <a:ext uri="{FF2B5EF4-FFF2-40B4-BE49-F238E27FC236}">
                <a16:creationId xmlns:a16="http://schemas.microsoft.com/office/drawing/2014/main" id="{C0555A2D-ABEA-45FC-BBE2-82D4001B89E2}"/>
              </a:ext>
            </a:extLst>
          </p:cNvPr>
          <p:cNvSpPr/>
          <p:nvPr/>
        </p:nvSpPr>
        <p:spPr>
          <a:xfrm>
            <a:off x="1234064" y="3686649"/>
            <a:ext cx="470516" cy="448512"/>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FFC99266-91EA-4E90-B59E-871332759C1F}"/>
              </a:ext>
            </a:extLst>
          </p:cNvPr>
          <p:cNvSpPr/>
          <p:nvPr/>
        </p:nvSpPr>
        <p:spPr>
          <a:xfrm>
            <a:off x="7196199" y="3013145"/>
            <a:ext cx="902770" cy="463356"/>
          </a:xfrm>
          <a:prstGeom prst="round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00460570-961F-4DD8-80E5-C12F39FB4C97}"/>
              </a:ext>
            </a:extLst>
          </p:cNvPr>
          <p:cNvSpPr txBox="1"/>
          <p:nvPr/>
        </p:nvSpPr>
        <p:spPr>
          <a:xfrm>
            <a:off x="6536634" y="2720733"/>
            <a:ext cx="367408" cy="523220"/>
          </a:xfrm>
          <a:prstGeom prst="rect">
            <a:avLst/>
          </a:prstGeom>
          <a:noFill/>
        </p:spPr>
        <p:txBody>
          <a:bodyPr wrap="square" rtlCol="0">
            <a:spAutoFit/>
          </a:bodyPr>
          <a:lstStyle/>
          <a:p>
            <a:r>
              <a:rPr lang="en-GB" sz="2800" b="1">
                <a:solidFill>
                  <a:schemeClr val="bg2"/>
                </a:solidFill>
              </a:rPr>
              <a:t>1</a:t>
            </a:r>
          </a:p>
        </p:txBody>
      </p:sp>
      <p:sp>
        <p:nvSpPr>
          <p:cNvPr id="29" name="TextBox 28">
            <a:extLst>
              <a:ext uri="{FF2B5EF4-FFF2-40B4-BE49-F238E27FC236}">
                <a16:creationId xmlns:a16="http://schemas.microsoft.com/office/drawing/2014/main" id="{47311647-2DA2-4E24-95AD-9975B5C80D68}"/>
              </a:ext>
            </a:extLst>
          </p:cNvPr>
          <p:cNvSpPr txBox="1"/>
          <p:nvPr/>
        </p:nvSpPr>
        <p:spPr>
          <a:xfrm>
            <a:off x="6536634" y="5291751"/>
            <a:ext cx="367408" cy="523220"/>
          </a:xfrm>
          <a:prstGeom prst="rect">
            <a:avLst/>
          </a:prstGeom>
          <a:noFill/>
        </p:spPr>
        <p:txBody>
          <a:bodyPr wrap="square" rtlCol="0">
            <a:spAutoFit/>
          </a:bodyPr>
          <a:lstStyle/>
          <a:p>
            <a:r>
              <a:rPr lang="en-GB" sz="2800" b="1">
                <a:solidFill>
                  <a:schemeClr val="bg2"/>
                </a:solidFill>
              </a:rPr>
              <a:t>2</a:t>
            </a:r>
          </a:p>
        </p:txBody>
      </p:sp>
      <p:sp>
        <p:nvSpPr>
          <p:cNvPr id="32" name="TextBox 31">
            <a:extLst>
              <a:ext uri="{FF2B5EF4-FFF2-40B4-BE49-F238E27FC236}">
                <a16:creationId xmlns:a16="http://schemas.microsoft.com/office/drawing/2014/main" id="{9907C657-2BBD-4D0F-AB18-756354A98C46}"/>
              </a:ext>
            </a:extLst>
          </p:cNvPr>
          <p:cNvSpPr txBox="1"/>
          <p:nvPr/>
        </p:nvSpPr>
        <p:spPr>
          <a:xfrm>
            <a:off x="1615083" y="4550098"/>
            <a:ext cx="367408" cy="523220"/>
          </a:xfrm>
          <a:prstGeom prst="rect">
            <a:avLst/>
          </a:prstGeom>
          <a:noFill/>
        </p:spPr>
        <p:txBody>
          <a:bodyPr wrap="square" rtlCol="0">
            <a:spAutoFit/>
          </a:bodyPr>
          <a:lstStyle/>
          <a:p>
            <a:r>
              <a:rPr lang="en-GB" sz="2800" b="1">
                <a:solidFill>
                  <a:schemeClr val="bg2"/>
                </a:solidFill>
              </a:rPr>
              <a:t>1</a:t>
            </a:r>
          </a:p>
        </p:txBody>
      </p:sp>
      <p:sp>
        <p:nvSpPr>
          <p:cNvPr id="33" name="TextBox 32">
            <a:extLst>
              <a:ext uri="{FF2B5EF4-FFF2-40B4-BE49-F238E27FC236}">
                <a16:creationId xmlns:a16="http://schemas.microsoft.com/office/drawing/2014/main" id="{ED726168-1118-43A7-B46A-FF6D03440D90}"/>
              </a:ext>
            </a:extLst>
          </p:cNvPr>
          <p:cNvSpPr txBox="1"/>
          <p:nvPr/>
        </p:nvSpPr>
        <p:spPr>
          <a:xfrm>
            <a:off x="3590681" y="4919113"/>
            <a:ext cx="367408" cy="523220"/>
          </a:xfrm>
          <a:prstGeom prst="rect">
            <a:avLst/>
          </a:prstGeom>
          <a:noFill/>
        </p:spPr>
        <p:txBody>
          <a:bodyPr wrap="square" rtlCol="0">
            <a:spAutoFit/>
          </a:bodyPr>
          <a:lstStyle/>
          <a:p>
            <a:r>
              <a:rPr lang="en-GB" sz="2800" b="1">
                <a:solidFill>
                  <a:schemeClr val="bg2"/>
                </a:solidFill>
              </a:rPr>
              <a:t>2</a:t>
            </a:r>
          </a:p>
        </p:txBody>
      </p:sp>
    </p:spTree>
    <p:extLst>
      <p:ext uri="{BB962C8B-B14F-4D97-AF65-F5344CB8AC3E}">
        <p14:creationId xmlns:p14="http://schemas.microsoft.com/office/powerpoint/2010/main" val="27643653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FDFC19-EB9E-4F4A-954E-0ACF8014D576}"/>
              </a:ext>
            </a:extLst>
          </p:cNvPr>
          <p:cNvSpPr>
            <a:spLocks noGrp="1"/>
          </p:cNvSpPr>
          <p:nvPr>
            <p:ph type="title" idx="4294967295"/>
          </p:nvPr>
        </p:nvSpPr>
        <p:spPr>
          <a:xfrm>
            <a:off x="1676400" y="233363"/>
            <a:ext cx="10515600" cy="1325562"/>
          </a:xfrm>
        </p:spPr>
        <p:txBody>
          <a:bodyPr>
            <a:normAutofit/>
          </a:bodyPr>
          <a:lstStyle/>
          <a:p>
            <a:pPr algn="r"/>
            <a:r>
              <a:rPr lang="en-GB" sz="3200" b="1" dirty="0"/>
              <a:t>Add Measurement Scales (advanced)</a:t>
            </a:r>
            <a:br>
              <a:rPr lang="en-GB" sz="3200" b="1" dirty="0"/>
            </a:br>
            <a:r>
              <a:rPr lang="en-GB" sz="3200" dirty="0"/>
              <a:t>Delete an Attribute</a:t>
            </a:r>
          </a:p>
        </p:txBody>
      </p:sp>
      <p:sp>
        <p:nvSpPr>
          <p:cNvPr id="17" name="TextBox 16">
            <a:extLst>
              <a:ext uri="{FF2B5EF4-FFF2-40B4-BE49-F238E27FC236}">
                <a16:creationId xmlns:a16="http://schemas.microsoft.com/office/drawing/2014/main" id="{80F2875B-47E6-48E9-B3C3-CC32632F4F2F}"/>
              </a:ext>
            </a:extLst>
          </p:cNvPr>
          <p:cNvSpPr txBox="1"/>
          <p:nvPr/>
        </p:nvSpPr>
        <p:spPr>
          <a:xfrm>
            <a:off x="5046379" y="1684729"/>
            <a:ext cx="6338732" cy="1200329"/>
          </a:xfrm>
          <a:prstGeom prst="rect">
            <a:avLst/>
          </a:prstGeom>
          <a:noFill/>
        </p:spPr>
        <p:txBody>
          <a:bodyPr wrap="square" rtlCol="0">
            <a:spAutoFit/>
          </a:bodyPr>
          <a:lstStyle/>
          <a:p>
            <a:r>
              <a:rPr lang="en-GB" sz="2400"/>
              <a:t>To Remove an existing Attribute Select a new Attribute for your Criteria </a:t>
            </a:r>
            <a:r>
              <a:rPr lang="en-GB" sz="2400" u="sng"/>
              <a:t>OR</a:t>
            </a:r>
            <a:r>
              <a:rPr lang="en-GB" sz="2400"/>
              <a:t> Delete the Criteria itself (you cannot ‘unlink’)</a:t>
            </a:r>
          </a:p>
        </p:txBody>
      </p:sp>
      <p:sp>
        <p:nvSpPr>
          <p:cNvPr id="21" name="TextBox 20">
            <a:extLst>
              <a:ext uri="{FF2B5EF4-FFF2-40B4-BE49-F238E27FC236}">
                <a16:creationId xmlns:a16="http://schemas.microsoft.com/office/drawing/2014/main" id="{01544ED1-DA14-46C3-B9E6-F2B183EE6164}"/>
              </a:ext>
            </a:extLst>
          </p:cNvPr>
          <p:cNvSpPr txBox="1"/>
          <p:nvPr/>
        </p:nvSpPr>
        <p:spPr>
          <a:xfrm>
            <a:off x="5046379" y="3444426"/>
            <a:ext cx="6338732" cy="1200329"/>
          </a:xfrm>
          <a:prstGeom prst="rect">
            <a:avLst/>
          </a:prstGeom>
          <a:noFill/>
        </p:spPr>
        <p:txBody>
          <a:bodyPr wrap="square" rtlCol="0">
            <a:spAutoFit/>
          </a:bodyPr>
          <a:lstStyle/>
          <a:p>
            <a:r>
              <a:rPr lang="en-GB" sz="2400"/>
              <a:t>Go to the Attributes Menu, Criteria Section, and use the Actions button to Delete the Attribute you no longer need</a:t>
            </a:r>
          </a:p>
        </p:txBody>
      </p:sp>
      <p:pic>
        <p:nvPicPr>
          <p:cNvPr id="5" name="Picture 4">
            <a:extLst>
              <a:ext uri="{FF2B5EF4-FFF2-40B4-BE49-F238E27FC236}">
                <a16:creationId xmlns:a16="http://schemas.microsoft.com/office/drawing/2014/main" id="{B2ECBEA9-D2A3-408F-A8EC-0038E347557D}"/>
              </a:ext>
            </a:extLst>
          </p:cNvPr>
          <p:cNvPicPr>
            <a:picLocks noChangeAspect="1"/>
          </p:cNvPicPr>
          <p:nvPr/>
        </p:nvPicPr>
        <p:blipFill>
          <a:blip r:embed="rId2"/>
          <a:stretch>
            <a:fillRect/>
          </a:stretch>
        </p:blipFill>
        <p:spPr>
          <a:xfrm>
            <a:off x="745204" y="2849110"/>
            <a:ext cx="1100288" cy="1738136"/>
          </a:xfrm>
          <a:prstGeom prst="rect">
            <a:avLst/>
          </a:prstGeom>
        </p:spPr>
      </p:pic>
      <p:pic>
        <p:nvPicPr>
          <p:cNvPr id="9" name="Picture 8">
            <a:extLst>
              <a:ext uri="{FF2B5EF4-FFF2-40B4-BE49-F238E27FC236}">
                <a16:creationId xmlns:a16="http://schemas.microsoft.com/office/drawing/2014/main" id="{7019BD39-7F2B-4581-BDDF-E0DEE634EEE8}"/>
              </a:ext>
            </a:extLst>
          </p:cNvPr>
          <p:cNvPicPr>
            <a:picLocks noChangeAspect="1"/>
          </p:cNvPicPr>
          <p:nvPr/>
        </p:nvPicPr>
        <p:blipFill>
          <a:blip r:embed="rId3"/>
          <a:stretch>
            <a:fillRect/>
          </a:stretch>
        </p:blipFill>
        <p:spPr>
          <a:xfrm>
            <a:off x="659240" y="5137241"/>
            <a:ext cx="2874327" cy="1604714"/>
          </a:xfrm>
          <a:prstGeom prst="rect">
            <a:avLst/>
          </a:prstGeom>
        </p:spPr>
      </p:pic>
      <p:pic>
        <p:nvPicPr>
          <p:cNvPr id="19" name="Picture 18">
            <a:extLst>
              <a:ext uri="{FF2B5EF4-FFF2-40B4-BE49-F238E27FC236}">
                <a16:creationId xmlns:a16="http://schemas.microsoft.com/office/drawing/2014/main" id="{B23D84D8-5C92-4291-B2FA-4DDE2071D73C}"/>
              </a:ext>
            </a:extLst>
          </p:cNvPr>
          <p:cNvPicPr>
            <a:picLocks noChangeAspect="1"/>
          </p:cNvPicPr>
          <p:nvPr/>
        </p:nvPicPr>
        <p:blipFill rotWithShape="1">
          <a:blip r:embed="rId4"/>
          <a:srcRect l="26399" t="10400" r="27433"/>
          <a:stretch/>
        </p:blipFill>
        <p:spPr>
          <a:xfrm>
            <a:off x="2096403" y="3311280"/>
            <a:ext cx="1531917" cy="1579205"/>
          </a:xfrm>
          <a:prstGeom prst="rect">
            <a:avLst/>
          </a:prstGeom>
        </p:spPr>
      </p:pic>
      <p:sp>
        <p:nvSpPr>
          <p:cNvPr id="27" name="Rectangle: Rounded Corners 26">
            <a:extLst>
              <a:ext uri="{FF2B5EF4-FFF2-40B4-BE49-F238E27FC236}">
                <a16:creationId xmlns:a16="http://schemas.microsoft.com/office/drawing/2014/main" id="{4FBD48BF-677B-442A-A2EF-50C715AA9EEC}"/>
              </a:ext>
            </a:extLst>
          </p:cNvPr>
          <p:cNvSpPr/>
          <p:nvPr/>
        </p:nvSpPr>
        <p:spPr>
          <a:xfrm>
            <a:off x="745205" y="3009560"/>
            <a:ext cx="1003306" cy="453094"/>
          </a:xfrm>
          <a:prstGeom prst="round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84FF8539-7611-498F-BA57-A8714B06EF51}"/>
              </a:ext>
            </a:extLst>
          </p:cNvPr>
          <p:cNvSpPr/>
          <p:nvPr/>
        </p:nvSpPr>
        <p:spPr>
          <a:xfrm>
            <a:off x="2251392" y="4437391"/>
            <a:ext cx="1003306" cy="453094"/>
          </a:xfrm>
          <a:prstGeom prst="round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a:extLst>
              <a:ext uri="{FF2B5EF4-FFF2-40B4-BE49-F238E27FC236}">
                <a16:creationId xmlns:a16="http://schemas.microsoft.com/office/drawing/2014/main" id="{EEE71CA2-A9E3-4FCE-82DA-ECB32C68CD85}"/>
              </a:ext>
            </a:extLst>
          </p:cNvPr>
          <p:cNvPicPr>
            <a:picLocks noChangeAspect="1"/>
          </p:cNvPicPr>
          <p:nvPr/>
        </p:nvPicPr>
        <p:blipFill rotWithShape="1">
          <a:blip r:embed="rId5"/>
          <a:srcRect r="29926"/>
          <a:stretch/>
        </p:blipFill>
        <p:spPr>
          <a:xfrm>
            <a:off x="319114" y="1452767"/>
            <a:ext cx="3920377" cy="939848"/>
          </a:xfrm>
          <a:prstGeom prst="rect">
            <a:avLst/>
          </a:prstGeom>
        </p:spPr>
      </p:pic>
      <p:sp>
        <p:nvSpPr>
          <p:cNvPr id="31" name="Rectangle: Rounded Corners 30">
            <a:extLst>
              <a:ext uri="{FF2B5EF4-FFF2-40B4-BE49-F238E27FC236}">
                <a16:creationId xmlns:a16="http://schemas.microsoft.com/office/drawing/2014/main" id="{C0BAD14A-597F-483C-B0EB-03343A6D67C5}"/>
              </a:ext>
            </a:extLst>
          </p:cNvPr>
          <p:cNvSpPr/>
          <p:nvPr/>
        </p:nvSpPr>
        <p:spPr>
          <a:xfrm>
            <a:off x="227173" y="1821210"/>
            <a:ext cx="722852" cy="388077"/>
          </a:xfrm>
          <a:prstGeom prst="round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46ECA867-8257-4CE9-8966-D501F1E737EE}"/>
              </a:ext>
            </a:extLst>
          </p:cNvPr>
          <p:cNvSpPr txBox="1"/>
          <p:nvPr/>
        </p:nvSpPr>
        <p:spPr>
          <a:xfrm>
            <a:off x="5046379" y="5431766"/>
            <a:ext cx="6338732" cy="1200329"/>
          </a:xfrm>
          <a:prstGeom prst="rect">
            <a:avLst/>
          </a:prstGeom>
          <a:noFill/>
        </p:spPr>
        <p:txBody>
          <a:bodyPr wrap="square" rtlCol="0">
            <a:spAutoFit/>
          </a:bodyPr>
          <a:lstStyle/>
          <a:p>
            <a:r>
              <a:rPr lang="en-GB" sz="2400"/>
              <a:t>If you see this flag it means the Attribute is still being used elsewhere in the software and cannot be deleted until the dependency is removed </a:t>
            </a:r>
          </a:p>
        </p:txBody>
      </p:sp>
    </p:spTree>
    <p:extLst>
      <p:ext uri="{BB962C8B-B14F-4D97-AF65-F5344CB8AC3E}">
        <p14:creationId xmlns:p14="http://schemas.microsoft.com/office/powerpoint/2010/main" val="3050660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6D602D-30EA-4BCB-8C91-AC736652A4DC}"/>
              </a:ext>
            </a:extLst>
          </p:cNvPr>
          <p:cNvSpPr>
            <a:spLocks noGrp="1"/>
          </p:cNvSpPr>
          <p:nvPr>
            <p:ph idx="1"/>
          </p:nvPr>
        </p:nvSpPr>
        <p:spPr>
          <a:xfrm>
            <a:off x="30084" y="770131"/>
            <a:ext cx="3802194" cy="5970950"/>
          </a:xfrm>
        </p:spPr>
        <p:txBody>
          <a:bodyPr vert="horz" lIns="91440" tIns="45720" rIns="91440" bIns="45720" rtlCol="0" anchor="t">
            <a:normAutofit/>
          </a:bodyPr>
          <a:lstStyle/>
          <a:p>
            <a:r>
              <a:rPr lang="en-GB" sz="2400" dirty="0"/>
              <a:t>Consider splitting up your portfolio if it:</a:t>
            </a:r>
          </a:p>
          <a:p>
            <a:pPr lvl="1"/>
            <a:r>
              <a:rPr lang="en-GB" sz="2000" dirty="0"/>
              <a:t>Mixes ‘Grow’ &amp; ‘Maintain’ type projects</a:t>
            </a:r>
          </a:p>
          <a:p>
            <a:pPr lvl="1"/>
            <a:r>
              <a:rPr lang="en-GB" sz="2000" dirty="0"/>
              <a:t>Split into rigid funding pots</a:t>
            </a:r>
          </a:p>
          <a:p>
            <a:pPr lvl="1"/>
            <a:r>
              <a:rPr lang="en-GB" sz="2000" dirty="0"/>
              <a:t>Contains ‘must do’ projects</a:t>
            </a:r>
          </a:p>
          <a:p>
            <a:pPr lvl="1"/>
            <a:r>
              <a:rPr lang="en-GB" sz="2000" dirty="0"/>
              <a:t>Cost range is huge – e.g. $10k vs $10m projects</a:t>
            </a:r>
          </a:p>
          <a:p>
            <a:pPr lvl="1"/>
            <a:r>
              <a:rPr lang="en-GB" sz="2000" dirty="0"/>
              <a:t>Mixes non-comparable resources (e.g. IT vs. marketing)</a:t>
            </a:r>
            <a:br>
              <a:rPr lang="en-GB" sz="2000" dirty="0"/>
            </a:br>
            <a:endParaRPr lang="en-GB" sz="2000" dirty="0"/>
          </a:p>
          <a:p>
            <a:r>
              <a:rPr lang="en-GB" sz="2400" dirty="0"/>
              <a:t>In the software each bucket = an 1 AHP model, but can all be in 1 pipeline</a:t>
            </a:r>
          </a:p>
        </p:txBody>
      </p:sp>
      <p:sp>
        <p:nvSpPr>
          <p:cNvPr id="6" name="Title 1">
            <a:extLst>
              <a:ext uri="{FF2B5EF4-FFF2-40B4-BE49-F238E27FC236}">
                <a16:creationId xmlns:a16="http://schemas.microsoft.com/office/drawing/2014/main" id="{74AA7E5A-7143-4885-8C28-E51167B48654}"/>
              </a:ext>
            </a:extLst>
          </p:cNvPr>
          <p:cNvSpPr txBox="1">
            <a:spLocks/>
          </p:cNvSpPr>
          <p:nvPr/>
        </p:nvSpPr>
        <p:spPr>
          <a:xfrm>
            <a:off x="4357551" y="200651"/>
            <a:ext cx="7741325" cy="1138959"/>
          </a:xfrm>
          <a:prstGeom prst="rect">
            <a:avLst/>
          </a:prstGeom>
          <a:solidFill>
            <a:srgbClr val="FFFFFF">
              <a:alpha val="69804"/>
            </a:srgbClr>
          </a:solidFill>
        </p:spPr>
        <p:txBody>
          <a:bodyPr vert="horz" lIns="91440" tIns="45720" rIns="91440" bIns="45720" rtlCol="0" anchor="ctr">
            <a:normAutofit/>
          </a:bodyPr>
          <a:lstStyle>
            <a:lvl1pPr algn="r">
              <a:lnSpc>
                <a:spcPct val="90000"/>
              </a:lnSpc>
              <a:spcBef>
                <a:spcPct val="0"/>
              </a:spcBef>
              <a:buNone/>
              <a:defRPr sz="3200" b="1" u="sng">
                <a:latin typeface="+mj-lt"/>
                <a:ea typeface="+mj-ea"/>
                <a:cs typeface="+mj-cs"/>
              </a:defRPr>
            </a:lvl1pPr>
          </a:lstStyle>
          <a:p>
            <a:r>
              <a:rPr lang="en-GB" u="none"/>
              <a:t>AHP Best Practice </a:t>
            </a:r>
            <a:br>
              <a:rPr lang="en-GB" b="0" u="none"/>
            </a:br>
            <a:r>
              <a:rPr lang="en-GB" b="0" u="none"/>
              <a:t>Decide your portfolio strategy</a:t>
            </a:r>
          </a:p>
        </p:txBody>
      </p:sp>
      <p:pic>
        <p:nvPicPr>
          <p:cNvPr id="7" name="Graphic 6" descr="Paint with solid fill">
            <a:extLst>
              <a:ext uri="{FF2B5EF4-FFF2-40B4-BE49-F238E27FC236}">
                <a16:creationId xmlns:a16="http://schemas.microsoft.com/office/drawing/2014/main" id="{342ED9C4-3AA4-4116-9996-C90FDC56F0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85008" y="1996919"/>
            <a:ext cx="1957758" cy="1957758"/>
          </a:xfrm>
          <a:prstGeom prst="rect">
            <a:avLst/>
          </a:prstGeom>
        </p:spPr>
      </p:pic>
      <p:pic>
        <p:nvPicPr>
          <p:cNvPr id="8" name="Graphic 7" descr="Paint with solid fill">
            <a:extLst>
              <a:ext uri="{FF2B5EF4-FFF2-40B4-BE49-F238E27FC236}">
                <a16:creationId xmlns:a16="http://schemas.microsoft.com/office/drawing/2014/main" id="{D8588115-8CC7-46BC-A9FA-818216032A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42408" y="1996919"/>
            <a:ext cx="1957758" cy="1957758"/>
          </a:xfrm>
          <a:prstGeom prst="rect">
            <a:avLst/>
          </a:prstGeom>
        </p:spPr>
      </p:pic>
      <p:pic>
        <p:nvPicPr>
          <p:cNvPr id="9" name="Graphic 8" descr="Paint with solid fill">
            <a:extLst>
              <a:ext uri="{FF2B5EF4-FFF2-40B4-BE49-F238E27FC236}">
                <a16:creationId xmlns:a16="http://schemas.microsoft.com/office/drawing/2014/main" id="{4B4891FD-73A3-4F6E-AD60-610A7AC18FA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01344" y="1996919"/>
            <a:ext cx="1957758" cy="1957758"/>
          </a:xfrm>
          <a:prstGeom prst="rect">
            <a:avLst/>
          </a:prstGeom>
        </p:spPr>
      </p:pic>
      <p:sp>
        <p:nvSpPr>
          <p:cNvPr id="10" name="TextBox 9">
            <a:extLst>
              <a:ext uri="{FF2B5EF4-FFF2-40B4-BE49-F238E27FC236}">
                <a16:creationId xmlns:a16="http://schemas.microsoft.com/office/drawing/2014/main" id="{05392CB6-E7C4-415B-9D05-CC57BFD73310}"/>
              </a:ext>
            </a:extLst>
          </p:cNvPr>
          <p:cNvSpPr txBox="1"/>
          <p:nvPr/>
        </p:nvSpPr>
        <p:spPr>
          <a:xfrm>
            <a:off x="4542038" y="4898736"/>
            <a:ext cx="7372350" cy="1200329"/>
          </a:xfrm>
          <a:prstGeom prst="rect">
            <a:avLst/>
          </a:prstGeom>
          <a:noFill/>
        </p:spPr>
        <p:txBody>
          <a:bodyPr wrap="square" rtlCol="0">
            <a:spAutoFit/>
          </a:bodyPr>
          <a:lstStyle/>
          <a:p>
            <a:pPr algn="ctr"/>
            <a:r>
              <a:rPr lang="en-GB" sz="2400" b="1" i="1" dirty="0">
                <a:solidFill>
                  <a:srgbClr val="FFC000"/>
                </a:solidFill>
              </a:rPr>
              <a:t>TIP</a:t>
            </a:r>
            <a:r>
              <a:rPr lang="en-GB" sz="2400" i="1" dirty="0"/>
              <a:t> – Once you have your Buckets, define a </a:t>
            </a:r>
            <a:r>
              <a:rPr lang="en-GB" sz="2400" b="1" i="1" dirty="0"/>
              <a:t>Goal</a:t>
            </a:r>
            <a:r>
              <a:rPr lang="en-GB" sz="2400" i="1" dirty="0"/>
              <a:t> for each… that is our start point for building Criteria</a:t>
            </a:r>
          </a:p>
          <a:p>
            <a:pPr algn="ctr"/>
            <a:endParaRPr lang="en-GB" sz="2400" i="1" dirty="0"/>
          </a:p>
        </p:txBody>
      </p:sp>
    </p:spTree>
    <p:extLst>
      <p:ext uri="{BB962C8B-B14F-4D97-AF65-F5344CB8AC3E}">
        <p14:creationId xmlns:p14="http://schemas.microsoft.com/office/powerpoint/2010/main" val="3613380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1480B-D5E7-43EF-BA22-F5FC025B87CF}"/>
              </a:ext>
            </a:extLst>
          </p:cNvPr>
          <p:cNvSpPr>
            <a:spLocks noGrp="1"/>
          </p:cNvSpPr>
          <p:nvPr>
            <p:ph type="title"/>
          </p:nvPr>
        </p:nvSpPr>
        <p:spPr>
          <a:xfrm>
            <a:off x="4064727" y="153590"/>
            <a:ext cx="8129451" cy="733504"/>
          </a:xfrm>
        </p:spPr>
        <p:txBody>
          <a:bodyPr>
            <a:noAutofit/>
          </a:bodyPr>
          <a:lstStyle/>
          <a:p>
            <a:pPr algn="r"/>
            <a:r>
              <a:rPr lang="en-GB" sz="3200" b="1"/>
              <a:t>AHP Best Practice</a:t>
            </a:r>
            <a:br>
              <a:rPr lang="en-GB" sz="3200"/>
            </a:br>
            <a:r>
              <a:rPr lang="en-GB" sz="3200"/>
              <a:t>Criteria Structure</a:t>
            </a:r>
          </a:p>
        </p:txBody>
      </p:sp>
      <p:sp>
        <p:nvSpPr>
          <p:cNvPr id="3" name="Content Placeholder 2">
            <a:extLst>
              <a:ext uri="{FF2B5EF4-FFF2-40B4-BE49-F238E27FC236}">
                <a16:creationId xmlns:a16="http://schemas.microsoft.com/office/drawing/2014/main" id="{ACFA791F-35D5-441D-B757-01D26E041843}"/>
              </a:ext>
            </a:extLst>
          </p:cNvPr>
          <p:cNvSpPr>
            <a:spLocks noGrp="1"/>
          </p:cNvSpPr>
          <p:nvPr>
            <p:ph idx="1"/>
          </p:nvPr>
        </p:nvSpPr>
        <p:spPr>
          <a:xfrm>
            <a:off x="37672" y="126241"/>
            <a:ext cx="3998652" cy="7039988"/>
          </a:xfrm>
        </p:spPr>
        <p:txBody>
          <a:bodyPr>
            <a:normAutofit/>
          </a:bodyPr>
          <a:lstStyle/>
          <a:p>
            <a:r>
              <a:rPr lang="en-GB" sz="2000" dirty="0"/>
              <a:t>Break each Goal into </a:t>
            </a:r>
            <a:r>
              <a:rPr lang="en-GB" sz="2000" b="1" dirty="0"/>
              <a:t>3-7 high level</a:t>
            </a:r>
            <a:r>
              <a:rPr lang="en-GB" sz="2000" dirty="0"/>
              <a:t> Criteria</a:t>
            </a:r>
            <a:br>
              <a:rPr lang="en-GB" sz="1400" dirty="0"/>
            </a:br>
            <a:endParaRPr lang="en-GB" sz="2000" dirty="0"/>
          </a:p>
          <a:p>
            <a:r>
              <a:rPr lang="en-GB" sz="2000" dirty="0"/>
              <a:t>Add 3-5 </a:t>
            </a:r>
            <a:r>
              <a:rPr lang="en-GB" sz="2000" b="1" dirty="0"/>
              <a:t>measurable</a:t>
            </a:r>
            <a:r>
              <a:rPr lang="en-GB" sz="2000" dirty="0"/>
              <a:t> Sub-Criteria underneath each Criterion</a:t>
            </a:r>
          </a:p>
          <a:p>
            <a:pPr lvl="1"/>
            <a:r>
              <a:rPr lang="en-GB" sz="1800" dirty="0"/>
              <a:t>Keep hierarchy broadly  symmetrical (better maths)</a:t>
            </a:r>
          </a:p>
          <a:p>
            <a:pPr lvl="1"/>
            <a:r>
              <a:rPr lang="en-GB" sz="1800" dirty="0"/>
              <a:t>Each sub-criterion will need to be scored for each project</a:t>
            </a:r>
            <a:br>
              <a:rPr lang="en-GB" sz="1800" dirty="0"/>
            </a:br>
            <a:r>
              <a:rPr lang="en-GB" sz="1400" dirty="0"/>
              <a:t>(so a huge model will be a lot of work!)</a:t>
            </a:r>
            <a:br>
              <a:rPr lang="en-GB" sz="1400" dirty="0"/>
            </a:br>
            <a:endParaRPr lang="en-GB" sz="1800" dirty="0"/>
          </a:p>
          <a:p>
            <a:r>
              <a:rPr lang="en-GB" sz="2000" dirty="0"/>
              <a:t>Sub-Criteria will be scored with data to produce a Value Score</a:t>
            </a:r>
          </a:p>
          <a:p>
            <a:pPr lvl="1"/>
            <a:r>
              <a:rPr lang="en-GB" sz="1800" dirty="0"/>
              <a:t>Qualitative data from a survey</a:t>
            </a:r>
          </a:p>
          <a:p>
            <a:pPr lvl="1"/>
            <a:r>
              <a:rPr lang="en-GB" sz="1800" dirty="0"/>
              <a:t>Quantitative data from a model</a:t>
            </a:r>
          </a:p>
          <a:p>
            <a:pPr lvl="1"/>
            <a:r>
              <a:rPr lang="en-GB" sz="1800" dirty="0"/>
              <a:t>Hard data</a:t>
            </a:r>
            <a:br>
              <a:rPr lang="en-GB" sz="1800" dirty="0"/>
            </a:br>
            <a:endParaRPr lang="en-GB" sz="1800" dirty="0"/>
          </a:p>
          <a:p>
            <a:r>
              <a:rPr lang="en-GB" sz="2000" dirty="0"/>
              <a:t>Create ‘sub-sub’ criteria to add more precision if required</a:t>
            </a:r>
            <a:br>
              <a:rPr lang="en-GB" sz="2000" dirty="0"/>
            </a:br>
            <a:endParaRPr lang="en-GB" sz="2000" dirty="0"/>
          </a:p>
          <a:p>
            <a:r>
              <a:rPr lang="en-GB" sz="2000" dirty="0"/>
              <a:t>Avoid “Lone Child” sub-criteria which break AHP </a:t>
            </a:r>
            <a:r>
              <a:rPr lang="en-GB" sz="1600" dirty="0"/>
              <a:t>(see Tips for details)</a:t>
            </a:r>
          </a:p>
          <a:p>
            <a:pPr marL="457200" lvl="1" indent="0">
              <a:buNone/>
            </a:pPr>
            <a:endParaRPr lang="en-GB" sz="1600" dirty="0"/>
          </a:p>
        </p:txBody>
      </p:sp>
      <p:pic>
        <p:nvPicPr>
          <p:cNvPr id="5" name="Picture 4">
            <a:extLst>
              <a:ext uri="{FF2B5EF4-FFF2-40B4-BE49-F238E27FC236}">
                <a16:creationId xmlns:a16="http://schemas.microsoft.com/office/drawing/2014/main" id="{926AA7CB-B24C-436C-AC01-DCE67B03308E}"/>
              </a:ext>
            </a:extLst>
          </p:cNvPr>
          <p:cNvPicPr>
            <a:picLocks noChangeAspect="1"/>
          </p:cNvPicPr>
          <p:nvPr/>
        </p:nvPicPr>
        <p:blipFill rotWithShape="1">
          <a:blip r:embed="rId2"/>
          <a:srcRect t="25451"/>
          <a:stretch/>
        </p:blipFill>
        <p:spPr>
          <a:xfrm>
            <a:off x="4171725" y="1634394"/>
            <a:ext cx="5125203" cy="3835028"/>
          </a:xfrm>
          <a:prstGeom prst="rect">
            <a:avLst/>
          </a:prstGeom>
        </p:spPr>
      </p:pic>
      <p:sp>
        <p:nvSpPr>
          <p:cNvPr id="9" name="TextBox 8">
            <a:extLst>
              <a:ext uri="{FF2B5EF4-FFF2-40B4-BE49-F238E27FC236}">
                <a16:creationId xmlns:a16="http://schemas.microsoft.com/office/drawing/2014/main" id="{54DA8826-086A-4F65-9914-147FF8103B0D}"/>
              </a:ext>
            </a:extLst>
          </p:cNvPr>
          <p:cNvSpPr txBox="1"/>
          <p:nvPr/>
        </p:nvSpPr>
        <p:spPr>
          <a:xfrm>
            <a:off x="9564193" y="4305855"/>
            <a:ext cx="2328168" cy="584775"/>
          </a:xfrm>
          <a:prstGeom prst="rect">
            <a:avLst/>
          </a:prstGeom>
          <a:noFill/>
        </p:spPr>
        <p:txBody>
          <a:bodyPr wrap="square">
            <a:spAutoFit/>
          </a:bodyPr>
          <a:lstStyle/>
          <a:p>
            <a:pPr algn="ctr"/>
            <a:r>
              <a:rPr lang="en-GB" sz="1600" b="1" dirty="0"/>
              <a:t>Check out our template to help get started</a:t>
            </a:r>
          </a:p>
        </p:txBody>
      </p:sp>
      <p:pic>
        <p:nvPicPr>
          <p:cNvPr id="1026" name="Picture 2" descr="Microsoft Excel (@msexcel) | Twitter">
            <a:hlinkClick r:id="rId3"/>
            <a:extLst>
              <a:ext uri="{FF2B5EF4-FFF2-40B4-BE49-F238E27FC236}">
                <a16:creationId xmlns:a16="http://schemas.microsoft.com/office/drawing/2014/main" id="{77C82927-06BB-49BE-BF10-35DD60E93C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4193" y="221838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7" name="Arrow: Down 6">
            <a:extLst>
              <a:ext uri="{FF2B5EF4-FFF2-40B4-BE49-F238E27FC236}">
                <a16:creationId xmlns:a16="http://schemas.microsoft.com/office/drawing/2014/main" id="{795D0F6F-2C12-4CD1-A72C-3E6E4F75B98A}"/>
              </a:ext>
            </a:extLst>
          </p:cNvPr>
          <p:cNvSpPr/>
          <p:nvPr/>
        </p:nvSpPr>
        <p:spPr>
          <a:xfrm>
            <a:off x="10400497" y="1858650"/>
            <a:ext cx="470516" cy="4485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52184CB-2A0A-4E33-A362-CE62D2249848}"/>
              </a:ext>
            </a:extLst>
          </p:cNvPr>
          <p:cNvSpPr txBox="1"/>
          <p:nvPr/>
        </p:nvSpPr>
        <p:spPr>
          <a:xfrm>
            <a:off x="4528509" y="864238"/>
            <a:ext cx="675185" cy="400110"/>
          </a:xfrm>
          <a:prstGeom prst="rect">
            <a:avLst/>
          </a:prstGeom>
          <a:noFill/>
        </p:spPr>
        <p:txBody>
          <a:bodyPr wrap="none" rtlCol="0">
            <a:spAutoFit/>
          </a:bodyPr>
          <a:lstStyle/>
          <a:p>
            <a:r>
              <a:rPr lang="en-GB" sz="2000" b="1"/>
              <a:t>Goal</a:t>
            </a:r>
          </a:p>
        </p:txBody>
      </p:sp>
      <p:sp>
        <p:nvSpPr>
          <p:cNvPr id="11" name="TextBox 10">
            <a:extLst>
              <a:ext uri="{FF2B5EF4-FFF2-40B4-BE49-F238E27FC236}">
                <a16:creationId xmlns:a16="http://schemas.microsoft.com/office/drawing/2014/main" id="{CBAD2D75-9CD5-4371-9C5B-F8F2BB626F8E}"/>
              </a:ext>
            </a:extLst>
          </p:cNvPr>
          <p:cNvSpPr txBox="1"/>
          <p:nvPr/>
        </p:nvSpPr>
        <p:spPr>
          <a:xfrm>
            <a:off x="6246397" y="864238"/>
            <a:ext cx="970202" cy="400110"/>
          </a:xfrm>
          <a:prstGeom prst="rect">
            <a:avLst/>
          </a:prstGeom>
          <a:noFill/>
        </p:spPr>
        <p:txBody>
          <a:bodyPr wrap="none" rtlCol="0">
            <a:spAutoFit/>
          </a:bodyPr>
          <a:lstStyle/>
          <a:p>
            <a:r>
              <a:rPr lang="en-GB" sz="2000" b="1"/>
              <a:t>Criteria</a:t>
            </a:r>
          </a:p>
        </p:txBody>
      </p:sp>
      <p:sp>
        <p:nvSpPr>
          <p:cNvPr id="12" name="TextBox 11">
            <a:extLst>
              <a:ext uri="{FF2B5EF4-FFF2-40B4-BE49-F238E27FC236}">
                <a16:creationId xmlns:a16="http://schemas.microsoft.com/office/drawing/2014/main" id="{169E460B-48D6-4292-A506-D17B8786DDE1}"/>
              </a:ext>
            </a:extLst>
          </p:cNvPr>
          <p:cNvSpPr txBox="1"/>
          <p:nvPr/>
        </p:nvSpPr>
        <p:spPr>
          <a:xfrm>
            <a:off x="7910714" y="684880"/>
            <a:ext cx="1297931" cy="707886"/>
          </a:xfrm>
          <a:prstGeom prst="rect">
            <a:avLst/>
          </a:prstGeom>
          <a:noFill/>
        </p:spPr>
        <p:txBody>
          <a:bodyPr wrap="square" rtlCol="0">
            <a:spAutoFit/>
          </a:bodyPr>
          <a:lstStyle/>
          <a:p>
            <a:pPr algn="ctr"/>
            <a:r>
              <a:rPr lang="en-GB" sz="2000" b="1"/>
              <a:t>Sub- Criteria</a:t>
            </a:r>
          </a:p>
        </p:txBody>
      </p:sp>
      <p:sp>
        <p:nvSpPr>
          <p:cNvPr id="13" name="Arrow: Down 12">
            <a:extLst>
              <a:ext uri="{FF2B5EF4-FFF2-40B4-BE49-F238E27FC236}">
                <a16:creationId xmlns:a16="http://schemas.microsoft.com/office/drawing/2014/main" id="{D061F6E5-A813-4A38-94F4-0C7AC786C039}"/>
              </a:ext>
            </a:extLst>
          </p:cNvPr>
          <p:cNvSpPr/>
          <p:nvPr/>
        </p:nvSpPr>
        <p:spPr>
          <a:xfrm>
            <a:off x="4656280" y="1449728"/>
            <a:ext cx="470516" cy="4485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Down 13">
            <a:extLst>
              <a:ext uri="{FF2B5EF4-FFF2-40B4-BE49-F238E27FC236}">
                <a16:creationId xmlns:a16="http://schemas.microsoft.com/office/drawing/2014/main" id="{E46422B6-3BC8-4CEA-A296-211A95A579B6}"/>
              </a:ext>
            </a:extLst>
          </p:cNvPr>
          <p:cNvSpPr/>
          <p:nvPr/>
        </p:nvSpPr>
        <p:spPr>
          <a:xfrm>
            <a:off x="6521204" y="1449728"/>
            <a:ext cx="470516" cy="4485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Down 14">
            <a:extLst>
              <a:ext uri="{FF2B5EF4-FFF2-40B4-BE49-F238E27FC236}">
                <a16:creationId xmlns:a16="http://schemas.microsoft.com/office/drawing/2014/main" id="{1FE6C4B1-5DFF-40BB-A1D2-8551EBEE3C3E}"/>
              </a:ext>
            </a:extLst>
          </p:cNvPr>
          <p:cNvSpPr/>
          <p:nvPr/>
        </p:nvSpPr>
        <p:spPr>
          <a:xfrm>
            <a:off x="8330548" y="1410138"/>
            <a:ext cx="470516" cy="4485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E45E97E-6D9B-4B48-85AE-DBD5768AA5F7}"/>
              </a:ext>
            </a:extLst>
          </p:cNvPr>
          <p:cNvSpPr txBox="1"/>
          <p:nvPr/>
        </p:nvSpPr>
        <p:spPr>
          <a:xfrm>
            <a:off x="4403452" y="5654663"/>
            <a:ext cx="7372350" cy="1323439"/>
          </a:xfrm>
          <a:prstGeom prst="rect">
            <a:avLst/>
          </a:prstGeom>
          <a:noFill/>
        </p:spPr>
        <p:txBody>
          <a:bodyPr wrap="square" rtlCol="0">
            <a:spAutoFit/>
          </a:bodyPr>
          <a:lstStyle/>
          <a:p>
            <a:r>
              <a:rPr lang="en-GB" sz="2000" b="1" i="1" dirty="0">
                <a:solidFill>
                  <a:srgbClr val="FFC000"/>
                </a:solidFill>
              </a:rPr>
              <a:t>TIP</a:t>
            </a:r>
            <a:r>
              <a:rPr lang="en-GB" sz="2000" i="1" dirty="0"/>
              <a:t> – If a Criteria is already measurable then do not add sub-criteria, simply score the criteria… or if a sub-criteria is not measurable then add further ‘sub-sub’ criteria to break it down</a:t>
            </a:r>
          </a:p>
          <a:p>
            <a:endParaRPr lang="en-GB" sz="2000" i="1" dirty="0"/>
          </a:p>
        </p:txBody>
      </p:sp>
    </p:spTree>
    <p:extLst>
      <p:ext uri="{BB962C8B-B14F-4D97-AF65-F5344CB8AC3E}">
        <p14:creationId xmlns:p14="http://schemas.microsoft.com/office/powerpoint/2010/main" val="4256018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C6A794DA-7A94-4AE8-AF79-0921EE38267C}"/>
              </a:ext>
            </a:extLst>
          </p:cNvPr>
          <p:cNvSpPr/>
          <p:nvPr/>
        </p:nvSpPr>
        <p:spPr>
          <a:xfrm>
            <a:off x="2120715" y="6085586"/>
            <a:ext cx="1794533" cy="505414"/>
          </a:xfrm>
          <a:custGeom>
            <a:avLst/>
            <a:gdLst>
              <a:gd name="connsiteX0" fmla="*/ 0 w 1794533"/>
              <a:gd name="connsiteY0" fmla="*/ 84237 h 505414"/>
              <a:gd name="connsiteX1" fmla="*/ 84237 w 1794533"/>
              <a:gd name="connsiteY1" fmla="*/ 0 h 505414"/>
              <a:gd name="connsiteX2" fmla="*/ 642517 w 1794533"/>
              <a:gd name="connsiteY2" fmla="*/ 0 h 505414"/>
              <a:gd name="connsiteX3" fmla="*/ 1184537 w 1794533"/>
              <a:gd name="connsiteY3" fmla="*/ 0 h 505414"/>
              <a:gd name="connsiteX4" fmla="*/ 1710296 w 1794533"/>
              <a:gd name="connsiteY4" fmla="*/ 0 h 505414"/>
              <a:gd name="connsiteX5" fmla="*/ 1794533 w 1794533"/>
              <a:gd name="connsiteY5" fmla="*/ 84237 h 505414"/>
              <a:gd name="connsiteX6" fmla="*/ 1794533 w 1794533"/>
              <a:gd name="connsiteY6" fmla="*/ 421177 h 505414"/>
              <a:gd name="connsiteX7" fmla="*/ 1710296 w 1794533"/>
              <a:gd name="connsiteY7" fmla="*/ 505414 h 505414"/>
              <a:gd name="connsiteX8" fmla="*/ 1152016 w 1794533"/>
              <a:gd name="connsiteY8" fmla="*/ 505414 h 505414"/>
              <a:gd name="connsiteX9" fmla="*/ 658778 w 1794533"/>
              <a:gd name="connsiteY9" fmla="*/ 505414 h 505414"/>
              <a:gd name="connsiteX10" fmla="*/ 84237 w 1794533"/>
              <a:gd name="connsiteY10" fmla="*/ 505414 h 505414"/>
              <a:gd name="connsiteX11" fmla="*/ 0 w 1794533"/>
              <a:gd name="connsiteY11" fmla="*/ 421177 h 505414"/>
              <a:gd name="connsiteX12" fmla="*/ 0 w 1794533"/>
              <a:gd name="connsiteY12" fmla="*/ 84237 h 50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4533" h="505414" fill="none" extrusionOk="0">
                <a:moveTo>
                  <a:pt x="0" y="84237"/>
                </a:moveTo>
                <a:cubicBezTo>
                  <a:pt x="-7449" y="38937"/>
                  <a:pt x="36496" y="-840"/>
                  <a:pt x="84237" y="0"/>
                </a:cubicBezTo>
                <a:cubicBezTo>
                  <a:pt x="219536" y="-5095"/>
                  <a:pt x="375837" y="32211"/>
                  <a:pt x="642517" y="0"/>
                </a:cubicBezTo>
                <a:cubicBezTo>
                  <a:pt x="909197" y="-32211"/>
                  <a:pt x="1047036" y="43928"/>
                  <a:pt x="1184537" y="0"/>
                </a:cubicBezTo>
                <a:cubicBezTo>
                  <a:pt x="1322038" y="-43928"/>
                  <a:pt x="1519912" y="27667"/>
                  <a:pt x="1710296" y="0"/>
                </a:cubicBezTo>
                <a:cubicBezTo>
                  <a:pt x="1747735" y="374"/>
                  <a:pt x="1800620" y="26740"/>
                  <a:pt x="1794533" y="84237"/>
                </a:cubicBezTo>
                <a:cubicBezTo>
                  <a:pt x="1808697" y="178349"/>
                  <a:pt x="1773764" y="308189"/>
                  <a:pt x="1794533" y="421177"/>
                </a:cubicBezTo>
                <a:cubicBezTo>
                  <a:pt x="1798142" y="474847"/>
                  <a:pt x="1750960" y="508504"/>
                  <a:pt x="1710296" y="505414"/>
                </a:cubicBezTo>
                <a:cubicBezTo>
                  <a:pt x="1481151" y="518208"/>
                  <a:pt x="1292099" y="476590"/>
                  <a:pt x="1152016" y="505414"/>
                </a:cubicBezTo>
                <a:cubicBezTo>
                  <a:pt x="1011933" y="534238"/>
                  <a:pt x="761653" y="478048"/>
                  <a:pt x="658778" y="505414"/>
                </a:cubicBezTo>
                <a:cubicBezTo>
                  <a:pt x="555903" y="532780"/>
                  <a:pt x="209848" y="478350"/>
                  <a:pt x="84237" y="505414"/>
                </a:cubicBezTo>
                <a:cubicBezTo>
                  <a:pt x="50262" y="509805"/>
                  <a:pt x="1460" y="472619"/>
                  <a:pt x="0" y="421177"/>
                </a:cubicBezTo>
                <a:cubicBezTo>
                  <a:pt x="-12318" y="275066"/>
                  <a:pt x="29974" y="229703"/>
                  <a:pt x="0" y="84237"/>
                </a:cubicBezTo>
                <a:close/>
              </a:path>
              <a:path w="1794533" h="505414" stroke="0" extrusionOk="0">
                <a:moveTo>
                  <a:pt x="0" y="84237"/>
                </a:moveTo>
                <a:cubicBezTo>
                  <a:pt x="-8026" y="32763"/>
                  <a:pt x="36583" y="424"/>
                  <a:pt x="84237" y="0"/>
                </a:cubicBezTo>
                <a:cubicBezTo>
                  <a:pt x="287430" y="-42258"/>
                  <a:pt x="391319" y="23705"/>
                  <a:pt x="658778" y="0"/>
                </a:cubicBezTo>
                <a:cubicBezTo>
                  <a:pt x="926237" y="-23705"/>
                  <a:pt x="929540" y="52511"/>
                  <a:pt x="1184537" y="0"/>
                </a:cubicBezTo>
                <a:cubicBezTo>
                  <a:pt x="1439534" y="-52511"/>
                  <a:pt x="1569407" y="56446"/>
                  <a:pt x="1710296" y="0"/>
                </a:cubicBezTo>
                <a:cubicBezTo>
                  <a:pt x="1754888" y="-6220"/>
                  <a:pt x="1797786" y="25675"/>
                  <a:pt x="1794533" y="84237"/>
                </a:cubicBezTo>
                <a:cubicBezTo>
                  <a:pt x="1803809" y="216299"/>
                  <a:pt x="1790058" y="331873"/>
                  <a:pt x="1794533" y="421177"/>
                </a:cubicBezTo>
                <a:cubicBezTo>
                  <a:pt x="1793636" y="459143"/>
                  <a:pt x="1754590" y="508512"/>
                  <a:pt x="1710296" y="505414"/>
                </a:cubicBezTo>
                <a:cubicBezTo>
                  <a:pt x="1571103" y="506134"/>
                  <a:pt x="1366692" y="460833"/>
                  <a:pt x="1200798" y="505414"/>
                </a:cubicBezTo>
                <a:cubicBezTo>
                  <a:pt x="1034904" y="549995"/>
                  <a:pt x="929190" y="491564"/>
                  <a:pt x="658778" y="505414"/>
                </a:cubicBezTo>
                <a:cubicBezTo>
                  <a:pt x="388366" y="519264"/>
                  <a:pt x="318544" y="453603"/>
                  <a:pt x="84237" y="505414"/>
                </a:cubicBezTo>
                <a:cubicBezTo>
                  <a:pt x="45240" y="497977"/>
                  <a:pt x="5012" y="464468"/>
                  <a:pt x="0" y="421177"/>
                </a:cubicBezTo>
                <a:cubicBezTo>
                  <a:pt x="-34779" y="259424"/>
                  <a:pt x="18202" y="156470"/>
                  <a:pt x="0" y="84237"/>
                </a:cubicBezTo>
                <a:close/>
              </a:path>
            </a:pathLst>
          </a:custGeom>
          <a:solidFill>
            <a:schemeClr val="tx1">
              <a:lumMod val="60000"/>
              <a:lumOff val="40000"/>
            </a:schemeClr>
          </a:solidFill>
          <a:ln>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Governance</a:t>
            </a:r>
          </a:p>
        </p:txBody>
      </p:sp>
      <p:sp>
        <p:nvSpPr>
          <p:cNvPr id="5" name="TextBox 4">
            <a:extLst>
              <a:ext uri="{FF2B5EF4-FFF2-40B4-BE49-F238E27FC236}">
                <a16:creationId xmlns:a16="http://schemas.microsoft.com/office/drawing/2014/main" id="{0C012938-38FB-47FF-99DB-1923203FD623}"/>
              </a:ext>
            </a:extLst>
          </p:cNvPr>
          <p:cNvSpPr txBox="1"/>
          <p:nvPr/>
        </p:nvSpPr>
        <p:spPr>
          <a:xfrm>
            <a:off x="5834090" y="106603"/>
            <a:ext cx="6094476" cy="1077218"/>
          </a:xfrm>
          <a:prstGeom prst="rect">
            <a:avLst/>
          </a:prstGeom>
          <a:noFill/>
        </p:spPr>
        <p:txBody>
          <a:bodyPr wrap="square">
            <a:spAutoFit/>
          </a:bodyPr>
          <a:lstStyle/>
          <a:p>
            <a:pPr algn="r"/>
            <a:r>
              <a:rPr lang="en-GB" sz="3200" b="1"/>
              <a:t>AHP Best Practice</a:t>
            </a:r>
            <a:br>
              <a:rPr lang="en-GB" sz="3200"/>
            </a:br>
            <a:r>
              <a:rPr lang="en-GB" sz="3200"/>
              <a:t>Popular Criteria</a:t>
            </a:r>
          </a:p>
        </p:txBody>
      </p:sp>
      <p:sp>
        <p:nvSpPr>
          <p:cNvPr id="6" name="Rectangle: Rounded Corners 5">
            <a:extLst>
              <a:ext uri="{FF2B5EF4-FFF2-40B4-BE49-F238E27FC236}">
                <a16:creationId xmlns:a16="http://schemas.microsoft.com/office/drawing/2014/main" id="{EAD24DAC-8BD0-4329-AEBA-77B332CD0A34}"/>
              </a:ext>
            </a:extLst>
          </p:cNvPr>
          <p:cNvSpPr/>
          <p:nvPr/>
        </p:nvSpPr>
        <p:spPr>
          <a:xfrm>
            <a:off x="207724" y="1430538"/>
            <a:ext cx="1794533" cy="505414"/>
          </a:xfrm>
          <a:custGeom>
            <a:avLst/>
            <a:gdLst>
              <a:gd name="connsiteX0" fmla="*/ 0 w 1794533"/>
              <a:gd name="connsiteY0" fmla="*/ 84237 h 505414"/>
              <a:gd name="connsiteX1" fmla="*/ 84237 w 1794533"/>
              <a:gd name="connsiteY1" fmla="*/ 0 h 505414"/>
              <a:gd name="connsiteX2" fmla="*/ 642517 w 1794533"/>
              <a:gd name="connsiteY2" fmla="*/ 0 h 505414"/>
              <a:gd name="connsiteX3" fmla="*/ 1184537 w 1794533"/>
              <a:gd name="connsiteY3" fmla="*/ 0 h 505414"/>
              <a:gd name="connsiteX4" fmla="*/ 1710296 w 1794533"/>
              <a:gd name="connsiteY4" fmla="*/ 0 h 505414"/>
              <a:gd name="connsiteX5" fmla="*/ 1794533 w 1794533"/>
              <a:gd name="connsiteY5" fmla="*/ 84237 h 505414"/>
              <a:gd name="connsiteX6" fmla="*/ 1794533 w 1794533"/>
              <a:gd name="connsiteY6" fmla="*/ 421177 h 505414"/>
              <a:gd name="connsiteX7" fmla="*/ 1710296 w 1794533"/>
              <a:gd name="connsiteY7" fmla="*/ 505414 h 505414"/>
              <a:gd name="connsiteX8" fmla="*/ 1152016 w 1794533"/>
              <a:gd name="connsiteY8" fmla="*/ 505414 h 505414"/>
              <a:gd name="connsiteX9" fmla="*/ 658778 w 1794533"/>
              <a:gd name="connsiteY9" fmla="*/ 505414 h 505414"/>
              <a:gd name="connsiteX10" fmla="*/ 84237 w 1794533"/>
              <a:gd name="connsiteY10" fmla="*/ 505414 h 505414"/>
              <a:gd name="connsiteX11" fmla="*/ 0 w 1794533"/>
              <a:gd name="connsiteY11" fmla="*/ 421177 h 505414"/>
              <a:gd name="connsiteX12" fmla="*/ 0 w 1794533"/>
              <a:gd name="connsiteY12" fmla="*/ 84237 h 50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4533" h="505414" fill="none" extrusionOk="0">
                <a:moveTo>
                  <a:pt x="0" y="84237"/>
                </a:moveTo>
                <a:cubicBezTo>
                  <a:pt x="-7449" y="38937"/>
                  <a:pt x="36496" y="-840"/>
                  <a:pt x="84237" y="0"/>
                </a:cubicBezTo>
                <a:cubicBezTo>
                  <a:pt x="219536" y="-5095"/>
                  <a:pt x="375837" y="32211"/>
                  <a:pt x="642517" y="0"/>
                </a:cubicBezTo>
                <a:cubicBezTo>
                  <a:pt x="909197" y="-32211"/>
                  <a:pt x="1047036" y="43928"/>
                  <a:pt x="1184537" y="0"/>
                </a:cubicBezTo>
                <a:cubicBezTo>
                  <a:pt x="1322038" y="-43928"/>
                  <a:pt x="1519912" y="27667"/>
                  <a:pt x="1710296" y="0"/>
                </a:cubicBezTo>
                <a:cubicBezTo>
                  <a:pt x="1747735" y="374"/>
                  <a:pt x="1800620" y="26740"/>
                  <a:pt x="1794533" y="84237"/>
                </a:cubicBezTo>
                <a:cubicBezTo>
                  <a:pt x="1808697" y="178349"/>
                  <a:pt x="1773764" y="308189"/>
                  <a:pt x="1794533" y="421177"/>
                </a:cubicBezTo>
                <a:cubicBezTo>
                  <a:pt x="1798142" y="474847"/>
                  <a:pt x="1750960" y="508504"/>
                  <a:pt x="1710296" y="505414"/>
                </a:cubicBezTo>
                <a:cubicBezTo>
                  <a:pt x="1481151" y="518208"/>
                  <a:pt x="1292099" y="476590"/>
                  <a:pt x="1152016" y="505414"/>
                </a:cubicBezTo>
                <a:cubicBezTo>
                  <a:pt x="1011933" y="534238"/>
                  <a:pt x="761653" y="478048"/>
                  <a:pt x="658778" y="505414"/>
                </a:cubicBezTo>
                <a:cubicBezTo>
                  <a:pt x="555903" y="532780"/>
                  <a:pt x="209848" y="478350"/>
                  <a:pt x="84237" y="505414"/>
                </a:cubicBezTo>
                <a:cubicBezTo>
                  <a:pt x="50262" y="509805"/>
                  <a:pt x="1460" y="472619"/>
                  <a:pt x="0" y="421177"/>
                </a:cubicBezTo>
                <a:cubicBezTo>
                  <a:pt x="-12318" y="275066"/>
                  <a:pt x="29974" y="229703"/>
                  <a:pt x="0" y="84237"/>
                </a:cubicBezTo>
                <a:close/>
              </a:path>
              <a:path w="1794533" h="505414" stroke="0" extrusionOk="0">
                <a:moveTo>
                  <a:pt x="0" y="84237"/>
                </a:moveTo>
                <a:cubicBezTo>
                  <a:pt x="-8026" y="32763"/>
                  <a:pt x="36583" y="424"/>
                  <a:pt x="84237" y="0"/>
                </a:cubicBezTo>
                <a:cubicBezTo>
                  <a:pt x="287430" y="-42258"/>
                  <a:pt x="391319" y="23705"/>
                  <a:pt x="658778" y="0"/>
                </a:cubicBezTo>
                <a:cubicBezTo>
                  <a:pt x="926237" y="-23705"/>
                  <a:pt x="929540" y="52511"/>
                  <a:pt x="1184537" y="0"/>
                </a:cubicBezTo>
                <a:cubicBezTo>
                  <a:pt x="1439534" y="-52511"/>
                  <a:pt x="1569407" y="56446"/>
                  <a:pt x="1710296" y="0"/>
                </a:cubicBezTo>
                <a:cubicBezTo>
                  <a:pt x="1754888" y="-6220"/>
                  <a:pt x="1797786" y="25675"/>
                  <a:pt x="1794533" y="84237"/>
                </a:cubicBezTo>
                <a:cubicBezTo>
                  <a:pt x="1803809" y="216299"/>
                  <a:pt x="1790058" y="331873"/>
                  <a:pt x="1794533" y="421177"/>
                </a:cubicBezTo>
                <a:cubicBezTo>
                  <a:pt x="1793636" y="459143"/>
                  <a:pt x="1754590" y="508512"/>
                  <a:pt x="1710296" y="505414"/>
                </a:cubicBezTo>
                <a:cubicBezTo>
                  <a:pt x="1571103" y="506134"/>
                  <a:pt x="1366692" y="460833"/>
                  <a:pt x="1200798" y="505414"/>
                </a:cubicBezTo>
                <a:cubicBezTo>
                  <a:pt x="1034904" y="549995"/>
                  <a:pt x="929190" y="491564"/>
                  <a:pt x="658778" y="505414"/>
                </a:cubicBezTo>
                <a:cubicBezTo>
                  <a:pt x="388366" y="519264"/>
                  <a:pt x="318544" y="453603"/>
                  <a:pt x="84237" y="505414"/>
                </a:cubicBezTo>
                <a:cubicBezTo>
                  <a:pt x="45240" y="497977"/>
                  <a:pt x="5012" y="464468"/>
                  <a:pt x="0" y="421177"/>
                </a:cubicBezTo>
                <a:cubicBezTo>
                  <a:pt x="-34779" y="259424"/>
                  <a:pt x="18202" y="156470"/>
                  <a:pt x="0" y="84237"/>
                </a:cubicBezTo>
                <a:close/>
              </a:path>
            </a:pathLst>
          </a:custGeom>
          <a:solidFill>
            <a:schemeClr val="accent3"/>
          </a:solidFill>
          <a:ln>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Revenue Growth</a:t>
            </a:r>
          </a:p>
        </p:txBody>
      </p:sp>
      <p:sp>
        <p:nvSpPr>
          <p:cNvPr id="8" name="Rectangle: Rounded Corners 7">
            <a:extLst>
              <a:ext uri="{FF2B5EF4-FFF2-40B4-BE49-F238E27FC236}">
                <a16:creationId xmlns:a16="http://schemas.microsoft.com/office/drawing/2014/main" id="{15C3BB76-72BA-4EDA-9C3F-9DEADA353A2A}"/>
              </a:ext>
            </a:extLst>
          </p:cNvPr>
          <p:cNvSpPr/>
          <p:nvPr/>
        </p:nvSpPr>
        <p:spPr>
          <a:xfrm>
            <a:off x="6626615" y="1882219"/>
            <a:ext cx="1794533" cy="505414"/>
          </a:xfrm>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Customer Satisfaction</a:t>
            </a:r>
          </a:p>
        </p:txBody>
      </p:sp>
      <p:sp>
        <p:nvSpPr>
          <p:cNvPr id="10" name="Rectangle: Rounded Corners 9">
            <a:extLst>
              <a:ext uri="{FF2B5EF4-FFF2-40B4-BE49-F238E27FC236}">
                <a16:creationId xmlns:a16="http://schemas.microsoft.com/office/drawing/2014/main" id="{25B62FBD-E488-4803-B9AD-9B725BAD4F1E}"/>
              </a:ext>
            </a:extLst>
          </p:cNvPr>
          <p:cNvSpPr/>
          <p:nvPr/>
        </p:nvSpPr>
        <p:spPr>
          <a:xfrm>
            <a:off x="221579" y="3714696"/>
            <a:ext cx="1766825" cy="505414"/>
          </a:xfrm>
          <a:custGeom>
            <a:avLst/>
            <a:gdLst>
              <a:gd name="connsiteX0" fmla="*/ 0 w 1766825"/>
              <a:gd name="connsiteY0" fmla="*/ 84237 h 505414"/>
              <a:gd name="connsiteX1" fmla="*/ 84237 w 1766825"/>
              <a:gd name="connsiteY1" fmla="*/ 0 h 505414"/>
              <a:gd name="connsiteX2" fmla="*/ 633004 w 1766825"/>
              <a:gd name="connsiteY2" fmla="*/ 0 h 505414"/>
              <a:gd name="connsiteX3" fmla="*/ 1165788 w 1766825"/>
              <a:gd name="connsiteY3" fmla="*/ 0 h 505414"/>
              <a:gd name="connsiteX4" fmla="*/ 1682588 w 1766825"/>
              <a:gd name="connsiteY4" fmla="*/ 0 h 505414"/>
              <a:gd name="connsiteX5" fmla="*/ 1766825 w 1766825"/>
              <a:gd name="connsiteY5" fmla="*/ 84237 h 505414"/>
              <a:gd name="connsiteX6" fmla="*/ 1766825 w 1766825"/>
              <a:gd name="connsiteY6" fmla="*/ 421177 h 505414"/>
              <a:gd name="connsiteX7" fmla="*/ 1682588 w 1766825"/>
              <a:gd name="connsiteY7" fmla="*/ 505414 h 505414"/>
              <a:gd name="connsiteX8" fmla="*/ 1133821 w 1766825"/>
              <a:gd name="connsiteY8" fmla="*/ 505414 h 505414"/>
              <a:gd name="connsiteX9" fmla="*/ 648988 w 1766825"/>
              <a:gd name="connsiteY9" fmla="*/ 505414 h 505414"/>
              <a:gd name="connsiteX10" fmla="*/ 84237 w 1766825"/>
              <a:gd name="connsiteY10" fmla="*/ 505414 h 505414"/>
              <a:gd name="connsiteX11" fmla="*/ 0 w 1766825"/>
              <a:gd name="connsiteY11" fmla="*/ 421177 h 505414"/>
              <a:gd name="connsiteX12" fmla="*/ 0 w 1766825"/>
              <a:gd name="connsiteY12" fmla="*/ 84237 h 50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6825" h="505414" fill="none" extrusionOk="0">
                <a:moveTo>
                  <a:pt x="0" y="84237"/>
                </a:moveTo>
                <a:cubicBezTo>
                  <a:pt x="-7449" y="38937"/>
                  <a:pt x="36496" y="-840"/>
                  <a:pt x="84237" y="0"/>
                </a:cubicBezTo>
                <a:cubicBezTo>
                  <a:pt x="241599" y="-6521"/>
                  <a:pt x="519342" y="26320"/>
                  <a:pt x="633004" y="0"/>
                </a:cubicBezTo>
                <a:cubicBezTo>
                  <a:pt x="746666" y="-26320"/>
                  <a:pt x="975414" y="41154"/>
                  <a:pt x="1165788" y="0"/>
                </a:cubicBezTo>
                <a:cubicBezTo>
                  <a:pt x="1356162" y="-41154"/>
                  <a:pt x="1436592" y="13507"/>
                  <a:pt x="1682588" y="0"/>
                </a:cubicBezTo>
                <a:cubicBezTo>
                  <a:pt x="1720027" y="374"/>
                  <a:pt x="1772912" y="26740"/>
                  <a:pt x="1766825" y="84237"/>
                </a:cubicBezTo>
                <a:cubicBezTo>
                  <a:pt x="1780989" y="178349"/>
                  <a:pt x="1746056" y="308189"/>
                  <a:pt x="1766825" y="421177"/>
                </a:cubicBezTo>
                <a:cubicBezTo>
                  <a:pt x="1770434" y="474847"/>
                  <a:pt x="1723252" y="508504"/>
                  <a:pt x="1682588" y="505414"/>
                </a:cubicBezTo>
                <a:cubicBezTo>
                  <a:pt x="1564324" y="505953"/>
                  <a:pt x="1316778" y="443724"/>
                  <a:pt x="1133821" y="505414"/>
                </a:cubicBezTo>
                <a:cubicBezTo>
                  <a:pt x="950864" y="567104"/>
                  <a:pt x="811528" y="499180"/>
                  <a:pt x="648988" y="505414"/>
                </a:cubicBezTo>
                <a:cubicBezTo>
                  <a:pt x="486448" y="511648"/>
                  <a:pt x="304244" y="451655"/>
                  <a:pt x="84237" y="505414"/>
                </a:cubicBezTo>
                <a:cubicBezTo>
                  <a:pt x="50262" y="509805"/>
                  <a:pt x="1460" y="472619"/>
                  <a:pt x="0" y="421177"/>
                </a:cubicBezTo>
                <a:cubicBezTo>
                  <a:pt x="-12318" y="275066"/>
                  <a:pt x="29974" y="229703"/>
                  <a:pt x="0" y="84237"/>
                </a:cubicBezTo>
                <a:close/>
              </a:path>
              <a:path w="1766825" h="505414" stroke="0" extrusionOk="0">
                <a:moveTo>
                  <a:pt x="0" y="84237"/>
                </a:moveTo>
                <a:cubicBezTo>
                  <a:pt x="-8026" y="32763"/>
                  <a:pt x="36583" y="424"/>
                  <a:pt x="84237" y="0"/>
                </a:cubicBezTo>
                <a:cubicBezTo>
                  <a:pt x="233831" y="-54765"/>
                  <a:pt x="431764" y="36361"/>
                  <a:pt x="648988" y="0"/>
                </a:cubicBezTo>
                <a:cubicBezTo>
                  <a:pt x="866212" y="-36361"/>
                  <a:pt x="935032" y="9500"/>
                  <a:pt x="1165788" y="0"/>
                </a:cubicBezTo>
                <a:cubicBezTo>
                  <a:pt x="1396544" y="-9500"/>
                  <a:pt x="1571213" y="14528"/>
                  <a:pt x="1682588" y="0"/>
                </a:cubicBezTo>
                <a:cubicBezTo>
                  <a:pt x="1727180" y="-6220"/>
                  <a:pt x="1770078" y="25675"/>
                  <a:pt x="1766825" y="84237"/>
                </a:cubicBezTo>
                <a:cubicBezTo>
                  <a:pt x="1776101" y="216299"/>
                  <a:pt x="1762350" y="331873"/>
                  <a:pt x="1766825" y="421177"/>
                </a:cubicBezTo>
                <a:cubicBezTo>
                  <a:pt x="1765928" y="459143"/>
                  <a:pt x="1726882" y="508512"/>
                  <a:pt x="1682588" y="505414"/>
                </a:cubicBezTo>
                <a:cubicBezTo>
                  <a:pt x="1553490" y="526362"/>
                  <a:pt x="1330945" y="501288"/>
                  <a:pt x="1181771" y="505414"/>
                </a:cubicBezTo>
                <a:cubicBezTo>
                  <a:pt x="1032597" y="509540"/>
                  <a:pt x="834978" y="443047"/>
                  <a:pt x="648988" y="505414"/>
                </a:cubicBezTo>
                <a:cubicBezTo>
                  <a:pt x="462998" y="567781"/>
                  <a:pt x="197532" y="475234"/>
                  <a:pt x="84237" y="505414"/>
                </a:cubicBezTo>
                <a:cubicBezTo>
                  <a:pt x="45240" y="497977"/>
                  <a:pt x="5012" y="464468"/>
                  <a:pt x="0" y="421177"/>
                </a:cubicBezTo>
                <a:cubicBezTo>
                  <a:pt x="-34779" y="259424"/>
                  <a:pt x="18202" y="156470"/>
                  <a:pt x="0" y="84237"/>
                </a:cubicBezTo>
                <a:close/>
              </a:path>
            </a:pathLst>
          </a:custGeom>
          <a:solidFill>
            <a:schemeClr val="accent2">
              <a:lumMod val="75000"/>
            </a:schemeClr>
          </a:solidFill>
          <a:ln>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Cost Savings</a:t>
            </a:r>
          </a:p>
        </p:txBody>
      </p:sp>
      <p:sp>
        <p:nvSpPr>
          <p:cNvPr id="12" name="Rectangle: Rounded Corners 11">
            <a:extLst>
              <a:ext uri="{FF2B5EF4-FFF2-40B4-BE49-F238E27FC236}">
                <a16:creationId xmlns:a16="http://schemas.microsoft.com/office/drawing/2014/main" id="{C781737A-9B73-4936-ABE4-341AE6809239}"/>
              </a:ext>
            </a:extLst>
          </p:cNvPr>
          <p:cNvSpPr/>
          <p:nvPr/>
        </p:nvSpPr>
        <p:spPr>
          <a:xfrm>
            <a:off x="379793" y="5656327"/>
            <a:ext cx="1794533" cy="505414"/>
          </a:xfrm>
          <a:custGeom>
            <a:avLst/>
            <a:gdLst>
              <a:gd name="connsiteX0" fmla="*/ 0 w 1794533"/>
              <a:gd name="connsiteY0" fmla="*/ 84237 h 505414"/>
              <a:gd name="connsiteX1" fmla="*/ 84237 w 1794533"/>
              <a:gd name="connsiteY1" fmla="*/ 0 h 505414"/>
              <a:gd name="connsiteX2" fmla="*/ 642517 w 1794533"/>
              <a:gd name="connsiteY2" fmla="*/ 0 h 505414"/>
              <a:gd name="connsiteX3" fmla="*/ 1184537 w 1794533"/>
              <a:gd name="connsiteY3" fmla="*/ 0 h 505414"/>
              <a:gd name="connsiteX4" fmla="*/ 1710296 w 1794533"/>
              <a:gd name="connsiteY4" fmla="*/ 0 h 505414"/>
              <a:gd name="connsiteX5" fmla="*/ 1794533 w 1794533"/>
              <a:gd name="connsiteY5" fmla="*/ 84237 h 505414"/>
              <a:gd name="connsiteX6" fmla="*/ 1794533 w 1794533"/>
              <a:gd name="connsiteY6" fmla="*/ 421177 h 505414"/>
              <a:gd name="connsiteX7" fmla="*/ 1710296 w 1794533"/>
              <a:gd name="connsiteY7" fmla="*/ 505414 h 505414"/>
              <a:gd name="connsiteX8" fmla="*/ 1152016 w 1794533"/>
              <a:gd name="connsiteY8" fmla="*/ 505414 h 505414"/>
              <a:gd name="connsiteX9" fmla="*/ 658778 w 1794533"/>
              <a:gd name="connsiteY9" fmla="*/ 505414 h 505414"/>
              <a:gd name="connsiteX10" fmla="*/ 84237 w 1794533"/>
              <a:gd name="connsiteY10" fmla="*/ 505414 h 505414"/>
              <a:gd name="connsiteX11" fmla="*/ 0 w 1794533"/>
              <a:gd name="connsiteY11" fmla="*/ 421177 h 505414"/>
              <a:gd name="connsiteX12" fmla="*/ 0 w 1794533"/>
              <a:gd name="connsiteY12" fmla="*/ 84237 h 50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4533" h="505414" fill="none" extrusionOk="0">
                <a:moveTo>
                  <a:pt x="0" y="84237"/>
                </a:moveTo>
                <a:cubicBezTo>
                  <a:pt x="-7449" y="38937"/>
                  <a:pt x="36496" y="-840"/>
                  <a:pt x="84237" y="0"/>
                </a:cubicBezTo>
                <a:cubicBezTo>
                  <a:pt x="219536" y="-5095"/>
                  <a:pt x="375837" y="32211"/>
                  <a:pt x="642517" y="0"/>
                </a:cubicBezTo>
                <a:cubicBezTo>
                  <a:pt x="909197" y="-32211"/>
                  <a:pt x="1047036" y="43928"/>
                  <a:pt x="1184537" y="0"/>
                </a:cubicBezTo>
                <a:cubicBezTo>
                  <a:pt x="1322038" y="-43928"/>
                  <a:pt x="1519912" y="27667"/>
                  <a:pt x="1710296" y="0"/>
                </a:cubicBezTo>
                <a:cubicBezTo>
                  <a:pt x="1747735" y="374"/>
                  <a:pt x="1800620" y="26740"/>
                  <a:pt x="1794533" y="84237"/>
                </a:cubicBezTo>
                <a:cubicBezTo>
                  <a:pt x="1808697" y="178349"/>
                  <a:pt x="1773764" y="308189"/>
                  <a:pt x="1794533" y="421177"/>
                </a:cubicBezTo>
                <a:cubicBezTo>
                  <a:pt x="1798142" y="474847"/>
                  <a:pt x="1750960" y="508504"/>
                  <a:pt x="1710296" y="505414"/>
                </a:cubicBezTo>
                <a:cubicBezTo>
                  <a:pt x="1481151" y="518208"/>
                  <a:pt x="1292099" y="476590"/>
                  <a:pt x="1152016" y="505414"/>
                </a:cubicBezTo>
                <a:cubicBezTo>
                  <a:pt x="1011933" y="534238"/>
                  <a:pt x="761653" y="478048"/>
                  <a:pt x="658778" y="505414"/>
                </a:cubicBezTo>
                <a:cubicBezTo>
                  <a:pt x="555903" y="532780"/>
                  <a:pt x="209848" y="478350"/>
                  <a:pt x="84237" y="505414"/>
                </a:cubicBezTo>
                <a:cubicBezTo>
                  <a:pt x="50262" y="509805"/>
                  <a:pt x="1460" y="472619"/>
                  <a:pt x="0" y="421177"/>
                </a:cubicBezTo>
                <a:cubicBezTo>
                  <a:pt x="-12318" y="275066"/>
                  <a:pt x="29974" y="229703"/>
                  <a:pt x="0" y="84237"/>
                </a:cubicBezTo>
                <a:close/>
              </a:path>
              <a:path w="1794533" h="505414" stroke="0" extrusionOk="0">
                <a:moveTo>
                  <a:pt x="0" y="84237"/>
                </a:moveTo>
                <a:cubicBezTo>
                  <a:pt x="-8026" y="32763"/>
                  <a:pt x="36583" y="424"/>
                  <a:pt x="84237" y="0"/>
                </a:cubicBezTo>
                <a:cubicBezTo>
                  <a:pt x="287430" y="-42258"/>
                  <a:pt x="391319" y="23705"/>
                  <a:pt x="658778" y="0"/>
                </a:cubicBezTo>
                <a:cubicBezTo>
                  <a:pt x="926237" y="-23705"/>
                  <a:pt x="929540" y="52511"/>
                  <a:pt x="1184537" y="0"/>
                </a:cubicBezTo>
                <a:cubicBezTo>
                  <a:pt x="1439534" y="-52511"/>
                  <a:pt x="1569407" y="56446"/>
                  <a:pt x="1710296" y="0"/>
                </a:cubicBezTo>
                <a:cubicBezTo>
                  <a:pt x="1754888" y="-6220"/>
                  <a:pt x="1797786" y="25675"/>
                  <a:pt x="1794533" y="84237"/>
                </a:cubicBezTo>
                <a:cubicBezTo>
                  <a:pt x="1803809" y="216299"/>
                  <a:pt x="1790058" y="331873"/>
                  <a:pt x="1794533" y="421177"/>
                </a:cubicBezTo>
                <a:cubicBezTo>
                  <a:pt x="1793636" y="459143"/>
                  <a:pt x="1754590" y="508512"/>
                  <a:pt x="1710296" y="505414"/>
                </a:cubicBezTo>
                <a:cubicBezTo>
                  <a:pt x="1571103" y="506134"/>
                  <a:pt x="1366692" y="460833"/>
                  <a:pt x="1200798" y="505414"/>
                </a:cubicBezTo>
                <a:cubicBezTo>
                  <a:pt x="1034904" y="549995"/>
                  <a:pt x="929190" y="491564"/>
                  <a:pt x="658778" y="505414"/>
                </a:cubicBezTo>
                <a:cubicBezTo>
                  <a:pt x="388366" y="519264"/>
                  <a:pt x="318544" y="453603"/>
                  <a:pt x="84237" y="505414"/>
                </a:cubicBezTo>
                <a:cubicBezTo>
                  <a:pt x="45240" y="497977"/>
                  <a:pt x="5012" y="464468"/>
                  <a:pt x="0" y="421177"/>
                </a:cubicBezTo>
                <a:cubicBezTo>
                  <a:pt x="-34779" y="259424"/>
                  <a:pt x="18202" y="156470"/>
                  <a:pt x="0" y="84237"/>
                </a:cubicBezTo>
                <a:close/>
              </a:path>
            </a:pathLst>
          </a:custGeom>
          <a:solidFill>
            <a:schemeClr val="tx1">
              <a:lumMod val="60000"/>
              <a:lumOff val="40000"/>
            </a:schemeClr>
          </a:solidFill>
          <a:ln>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Security &amp; Safety</a:t>
            </a:r>
          </a:p>
        </p:txBody>
      </p:sp>
      <p:sp>
        <p:nvSpPr>
          <p:cNvPr id="14" name="TextBox 13">
            <a:extLst>
              <a:ext uri="{FF2B5EF4-FFF2-40B4-BE49-F238E27FC236}">
                <a16:creationId xmlns:a16="http://schemas.microsoft.com/office/drawing/2014/main" id="{A2DD6F96-D573-4E2F-A5BC-B486FA85AD5A}"/>
              </a:ext>
            </a:extLst>
          </p:cNvPr>
          <p:cNvSpPr txBox="1"/>
          <p:nvPr/>
        </p:nvSpPr>
        <p:spPr>
          <a:xfrm>
            <a:off x="164241" y="318898"/>
            <a:ext cx="3522505" cy="923330"/>
          </a:xfrm>
          <a:prstGeom prst="rect">
            <a:avLst/>
          </a:prstGeom>
          <a:noFill/>
        </p:spPr>
        <p:txBody>
          <a:bodyPr wrap="square" rtlCol="0">
            <a:spAutoFit/>
          </a:bodyPr>
          <a:lstStyle/>
          <a:p>
            <a:r>
              <a:rPr lang="en-GB" b="1">
                <a:solidFill>
                  <a:schemeClr val="accent3"/>
                </a:solidFill>
              </a:rPr>
              <a:t>Hit near term objectives </a:t>
            </a:r>
            <a:r>
              <a:rPr lang="en-GB"/>
              <a:t>for</a:t>
            </a:r>
            <a:r>
              <a:rPr lang="en-GB" b="1">
                <a:solidFill>
                  <a:schemeClr val="accent3"/>
                </a:solidFill>
              </a:rPr>
              <a:t> </a:t>
            </a:r>
            <a:r>
              <a:rPr lang="en-GB"/>
              <a:t>shareholders, customers &amp; internal clients – often linked to KPIs</a:t>
            </a:r>
          </a:p>
        </p:txBody>
      </p:sp>
      <p:sp>
        <p:nvSpPr>
          <p:cNvPr id="15" name="TextBox 14">
            <a:extLst>
              <a:ext uri="{FF2B5EF4-FFF2-40B4-BE49-F238E27FC236}">
                <a16:creationId xmlns:a16="http://schemas.microsoft.com/office/drawing/2014/main" id="{CA550885-C220-4CE6-9981-501C29AE1178}"/>
              </a:ext>
            </a:extLst>
          </p:cNvPr>
          <p:cNvSpPr txBox="1"/>
          <p:nvPr/>
        </p:nvSpPr>
        <p:spPr>
          <a:xfrm>
            <a:off x="147018" y="2707161"/>
            <a:ext cx="3167954" cy="923330"/>
          </a:xfrm>
          <a:prstGeom prst="rect">
            <a:avLst/>
          </a:prstGeom>
          <a:noFill/>
        </p:spPr>
        <p:txBody>
          <a:bodyPr wrap="square" lIns="91440" tIns="45720" rIns="91440" bIns="45720" rtlCol="0" anchor="t">
            <a:spAutoFit/>
          </a:bodyPr>
          <a:lstStyle/>
          <a:p>
            <a:r>
              <a:rPr lang="en-GB" b="1" dirty="0">
                <a:solidFill>
                  <a:schemeClr val="accent2">
                    <a:lumMod val="75000"/>
                  </a:schemeClr>
                </a:solidFill>
              </a:rPr>
              <a:t>Make the organization more efficient </a:t>
            </a:r>
            <a:r>
              <a:rPr lang="en-GB" dirty="0"/>
              <a:t>with its operations, costs &amp; technology</a:t>
            </a:r>
          </a:p>
        </p:txBody>
      </p:sp>
      <p:sp>
        <p:nvSpPr>
          <p:cNvPr id="16" name="Rectangle: Rounded Corners 15">
            <a:extLst>
              <a:ext uri="{FF2B5EF4-FFF2-40B4-BE49-F238E27FC236}">
                <a16:creationId xmlns:a16="http://schemas.microsoft.com/office/drawing/2014/main" id="{F92E2153-745A-4999-8B49-58EAFC739107}"/>
              </a:ext>
            </a:extLst>
          </p:cNvPr>
          <p:cNvSpPr/>
          <p:nvPr/>
        </p:nvSpPr>
        <p:spPr>
          <a:xfrm>
            <a:off x="4605217" y="3630262"/>
            <a:ext cx="1794533" cy="505414"/>
          </a:xfrm>
          <a:custGeom>
            <a:avLst/>
            <a:gdLst>
              <a:gd name="connsiteX0" fmla="*/ 0 w 1794533"/>
              <a:gd name="connsiteY0" fmla="*/ 84237 h 505414"/>
              <a:gd name="connsiteX1" fmla="*/ 84237 w 1794533"/>
              <a:gd name="connsiteY1" fmla="*/ 0 h 505414"/>
              <a:gd name="connsiteX2" fmla="*/ 642517 w 1794533"/>
              <a:gd name="connsiteY2" fmla="*/ 0 h 505414"/>
              <a:gd name="connsiteX3" fmla="*/ 1184537 w 1794533"/>
              <a:gd name="connsiteY3" fmla="*/ 0 h 505414"/>
              <a:gd name="connsiteX4" fmla="*/ 1710296 w 1794533"/>
              <a:gd name="connsiteY4" fmla="*/ 0 h 505414"/>
              <a:gd name="connsiteX5" fmla="*/ 1794533 w 1794533"/>
              <a:gd name="connsiteY5" fmla="*/ 84237 h 505414"/>
              <a:gd name="connsiteX6" fmla="*/ 1794533 w 1794533"/>
              <a:gd name="connsiteY6" fmla="*/ 421177 h 505414"/>
              <a:gd name="connsiteX7" fmla="*/ 1710296 w 1794533"/>
              <a:gd name="connsiteY7" fmla="*/ 505414 h 505414"/>
              <a:gd name="connsiteX8" fmla="*/ 1152016 w 1794533"/>
              <a:gd name="connsiteY8" fmla="*/ 505414 h 505414"/>
              <a:gd name="connsiteX9" fmla="*/ 658778 w 1794533"/>
              <a:gd name="connsiteY9" fmla="*/ 505414 h 505414"/>
              <a:gd name="connsiteX10" fmla="*/ 84237 w 1794533"/>
              <a:gd name="connsiteY10" fmla="*/ 505414 h 505414"/>
              <a:gd name="connsiteX11" fmla="*/ 0 w 1794533"/>
              <a:gd name="connsiteY11" fmla="*/ 421177 h 505414"/>
              <a:gd name="connsiteX12" fmla="*/ 0 w 1794533"/>
              <a:gd name="connsiteY12" fmla="*/ 84237 h 50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4533" h="505414" fill="none" extrusionOk="0">
                <a:moveTo>
                  <a:pt x="0" y="84237"/>
                </a:moveTo>
                <a:cubicBezTo>
                  <a:pt x="-7449" y="38937"/>
                  <a:pt x="36496" y="-840"/>
                  <a:pt x="84237" y="0"/>
                </a:cubicBezTo>
                <a:cubicBezTo>
                  <a:pt x="219536" y="-5095"/>
                  <a:pt x="375837" y="32211"/>
                  <a:pt x="642517" y="0"/>
                </a:cubicBezTo>
                <a:cubicBezTo>
                  <a:pt x="909197" y="-32211"/>
                  <a:pt x="1047036" y="43928"/>
                  <a:pt x="1184537" y="0"/>
                </a:cubicBezTo>
                <a:cubicBezTo>
                  <a:pt x="1322038" y="-43928"/>
                  <a:pt x="1519912" y="27667"/>
                  <a:pt x="1710296" y="0"/>
                </a:cubicBezTo>
                <a:cubicBezTo>
                  <a:pt x="1747735" y="374"/>
                  <a:pt x="1800620" y="26740"/>
                  <a:pt x="1794533" y="84237"/>
                </a:cubicBezTo>
                <a:cubicBezTo>
                  <a:pt x="1808697" y="178349"/>
                  <a:pt x="1773764" y="308189"/>
                  <a:pt x="1794533" y="421177"/>
                </a:cubicBezTo>
                <a:cubicBezTo>
                  <a:pt x="1798142" y="474847"/>
                  <a:pt x="1750960" y="508504"/>
                  <a:pt x="1710296" y="505414"/>
                </a:cubicBezTo>
                <a:cubicBezTo>
                  <a:pt x="1481151" y="518208"/>
                  <a:pt x="1292099" y="476590"/>
                  <a:pt x="1152016" y="505414"/>
                </a:cubicBezTo>
                <a:cubicBezTo>
                  <a:pt x="1011933" y="534238"/>
                  <a:pt x="761653" y="478048"/>
                  <a:pt x="658778" y="505414"/>
                </a:cubicBezTo>
                <a:cubicBezTo>
                  <a:pt x="555903" y="532780"/>
                  <a:pt x="209848" y="478350"/>
                  <a:pt x="84237" y="505414"/>
                </a:cubicBezTo>
                <a:cubicBezTo>
                  <a:pt x="50262" y="509805"/>
                  <a:pt x="1460" y="472619"/>
                  <a:pt x="0" y="421177"/>
                </a:cubicBezTo>
                <a:cubicBezTo>
                  <a:pt x="-12318" y="275066"/>
                  <a:pt x="29974" y="229703"/>
                  <a:pt x="0" y="84237"/>
                </a:cubicBezTo>
                <a:close/>
              </a:path>
              <a:path w="1794533" h="505414" stroke="0" extrusionOk="0">
                <a:moveTo>
                  <a:pt x="0" y="84237"/>
                </a:moveTo>
                <a:cubicBezTo>
                  <a:pt x="-8026" y="32763"/>
                  <a:pt x="36583" y="424"/>
                  <a:pt x="84237" y="0"/>
                </a:cubicBezTo>
                <a:cubicBezTo>
                  <a:pt x="287430" y="-42258"/>
                  <a:pt x="391319" y="23705"/>
                  <a:pt x="658778" y="0"/>
                </a:cubicBezTo>
                <a:cubicBezTo>
                  <a:pt x="926237" y="-23705"/>
                  <a:pt x="929540" y="52511"/>
                  <a:pt x="1184537" y="0"/>
                </a:cubicBezTo>
                <a:cubicBezTo>
                  <a:pt x="1439534" y="-52511"/>
                  <a:pt x="1569407" y="56446"/>
                  <a:pt x="1710296" y="0"/>
                </a:cubicBezTo>
                <a:cubicBezTo>
                  <a:pt x="1754888" y="-6220"/>
                  <a:pt x="1797786" y="25675"/>
                  <a:pt x="1794533" y="84237"/>
                </a:cubicBezTo>
                <a:cubicBezTo>
                  <a:pt x="1803809" y="216299"/>
                  <a:pt x="1790058" y="331873"/>
                  <a:pt x="1794533" y="421177"/>
                </a:cubicBezTo>
                <a:cubicBezTo>
                  <a:pt x="1793636" y="459143"/>
                  <a:pt x="1754590" y="508512"/>
                  <a:pt x="1710296" y="505414"/>
                </a:cubicBezTo>
                <a:cubicBezTo>
                  <a:pt x="1571103" y="506134"/>
                  <a:pt x="1366692" y="460833"/>
                  <a:pt x="1200798" y="505414"/>
                </a:cubicBezTo>
                <a:cubicBezTo>
                  <a:pt x="1034904" y="549995"/>
                  <a:pt x="929190" y="491564"/>
                  <a:pt x="658778" y="505414"/>
                </a:cubicBezTo>
                <a:cubicBezTo>
                  <a:pt x="388366" y="519264"/>
                  <a:pt x="318544" y="453603"/>
                  <a:pt x="84237" y="505414"/>
                </a:cubicBezTo>
                <a:cubicBezTo>
                  <a:pt x="45240" y="497977"/>
                  <a:pt x="5012" y="464468"/>
                  <a:pt x="0" y="421177"/>
                </a:cubicBezTo>
                <a:cubicBezTo>
                  <a:pt x="-34779" y="259424"/>
                  <a:pt x="18202" y="156470"/>
                  <a:pt x="0" y="84237"/>
                </a:cubicBezTo>
                <a:close/>
              </a:path>
            </a:pathLst>
          </a:custGeom>
          <a:solidFill>
            <a:schemeClr val="bg2"/>
          </a:solidFill>
          <a:ln>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Colleagues</a:t>
            </a:r>
          </a:p>
        </p:txBody>
      </p:sp>
      <p:sp>
        <p:nvSpPr>
          <p:cNvPr id="19" name="Rectangle: Rounded Corners 18">
            <a:extLst>
              <a:ext uri="{FF2B5EF4-FFF2-40B4-BE49-F238E27FC236}">
                <a16:creationId xmlns:a16="http://schemas.microsoft.com/office/drawing/2014/main" id="{7ED1324E-E944-4C75-B1CF-4A37DD8FA359}"/>
              </a:ext>
            </a:extLst>
          </p:cNvPr>
          <p:cNvSpPr/>
          <p:nvPr/>
        </p:nvSpPr>
        <p:spPr>
          <a:xfrm>
            <a:off x="6381070" y="3596843"/>
            <a:ext cx="1794533" cy="505414"/>
          </a:xfrm>
          <a:custGeom>
            <a:avLst/>
            <a:gdLst>
              <a:gd name="connsiteX0" fmla="*/ 0 w 1794533"/>
              <a:gd name="connsiteY0" fmla="*/ 84237 h 505414"/>
              <a:gd name="connsiteX1" fmla="*/ 84237 w 1794533"/>
              <a:gd name="connsiteY1" fmla="*/ 0 h 505414"/>
              <a:gd name="connsiteX2" fmla="*/ 642517 w 1794533"/>
              <a:gd name="connsiteY2" fmla="*/ 0 h 505414"/>
              <a:gd name="connsiteX3" fmla="*/ 1184537 w 1794533"/>
              <a:gd name="connsiteY3" fmla="*/ 0 h 505414"/>
              <a:gd name="connsiteX4" fmla="*/ 1710296 w 1794533"/>
              <a:gd name="connsiteY4" fmla="*/ 0 h 505414"/>
              <a:gd name="connsiteX5" fmla="*/ 1794533 w 1794533"/>
              <a:gd name="connsiteY5" fmla="*/ 84237 h 505414"/>
              <a:gd name="connsiteX6" fmla="*/ 1794533 w 1794533"/>
              <a:gd name="connsiteY6" fmla="*/ 421177 h 505414"/>
              <a:gd name="connsiteX7" fmla="*/ 1710296 w 1794533"/>
              <a:gd name="connsiteY7" fmla="*/ 505414 h 505414"/>
              <a:gd name="connsiteX8" fmla="*/ 1152016 w 1794533"/>
              <a:gd name="connsiteY8" fmla="*/ 505414 h 505414"/>
              <a:gd name="connsiteX9" fmla="*/ 658778 w 1794533"/>
              <a:gd name="connsiteY9" fmla="*/ 505414 h 505414"/>
              <a:gd name="connsiteX10" fmla="*/ 84237 w 1794533"/>
              <a:gd name="connsiteY10" fmla="*/ 505414 h 505414"/>
              <a:gd name="connsiteX11" fmla="*/ 0 w 1794533"/>
              <a:gd name="connsiteY11" fmla="*/ 421177 h 505414"/>
              <a:gd name="connsiteX12" fmla="*/ 0 w 1794533"/>
              <a:gd name="connsiteY12" fmla="*/ 84237 h 50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4533" h="505414" fill="none" extrusionOk="0">
                <a:moveTo>
                  <a:pt x="0" y="84237"/>
                </a:moveTo>
                <a:cubicBezTo>
                  <a:pt x="-7449" y="38937"/>
                  <a:pt x="36496" y="-840"/>
                  <a:pt x="84237" y="0"/>
                </a:cubicBezTo>
                <a:cubicBezTo>
                  <a:pt x="219536" y="-5095"/>
                  <a:pt x="375837" y="32211"/>
                  <a:pt x="642517" y="0"/>
                </a:cubicBezTo>
                <a:cubicBezTo>
                  <a:pt x="909197" y="-32211"/>
                  <a:pt x="1047036" y="43928"/>
                  <a:pt x="1184537" y="0"/>
                </a:cubicBezTo>
                <a:cubicBezTo>
                  <a:pt x="1322038" y="-43928"/>
                  <a:pt x="1519912" y="27667"/>
                  <a:pt x="1710296" y="0"/>
                </a:cubicBezTo>
                <a:cubicBezTo>
                  <a:pt x="1747735" y="374"/>
                  <a:pt x="1800620" y="26740"/>
                  <a:pt x="1794533" y="84237"/>
                </a:cubicBezTo>
                <a:cubicBezTo>
                  <a:pt x="1808697" y="178349"/>
                  <a:pt x="1773764" y="308189"/>
                  <a:pt x="1794533" y="421177"/>
                </a:cubicBezTo>
                <a:cubicBezTo>
                  <a:pt x="1798142" y="474847"/>
                  <a:pt x="1750960" y="508504"/>
                  <a:pt x="1710296" y="505414"/>
                </a:cubicBezTo>
                <a:cubicBezTo>
                  <a:pt x="1481151" y="518208"/>
                  <a:pt x="1292099" y="476590"/>
                  <a:pt x="1152016" y="505414"/>
                </a:cubicBezTo>
                <a:cubicBezTo>
                  <a:pt x="1011933" y="534238"/>
                  <a:pt x="761653" y="478048"/>
                  <a:pt x="658778" y="505414"/>
                </a:cubicBezTo>
                <a:cubicBezTo>
                  <a:pt x="555903" y="532780"/>
                  <a:pt x="209848" y="478350"/>
                  <a:pt x="84237" y="505414"/>
                </a:cubicBezTo>
                <a:cubicBezTo>
                  <a:pt x="50262" y="509805"/>
                  <a:pt x="1460" y="472619"/>
                  <a:pt x="0" y="421177"/>
                </a:cubicBezTo>
                <a:cubicBezTo>
                  <a:pt x="-12318" y="275066"/>
                  <a:pt x="29974" y="229703"/>
                  <a:pt x="0" y="84237"/>
                </a:cubicBezTo>
                <a:close/>
              </a:path>
              <a:path w="1794533" h="505414" stroke="0" extrusionOk="0">
                <a:moveTo>
                  <a:pt x="0" y="84237"/>
                </a:moveTo>
                <a:cubicBezTo>
                  <a:pt x="-8026" y="32763"/>
                  <a:pt x="36583" y="424"/>
                  <a:pt x="84237" y="0"/>
                </a:cubicBezTo>
                <a:cubicBezTo>
                  <a:pt x="287430" y="-42258"/>
                  <a:pt x="391319" y="23705"/>
                  <a:pt x="658778" y="0"/>
                </a:cubicBezTo>
                <a:cubicBezTo>
                  <a:pt x="926237" y="-23705"/>
                  <a:pt x="929540" y="52511"/>
                  <a:pt x="1184537" y="0"/>
                </a:cubicBezTo>
                <a:cubicBezTo>
                  <a:pt x="1439534" y="-52511"/>
                  <a:pt x="1569407" y="56446"/>
                  <a:pt x="1710296" y="0"/>
                </a:cubicBezTo>
                <a:cubicBezTo>
                  <a:pt x="1754888" y="-6220"/>
                  <a:pt x="1797786" y="25675"/>
                  <a:pt x="1794533" y="84237"/>
                </a:cubicBezTo>
                <a:cubicBezTo>
                  <a:pt x="1803809" y="216299"/>
                  <a:pt x="1790058" y="331873"/>
                  <a:pt x="1794533" y="421177"/>
                </a:cubicBezTo>
                <a:cubicBezTo>
                  <a:pt x="1793636" y="459143"/>
                  <a:pt x="1754590" y="508512"/>
                  <a:pt x="1710296" y="505414"/>
                </a:cubicBezTo>
                <a:cubicBezTo>
                  <a:pt x="1571103" y="506134"/>
                  <a:pt x="1366692" y="460833"/>
                  <a:pt x="1200798" y="505414"/>
                </a:cubicBezTo>
                <a:cubicBezTo>
                  <a:pt x="1034904" y="549995"/>
                  <a:pt x="929190" y="491564"/>
                  <a:pt x="658778" y="505414"/>
                </a:cubicBezTo>
                <a:cubicBezTo>
                  <a:pt x="388366" y="519264"/>
                  <a:pt x="318544" y="453603"/>
                  <a:pt x="84237" y="505414"/>
                </a:cubicBezTo>
                <a:cubicBezTo>
                  <a:pt x="45240" y="497977"/>
                  <a:pt x="5012" y="464468"/>
                  <a:pt x="0" y="421177"/>
                </a:cubicBezTo>
                <a:cubicBezTo>
                  <a:pt x="-34779" y="259424"/>
                  <a:pt x="18202" y="156470"/>
                  <a:pt x="0" y="84237"/>
                </a:cubicBezTo>
                <a:close/>
              </a:path>
            </a:pathLst>
          </a:custGeom>
          <a:solidFill>
            <a:schemeClr val="bg2"/>
          </a:solidFill>
          <a:ln>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Environment</a:t>
            </a:r>
          </a:p>
        </p:txBody>
      </p:sp>
      <p:sp>
        <p:nvSpPr>
          <p:cNvPr id="20" name="TextBox 19">
            <a:extLst>
              <a:ext uri="{FF2B5EF4-FFF2-40B4-BE49-F238E27FC236}">
                <a16:creationId xmlns:a16="http://schemas.microsoft.com/office/drawing/2014/main" id="{B8F0DE06-66A7-49E2-92C9-FDC6CAFC25B2}"/>
              </a:ext>
            </a:extLst>
          </p:cNvPr>
          <p:cNvSpPr txBox="1"/>
          <p:nvPr/>
        </p:nvSpPr>
        <p:spPr>
          <a:xfrm>
            <a:off x="4599026" y="2712165"/>
            <a:ext cx="2863484" cy="923330"/>
          </a:xfrm>
          <a:prstGeom prst="rect">
            <a:avLst/>
          </a:prstGeom>
          <a:noFill/>
        </p:spPr>
        <p:txBody>
          <a:bodyPr wrap="square" rtlCol="0">
            <a:spAutoFit/>
          </a:bodyPr>
          <a:lstStyle/>
          <a:p>
            <a:r>
              <a:rPr lang="en-GB" b="1">
                <a:solidFill>
                  <a:schemeClr val="bg2"/>
                </a:solidFill>
              </a:rPr>
              <a:t>Broader stakeholder impact </a:t>
            </a:r>
            <a:r>
              <a:rPr lang="en-GB"/>
              <a:t>for key groups who will be impacted by this decision</a:t>
            </a:r>
          </a:p>
        </p:txBody>
      </p:sp>
      <p:sp>
        <p:nvSpPr>
          <p:cNvPr id="23" name="TextBox 22">
            <a:extLst>
              <a:ext uri="{FF2B5EF4-FFF2-40B4-BE49-F238E27FC236}">
                <a16:creationId xmlns:a16="http://schemas.microsoft.com/office/drawing/2014/main" id="{FC20E0B8-E695-49EE-8279-D0ACD229766C}"/>
              </a:ext>
            </a:extLst>
          </p:cNvPr>
          <p:cNvSpPr txBox="1"/>
          <p:nvPr/>
        </p:nvSpPr>
        <p:spPr>
          <a:xfrm>
            <a:off x="242768" y="4870026"/>
            <a:ext cx="3091806" cy="646331"/>
          </a:xfrm>
          <a:prstGeom prst="rect">
            <a:avLst/>
          </a:prstGeom>
          <a:noFill/>
        </p:spPr>
        <p:txBody>
          <a:bodyPr wrap="square" rtlCol="0">
            <a:spAutoFit/>
          </a:bodyPr>
          <a:lstStyle/>
          <a:p>
            <a:r>
              <a:rPr lang="en-GB" b="1">
                <a:solidFill>
                  <a:schemeClr val="tx1">
                    <a:lumMod val="60000"/>
                    <a:lumOff val="40000"/>
                  </a:schemeClr>
                </a:solidFill>
              </a:rPr>
              <a:t>Reduce business risk </a:t>
            </a:r>
            <a:r>
              <a:rPr lang="en-GB"/>
              <a:t>that could ruin everything! </a:t>
            </a:r>
          </a:p>
        </p:txBody>
      </p:sp>
      <p:sp>
        <p:nvSpPr>
          <p:cNvPr id="24" name="Rectangle: Rounded Corners 23">
            <a:extLst>
              <a:ext uri="{FF2B5EF4-FFF2-40B4-BE49-F238E27FC236}">
                <a16:creationId xmlns:a16="http://schemas.microsoft.com/office/drawing/2014/main" id="{ECC6C175-B396-44C8-9447-098F64EEEA38}"/>
              </a:ext>
            </a:extLst>
          </p:cNvPr>
          <p:cNvSpPr/>
          <p:nvPr/>
        </p:nvSpPr>
        <p:spPr>
          <a:xfrm>
            <a:off x="4644345" y="5610264"/>
            <a:ext cx="1794533" cy="505414"/>
          </a:xfrm>
          <a:custGeom>
            <a:avLst/>
            <a:gdLst>
              <a:gd name="connsiteX0" fmla="*/ 0 w 1794533"/>
              <a:gd name="connsiteY0" fmla="*/ 84237 h 505414"/>
              <a:gd name="connsiteX1" fmla="*/ 84237 w 1794533"/>
              <a:gd name="connsiteY1" fmla="*/ 0 h 505414"/>
              <a:gd name="connsiteX2" fmla="*/ 642517 w 1794533"/>
              <a:gd name="connsiteY2" fmla="*/ 0 h 505414"/>
              <a:gd name="connsiteX3" fmla="*/ 1184537 w 1794533"/>
              <a:gd name="connsiteY3" fmla="*/ 0 h 505414"/>
              <a:gd name="connsiteX4" fmla="*/ 1710296 w 1794533"/>
              <a:gd name="connsiteY4" fmla="*/ 0 h 505414"/>
              <a:gd name="connsiteX5" fmla="*/ 1794533 w 1794533"/>
              <a:gd name="connsiteY5" fmla="*/ 84237 h 505414"/>
              <a:gd name="connsiteX6" fmla="*/ 1794533 w 1794533"/>
              <a:gd name="connsiteY6" fmla="*/ 421177 h 505414"/>
              <a:gd name="connsiteX7" fmla="*/ 1710296 w 1794533"/>
              <a:gd name="connsiteY7" fmla="*/ 505414 h 505414"/>
              <a:gd name="connsiteX8" fmla="*/ 1152016 w 1794533"/>
              <a:gd name="connsiteY8" fmla="*/ 505414 h 505414"/>
              <a:gd name="connsiteX9" fmla="*/ 658778 w 1794533"/>
              <a:gd name="connsiteY9" fmla="*/ 505414 h 505414"/>
              <a:gd name="connsiteX10" fmla="*/ 84237 w 1794533"/>
              <a:gd name="connsiteY10" fmla="*/ 505414 h 505414"/>
              <a:gd name="connsiteX11" fmla="*/ 0 w 1794533"/>
              <a:gd name="connsiteY11" fmla="*/ 421177 h 505414"/>
              <a:gd name="connsiteX12" fmla="*/ 0 w 1794533"/>
              <a:gd name="connsiteY12" fmla="*/ 84237 h 50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4533" h="505414" fill="none" extrusionOk="0">
                <a:moveTo>
                  <a:pt x="0" y="84237"/>
                </a:moveTo>
                <a:cubicBezTo>
                  <a:pt x="-7449" y="38937"/>
                  <a:pt x="36496" y="-840"/>
                  <a:pt x="84237" y="0"/>
                </a:cubicBezTo>
                <a:cubicBezTo>
                  <a:pt x="219536" y="-5095"/>
                  <a:pt x="375837" y="32211"/>
                  <a:pt x="642517" y="0"/>
                </a:cubicBezTo>
                <a:cubicBezTo>
                  <a:pt x="909197" y="-32211"/>
                  <a:pt x="1047036" y="43928"/>
                  <a:pt x="1184537" y="0"/>
                </a:cubicBezTo>
                <a:cubicBezTo>
                  <a:pt x="1322038" y="-43928"/>
                  <a:pt x="1519912" y="27667"/>
                  <a:pt x="1710296" y="0"/>
                </a:cubicBezTo>
                <a:cubicBezTo>
                  <a:pt x="1747735" y="374"/>
                  <a:pt x="1800620" y="26740"/>
                  <a:pt x="1794533" y="84237"/>
                </a:cubicBezTo>
                <a:cubicBezTo>
                  <a:pt x="1808697" y="178349"/>
                  <a:pt x="1773764" y="308189"/>
                  <a:pt x="1794533" y="421177"/>
                </a:cubicBezTo>
                <a:cubicBezTo>
                  <a:pt x="1798142" y="474847"/>
                  <a:pt x="1750960" y="508504"/>
                  <a:pt x="1710296" y="505414"/>
                </a:cubicBezTo>
                <a:cubicBezTo>
                  <a:pt x="1481151" y="518208"/>
                  <a:pt x="1292099" y="476590"/>
                  <a:pt x="1152016" y="505414"/>
                </a:cubicBezTo>
                <a:cubicBezTo>
                  <a:pt x="1011933" y="534238"/>
                  <a:pt x="761653" y="478048"/>
                  <a:pt x="658778" y="505414"/>
                </a:cubicBezTo>
                <a:cubicBezTo>
                  <a:pt x="555903" y="532780"/>
                  <a:pt x="209848" y="478350"/>
                  <a:pt x="84237" y="505414"/>
                </a:cubicBezTo>
                <a:cubicBezTo>
                  <a:pt x="50262" y="509805"/>
                  <a:pt x="1460" y="472619"/>
                  <a:pt x="0" y="421177"/>
                </a:cubicBezTo>
                <a:cubicBezTo>
                  <a:pt x="-12318" y="275066"/>
                  <a:pt x="29974" y="229703"/>
                  <a:pt x="0" y="84237"/>
                </a:cubicBezTo>
                <a:close/>
              </a:path>
              <a:path w="1794533" h="505414" stroke="0" extrusionOk="0">
                <a:moveTo>
                  <a:pt x="0" y="84237"/>
                </a:moveTo>
                <a:cubicBezTo>
                  <a:pt x="-8026" y="32763"/>
                  <a:pt x="36583" y="424"/>
                  <a:pt x="84237" y="0"/>
                </a:cubicBezTo>
                <a:cubicBezTo>
                  <a:pt x="287430" y="-42258"/>
                  <a:pt x="391319" y="23705"/>
                  <a:pt x="658778" y="0"/>
                </a:cubicBezTo>
                <a:cubicBezTo>
                  <a:pt x="926237" y="-23705"/>
                  <a:pt x="929540" y="52511"/>
                  <a:pt x="1184537" y="0"/>
                </a:cubicBezTo>
                <a:cubicBezTo>
                  <a:pt x="1439534" y="-52511"/>
                  <a:pt x="1569407" y="56446"/>
                  <a:pt x="1710296" y="0"/>
                </a:cubicBezTo>
                <a:cubicBezTo>
                  <a:pt x="1754888" y="-6220"/>
                  <a:pt x="1797786" y="25675"/>
                  <a:pt x="1794533" y="84237"/>
                </a:cubicBezTo>
                <a:cubicBezTo>
                  <a:pt x="1803809" y="216299"/>
                  <a:pt x="1790058" y="331873"/>
                  <a:pt x="1794533" y="421177"/>
                </a:cubicBezTo>
                <a:cubicBezTo>
                  <a:pt x="1793636" y="459143"/>
                  <a:pt x="1754590" y="508512"/>
                  <a:pt x="1710296" y="505414"/>
                </a:cubicBezTo>
                <a:cubicBezTo>
                  <a:pt x="1571103" y="506134"/>
                  <a:pt x="1366692" y="460833"/>
                  <a:pt x="1200798" y="505414"/>
                </a:cubicBezTo>
                <a:cubicBezTo>
                  <a:pt x="1034904" y="549995"/>
                  <a:pt x="929190" y="491564"/>
                  <a:pt x="658778" y="505414"/>
                </a:cubicBezTo>
                <a:cubicBezTo>
                  <a:pt x="388366" y="519264"/>
                  <a:pt x="318544" y="453603"/>
                  <a:pt x="84237" y="505414"/>
                </a:cubicBezTo>
                <a:cubicBezTo>
                  <a:pt x="45240" y="497977"/>
                  <a:pt x="5012" y="464468"/>
                  <a:pt x="0" y="421177"/>
                </a:cubicBezTo>
                <a:cubicBezTo>
                  <a:pt x="-34779" y="259424"/>
                  <a:pt x="18202" y="156470"/>
                  <a:pt x="0" y="84237"/>
                </a:cubicBezTo>
                <a:close/>
              </a:path>
            </a:pathLst>
          </a:custGeom>
          <a:solidFill>
            <a:schemeClr val="accent1"/>
          </a:solidFill>
          <a:ln>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Complexity</a:t>
            </a:r>
          </a:p>
        </p:txBody>
      </p:sp>
      <p:sp>
        <p:nvSpPr>
          <p:cNvPr id="25" name="Rectangle: Rounded Corners 24">
            <a:extLst>
              <a:ext uri="{FF2B5EF4-FFF2-40B4-BE49-F238E27FC236}">
                <a16:creationId xmlns:a16="http://schemas.microsoft.com/office/drawing/2014/main" id="{A5DDFFF0-9D55-4C31-B1B6-6522065F1BC9}"/>
              </a:ext>
            </a:extLst>
          </p:cNvPr>
          <p:cNvSpPr/>
          <p:nvPr/>
        </p:nvSpPr>
        <p:spPr>
          <a:xfrm>
            <a:off x="6381070" y="5685613"/>
            <a:ext cx="1794533" cy="505414"/>
          </a:xfrm>
          <a:custGeom>
            <a:avLst/>
            <a:gdLst>
              <a:gd name="connsiteX0" fmla="*/ 0 w 1794533"/>
              <a:gd name="connsiteY0" fmla="*/ 84237 h 505414"/>
              <a:gd name="connsiteX1" fmla="*/ 84237 w 1794533"/>
              <a:gd name="connsiteY1" fmla="*/ 0 h 505414"/>
              <a:gd name="connsiteX2" fmla="*/ 642517 w 1794533"/>
              <a:gd name="connsiteY2" fmla="*/ 0 h 505414"/>
              <a:gd name="connsiteX3" fmla="*/ 1184537 w 1794533"/>
              <a:gd name="connsiteY3" fmla="*/ 0 h 505414"/>
              <a:gd name="connsiteX4" fmla="*/ 1710296 w 1794533"/>
              <a:gd name="connsiteY4" fmla="*/ 0 h 505414"/>
              <a:gd name="connsiteX5" fmla="*/ 1794533 w 1794533"/>
              <a:gd name="connsiteY5" fmla="*/ 84237 h 505414"/>
              <a:gd name="connsiteX6" fmla="*/ 1794533 w 1794533"/>
              <a:gd name="connsiteY6" fmla="*/ 421177 h 505414"/>
              <a:gd name="connsiteX7" fmla="*/ 1710296 w 1794533"/>
              <a:gd name="connsiteY7" fmla="*/ 505414 h 505414"/>
              <a:gd name="connsiteX8" fmla="*/ 1152016 w 1794533"/>
              <a:gd name="connsiteY8" fmla="*/ 505414 h 505414"/>
              <a:gd name="connsiteX9" fmla="*/ 658778 w 1794533"/>
              <a:gd name="connsiteY9" fmla="*/ 505414 h 505414"/>
              <a:gd name="connsiteX10" fmla="*/ 84237 w 1794533"/>
              <a:gd name="connsiteY10" fmla="*/ 505414 h 505414"/>
              <a:gd name="connsiteX11" fmla="*/ 0 w 1794533"/>
              <a:gd name="connsiteY11" fmla="*/ 421177 h 505414"/>
              <a:gd name="connsiteX12" fmla="*/ 0 w 1794533"/>
              <a:gd name="connsiteY12" fmla="*/ 84237 h 50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4533" h="505414" fill="none" extrusionOk="0">
                <a:moveTo>
                  <a:pt x="0" y="84237"/>
                </a:moveTo>
                <a:cubicBezTo>
                  <a:pt x="-7449" y="38937"/>
                  <a:pt x="36496" y="-840"/>
                  <a:pt x="84237" y="0"/>
                </a:cubicBezTo>
                <a:cubicBezTo>
                  <a:pt x="219536" y="-5095"/>
                  <a:pt x="375837" y="32211"/>
                  <a:pt x="642517" y="0"/>
                </a:cubicBezTo>
                <a:cubicBezTo>
                  <a:pt x="909197" y="-32211"/>
                  <a:pt x="1047036" y="43928"/>
                  <a:pt x="1184537" y="0"/>
                </a:cubicBezTo>
                <a:cubicBezTo>
                  <a:pt x="1322038" y="-43928"/>
                  <a:pt x="1519912" y="27667"/>
                  <a:pt x="1710296" y="0"/>
                </a:cubicBezTo>
                <a:cubicBezTo>
                  <a:pt x="1747735" y="374"/>
                  <a:pt x="1800620" y="26740"/>
                  <a:pt x="1794533" y="84237"/>
                </a:cubicBezTo>
                <a:cubicBezTo>
                  <a:pt x="1808697" y="178349"/>
                  <a:pt x="1773764" y="308189"/>
                  <a:pt x="1794533" y="421177"/>
                </a:cubicBezTo>
                <a:cubicBezTo>
                  <a:pt x="1798142" y="474847"/>
                  <a:pt x="1750960" y="508504"/>
                  <a:pt x="1710296" y="505414"/>
                </a:cubicBezTo>
                <a:cubicBezTo>
                  <a:pt x="1481151" y="518208"/>
                  <a:pt x="1292099" y="476590"/>
                  <a:pt x="1152016" y="505414"/>
                </a:cubicBezTo>
                <a:cubicBezTo>
                  <a:pt x="1011933" y="534238"/>
                  <a:pt x="761653" y="478048"/>
                  <a:pt x="658778" y="505414"/>
                </a:cubicBezTo>
                <a:cubicBezTo>
                  <a:pt x="555903" y="532780"/>
                  <a:pt x="209848" y="478350"/>
                  <a:pt x="84237" y="505414"/>
                </a:cubicBezTo>
                <a:cubicBezTo>
                  <a:pt x="50262" y="509805"/>
                  <a:pt x="1460" y="472619"/>
                  <a:pt x="0" y="421177"/>
                </a:cubicBezTo>
                <a:cubicBezTo>
                  <a:pt x="-12318" y="275066"/>
                  <a:pt x="29974" y="229703"/>
                  <a:pt x="0" y="84237"/>
                </a:cubicBezTo>
                <a:close/>
              </a:path>
              <a:path w="1794533" h="505414" stroke="0" extrusionOk="0">
                <a:moveTo>
                  <a:pt x="0" y="84237"/>
                </a:moveTo>
                <a:cubicBezTo>
                  <a:pt x="-8026" y="32763"/>
                  <a:pt x="36583" y="424"/>
                  <a:pt x="84237" y="0"/>
                </a:cubicBezTo>
                <a:cubicBezTo>
                  <a:pt x="287430" y="-42258"/>
                  <a:pt x="391319" y="23705"/>
                  <a:pt x="658778" y="0"/>
                </a:cubicBezTo>
                <a:cubicBezTo>
                  <a:pt x="926237" y="-23705"/>
                  <a:pt x="929540" y="52511"/>
                  <a:pt x="1184537" y="0"/>
                </a:cubicBezTo>
                <a:cubicBezTo>
                  <a:pt x="1439534" y="-52511"/>
                  <a:pt x="1569407" y="56446"/>
                  <a:pt x="1710296" y="0"/>
                </a:cubicBezTo>
                <a:cubicBezTo>
                  <a:pt x="1754888" y="-6220"/>
                  <a:pt x="1797786" y="25675"/>
                  <a:pt x="1794533" y="84237"/>
                </a:cubicBezTo>
                <a:cubicBezTo>
                  <a:pt x="1803809" y="216299"/>
                  <a:pt x="1790058" y="331873"/>
                  <a:pt x="1794533" y="421177"/>
                </a:cubicBezTo>
                <a:cubicBezTo>
                  <a:pt x="1793636" y="459143"/>
                  <a:pt x="1754590" y="508512"/>
                  <a:pt x="1710296" y="505414"/>
                </a:cubicBezTo>
                <a:cubicBezTo>
                  <a:pt x="1571103" y="506134"/>
                  <a:pt x="1366692" y="460833"/>
                  <a:pt x="1200798" y="505414"/>
                </a:cubicBezTo>
                <a:cubicBezTo>
                  <a:pt x="1034904" y="549995"/>
                  <a:pt x="929190" y="491564"/>
                  <a:pt x="658778" y="505414"/>
                </a:cubicBezTo>
                <a:cubicBezTo>
                  <a:pt x="388366" y="519264"/>
                  <a:pt x="318544" y="453603"/>
                  <a:pt x="84237" y="505414"/>
                </a:cubicBezTo>
                <a:cubicBezTo>
                  <a:pt x="45240" y="497977"/>
                  <a:pt x="5012" y="464468"/>
                  <a:pt x="0" y="421177"/>
                </a:cubicBezTo>
                <a:cubicBezTo>
                  <a:pt x="-34779" y="259424"/>
                  <a:pt x="18202" y="156470"/>
                  <a:pt x="0" y="84237"/>
                </a:cubicBezTo>
                <a:close/>
              </a:path>
            </a:pathLst>
          </a:custGeom>
          <a:solidFill>
            <a:schemeClr val="accent1"/>
          </a:solidFill>
          <a:ln>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Legal Factors</a:t>
            </a:r>
          </a:p>
        </p:txBody>
      </p:sp>
      <p:sp>
        <p:nvSpPr>
          <p:cNvPr id="26" name="TextBox 25">
            <a:extLst>
              <a:ext uri="{FF2B5EF4-FFF2-40B4-BE49-F238E27FC236}">
                <a16:creationId xmlns:a16="http://schemas.microsoft.com/office/drawing/2014/main" id="{63F8D9B8-4C55-4B5D-ABE8-2F82719307A0}"/>
              </a:ext>
            </a:extLst>
          </p:cNvPr>
          <p:cNvSpPr txBox="1"/>
          <p:nvPr/>
        </p:nvSpPr>
        <p:spPr>
          <a:xfrm>
            <a:off x="4644345" y="4798928"/>
            <a:ext cx="3229173" cy="646331"/>
          </a:xfrm>
          <a:prstGeom prst="rect">
            <a:avLst/>
          </a:prstGeom>
          <a:noFill/>
        </p:spPr>
        <p:txBody>
          <a:bodyPr wrap="square" rtlCol="0">
            <a:spAutoFit/>
          </a:bodyPr>
          <a:lstStyle/>
          <a:p>
            <a:r>
              <a:rPr lang="en-GB" b="1">
                <a:solidFill>
                  <a:schemeClr val="accent1"/>
                </a:solidFill>
              </a:rPr>
              <a:t>Project delivery risk </a:t>
            </a:r>
            <a:r>
              <a:rPr lang="en-GB"/>
              <a:t>associated with the project</a:t>
            </a:r>
          </a:p>
        </p:txBody>
      </p:sp>
      <p:sp>
        <p:nvSpPr>
          <p:cNvPr id="29" name="Rectangle: Rounded Corners 28">
            <a:extLst>
              <a:ext uri="{FF2B5EF4-FFF2-40B4-BE49-F238E27FC236}">
                <a16:creationId xmlns:a16="http://schemas.microsoft.com/office/drawing/2014/main" id="{0D93DDAF-38A5-49E0-8574-5E93CB95727D}"/>
              </a:ext>
            </a:extLst>
          </p:cNvPr>
          <p:cNvSpPr/>
          <p:nvPr/>
        </p:nvSpPr>
        <p:spPr>
          <a:xfrm>
            <a:off x="6362143" y="6221185"/>
            <a:ext cx="1794533" cy="505414"/>
          </a:xfrm>
          <a:custGeom>
            <a:avLst/>
            <a:gdLst>
              <a:gd name="connsiteX0" fmla="*/ 0 w 1794533"/>
              <a:gd name="connsiteY0" fmla="*/ 84237 h 505414"/>
              <a:gd name="connsiteX1" fmla="*/ 84237 w 1794533"/>
              <a:gd name="connsiteY1" fmla="*/ 0 h 505414"/>
              <a:gd name="connsiteX2" fmla="*/ 642517 w 1794533"/>
              <a:gd name="connsiteY2" fmla="*/ 0 h 505414"/>
              <a:gd name="connsiteX3" fmla="*/ 1184537 w 1794533"/>
              <a:gd name="connsiteY3" fmla="*/ 0 h 505414"/>
              <a:gd name="connsiteX4" fmla="*/ 1710296 w 1794533"/>
              <a:gd name="connsiteY4" fmla="*/ 0 h 505414"/>
              <a:gd name="connsiteX5" fmla="*/ 1794533 w 1794533"/>
              <a:gd name="connsiteY5" fmla="*/ 84237 h 505414"/>
              <a:gd name="connsiteX6" fmla="*/ 1794533 w 1794533"/>
              <a:gd name="connsiteY6" fmla="*/ 421177 h 505414"/>
              <a:gd name="connsiteX7" fmla="*/ 1710296 w 1794533"/>
              <a:gd name="connsiteY7" fmla="*/ 505414 h 505414"/>
              <a:gd name="connsiteX8" fmla="*/ 1152016 w 1794533"/>
              <a:gd name="connsiteY8" fmla="*/ 505414 h 505414"/>
              <a:gd name="connsiteX9" fmla="*/ 658778 w 1794533"/>
              <a:gd name="connsiteY9" fmla="*/ 505414 h 505414"/>
              <a:gd name="connsiteX10" fmla="*/ 84237 w 1794533"/>
              <a:gd name="connsiteY10" fmla="*/ 505414 h 505414"/>
              <a:gd name="connsiteX11" fmla="*/ 0 w 1794533"/>
              <a:gd name="connsiteY11" fmla="*/ 421177 h 505414"/>
              <a:gd name="connsiteX12" fmla="*/ 0 w 1794533"/>
              <a:gd name="connsiteY12" fmla="*/ 84237 h 50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4533" h="505414" fill="none" extrusionOk="0">
                <a:moveTo>
                  <a:pt x="0" y="84237"/>
                </a:moveTo>
                <a:cubicBezTo>
                  <a:pt x="-7449" y="38937"/>
                  <a:pt x="36496" y="-840"/>
                  <a:pt x="84237" y="0"/>
                </a:cubicBezTo>
                <a:cubicBezTo>
                  <a:pt x="219536" y="-5095"/>
                  <a:pt x="375837" y="32211"/>
                  <a:pt x="642517" y="0"/>
                </a:cubicBezTo>
                <a:cubicBezTo>
                  <a:pt x="909197" y="-32211"/>
                  <a:pt x="1047036" y="43928"/>
                  <a:pt x="1184537" y="0"/>
                </a:cubicBezTo>
                <a:cubicBezTo>
                  <a:pt x="1322038" y="-43928"/>
                  <a:pt x="1519912" y="27667"/>
                  <a:pt x="1710296" y="0"/>
                </a:cubicBezTo>
                <a:cubicBezTo>
                  <a:pt x="1747735" y="374"/>
                  <a:pt x="1800620" y="26740"/>
                  <a:pt x="1794533" y="84237"/>
                </a:cubicBezTo>
                <a:cubicBezTo>
                  <a:pt x="1808697" y="178349"/>
                  <a:pt x="1773764" y="308189"/>
                  <a:pt x="1794533" y="421177"/>
                </a:cubicBezTo>
                <a:cubicBezTo>
                  <a:pt x="1798142" y="474847"/>
                  <a:pt x="1750960" y="508504"/>
                  <a:pt x="1710296" y="505414"/>
                </a:cubicBezTo>
                <a:cubicBezTo>
                  <a:pt x="1481151" y="518208"/>
                  <a:pt x="1292099" y="476590"/>
                  <a:pt x="1152016" y="505414"/>
                </a:cubicBezTo>
                <a:cubicBezTo>
                  <a:pt x="1011933" y="534238"/>
                  <a:pt x="761653" y="478048"/>
                  <a:pt x="658778" y="505414"/>
                </a:cubicBezTo>
                <a:cubicBezTo>
                  <a:pt x="555903" y="532780"/>
                  <a:pt x="209848" y="478350"/>
                  <a:pt x="84237" y="505414"/>
                </a:cubicBezTo>
                <a:cubicBezTo>
                  <a:pt x="50262" y="509805"/>
                  <a:pt x="1460" y="472619"/>
                  <a:pt x="0" y="421177"/>
                </a:cubicBezTo>
                <a:cubicBezTo>
                  <a:pt x="-12318" y="275066"/>
                  <a:pt x="29974" y="229703"/>
                  <a:pt x="0" y="84237"/>
                </a:cubicBezTo>
                <a:close/>
              </a:path>
              <a:path w="1794533" h="505414" stroke="0" extrusionOk="0">
                <a:moveTo>
                  <a:pt x="0" y="84237"/>
                </a:moveTo>
                <a:cubicBezTo>
                  <a:pt x="-8026" y="32763"/>
                  <a:pt x="36583" y="424"/>
                  <a:pt x="84237" y="0"/>
                </a:cubicBezTo>
                <a:cubicBezTo>
                  <a:pt x="287430" y="-42258"/>
                  <a:pt x="391319" y="23705"/>
                  <a:pt x="658778" y="0"/>
                </a:cubicBezTo>
                <a:cubicBezTo>
                  <a:pt x="926237" y="-23705"/>
                  <a:pt x="929540" y="52511"/>
                  <a:pt x="1184537" y="0"/>
                </a:cubicBezTo>
                <a:cubicBezTo>
                  <a:pt x="1439534" y="-52511"/>
                  <a:pt x="1569407" y="56446"/>
                  <a:pt x="1710296" y="0"/>
                </a:cubicBezTo>
                <a:cubicBezTo>
                  <a:pt x="1754888" y="-6220"/>
                  <a:pt x="1797786" y="25675"/>
                  <a:pt x="1794533" y="84237"/>
                </a:cubicBezTo>
                <a:cubicBezTo>
                  <a:pt x="1803809" y="216299"/>
                  <a:pt x="1790058" y="331873"/>
                  <a:pt x="1794533" y="421177"/>
                </a:cubicBezTo>
                <a:cubicBezTo>
                  <a:pt x="1793636" y="459143"/>
                  <a:pt x="1754590" y="508512"/>
                  <a:pt x="1710296" y="505414"/>
                </a:cubicBezTo>
                <a:cubicBezTo>
                  <a:pt x="1571103" y="506134"/>
                  <a:pt x="1366692" y="460833"/>
                  <a:pt x="1200798" y="505414"/>
                </a:cubicBezTo>
                <a:cubicBezTo>
                  <a:pt x="1034904" y="549995"/>
                  <a:pt x="929190" y="491564"/>
                  <a:pt x="658778" y="505414"/>
                </a:cubicBezTo>
                <a:cubicBezTo>
                  <a:pt x="388366" y="519264"/>
                  <a:pt x="318544" y="453603"/>
                  <a:pt x="84237" y="505414"/>
                </a:cubicBezTo>
                <a:cubicBezTo>
                  <a:pt x="45240" y="497977"/>
                  <a:pt x="5012" y="464468"/>
                  <a:pt x="0" y="421177"/>
                </a:cubicBezTo>
                <a:cubicBezTo>
                  <a:pt x="-34779" y="259424"/>
                  <a:pt x="18202" y="156470"/>
                  <a:pt x="0" y="84237"/>
                </a:cubicBezTo>
                <a:close/>
              </a:path>
            </a:pathLst>
          </a:custGeom>
          <a:solidFill>
            <a:schemeClr val="accent1"/>
          </a:solidFill>
          <a:ln>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Readiness – plan / resource etc</a:t>
            </a:r>
          </a:p>
        </p:txBody>
      </p:sp>
      <p:sp>
        <p:nvSpPr>
          <p:cNvPr id="30" name="Rectangle: Rounded Corners 29">
            <a:extLst>
              <a:ext uri="{FF2B5EF4-FFF2-40B4-BE49-F238E27FC236}">
                <a16:creationId xmlns:a16="http://schemas.microsoft.com/office/drawing/2014/main" id="{42AD8BEE-E12C-41A0-8BBC-EDFD5B057F37}"/>
              </a:ext>
            </a:extLst>
          </p:cNvPr>
          <p:cNvSpPr/>
          <p:nvPr/>
        </p:nvSpPr>
        <p:spPr>
          <a:xfrm>
            <a:off x="4699526" y="6160099"/>
            <a:ext cx="1794533" cy="505414"/>
          </a:xfrm>
          <a:custGeom>
            <a:avLst/>
            <a:gdLst>
              <a:gd name="connsiteX0" fmla="*/ 0 w 1794533"/>
              <a:gd name="connsiteY0" fmla="*/ 84237 h 505414"/>
              <a:gd name="connsiteX1" fmla="*/ 84237 w 1794533"/>
              <a:gd name="connsiteY1" fmla="*/ 0 h 505414"/>
              <a:gd name="connsiteX2" fmla="*/ 642517 w 1794533"/>
              <a:gd name="connsiteY2" fmla="*/ 0 h 505414"/>
              <a:gd name="connsiteX3" fmla="*/ 1184537 w 1794533"/>
              <a:gd name="connsiteY3" fmla="*/ 0 h 505414"/>
              <a:gd name="connsiteX4" fmla="*/ 1710296 w 1794533"/>
              <a:gd name="connsiteY4" fmla="*/ 0 h 505414"/>
              <a:gd name="connsiteX5" fmla="*/ 1794533 w 1794533"/>
              <a:gd name="connsiteY5" fmla="*/ 84237 h 505414"/>
              <a:gd name="connsiteX6" fmla="*/ 1794533 w 1794533"/>
              <a:gd name="connsiteY6" fmla="*/ 421177 h 505414"/>
              <a:gd name="connsiteX7" fmla="*/ 1710296 w 1794533"/>
              <a:gd name="connsiteY7" fmla="*/ 505414 h 505414"/>
              <a:gd name="connsiteX8" fmla="*/ 1152016 w 1794533"/>
              <a:gd name="connsiteY8" fmla="*/ 505414 h 505414"/>
              <a:gd name="connsiteX9" fmla="*/ 658778 w 1794533"/>
              <a:gd name="connsiteY9" fmla="*/ 505414 h 505414"/>
              <a:gd name="connsiteX10" fmla="*/ 84237 w 1794533"/>
              <a:gd name="connsiteY10" fmla="*/ 505414 h 505414"/>
              <a:gd name="connsiteX11" fmla="*/ 0 w 1794533"/>
              <a:gd name="connsiteY11" fmla="*/ 421177 h 505414"/>
              <a:gd name="connsiteX12" fmla="*/ 0 w 1794533"/>
              <a:gd name="connsiteY12" fmla="*/ 84237 h 50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4533" h="505414" fill="none" extrusionOk="0">
                <a:moveTo>
                  <a:pt x="0" y="84237"/>
                </a:moveTo>
                <a:cubicBezTo>
                  <a:pt x="-7449" y="38937"/>
                  <a:pt x="36496" y="-840"/>
                  <a:pt x="84237" y="0"/>
                </a:cubicBezTo>
                <a:cubicBezTo>
                  <a:pt x="219536" y="-5095"/>
                  <a:pt x="375837" y="32211"/>
                  <a:pt x="642517" y="0"/>
                </a:cubicBezTo>
                <a:cubicBezTo>
                  <a:pt x="909197" y="-32211"/>
                  <a:pt x="1047036" y="43928"/>
                  <a:pt x="1184537" y="0"/>
                </a:cubicBezTo>
                <a:cubicBezTo>
                  <a:pt x="1322038" y="-43928"/>
                  <a:pt x="1519912" y="27667"/>
                  <a:pt x="1710296" y="0"/>
                </a:cubicBezTo>
                <a:cubicBezTo>
                  <a:pt x="1747735" y="374"/>
                  <a:pt x="1800620" y="26740"/>
                  <a:pt x="1794533" y="84237"/>
                </a:cubicBezTo>
                <a:cubicBezTo>
                  <a:pt x="1808697" y="178349"/>
                  <a:pt x="1773764" y="308189"/>
                  <a:pt x="1794533" y="421177"/>
                </a:cubicBezTo>
                <a:cubicBezTo>
                  <a:pt x="1798142" y="474847"/>
                  <a:pt x="1750960" y="508504"/>
                  <a:pt x="1710296" y="505414"/>
                </a:cubicBezTo>
                <a:cubicBezTo>
                  <a:pt x="1481151" y="518208"/>
                  <a:pt x="1292099" y="476590"/>
                  <a:pt x="1152016" y="505414"/>
                </a:cubicBezTo>
                <a:cubicBezTo>
                  <a:pt x="1011933" y="534238"/>
                  <a:pt x="761653" y="478048"/>
                  <a:pt x="658778" y="505414"/>
                </a:cubicBezTo>
                <a:cubicBezTo>
                  <a:pt x="555903" y="532780"/>
                  <a:pt x="209848" y="478350"/>
                  <a:pt x="84237" y="505414"/>
                </a:cubicBezTo>
                <a:cubicBezTo>
                  <a:pt x="50262" y="509805"/>
                  <a:pt x="1460" y="472619"/>
                  <a:pt x="0" y="421177"/>
                </a:cubicBezTo>
                <a:cubicBezTo>
                  <a:pt x="-12318" y="275066"/>
                  <a:pt x="29974" y="229703"/>
                  <a:pt x="0" y="84237"/>
                </a:cubicBezTo>
                <a:close/>
              </a:path>
              <a:path w="1794533" h="505414" stroke="0" extrusionOk="0">
                <a:moveTo>
                  <a:pt x="0" y="84237"/>
                </a:moveTo>
                <a:cubicBezTo>
                  <a:pt x="-8026" y="32763"/>
                  <a:pt x="36583" y="424"/>
                  <a:pt x="84237" y="0"/>
                </a:cubicBezTo>
                <a:cubicBezTo>
                  <a:pt x="287430" y="-42258"/>
                  <a:pt x="391319" y="23705"/>
                  <a:pt x="658778" y="0"/>
                </a:cubicBezTo>
                <a:cubicBezTo>
                  <a:pt x="926237" y="-23705"/>
                  <a:pt x="929540" y="52511"/>
                  <a:pt x="1184537" y="0"/>
                </a:cubicBezTo>
                <a:cubicBezTo>
                  <a:pt x="1439534" y="-52511"/>
                  <a:pt x="1569407" y="56446"/>
                  <a:pt x="1710296" y="0"/>
                </a:cubicBezTo>
                <a:cubicBezTo>
                  <a:pt x="1754888" y="-6220"/>
                  <a:pt x="1797786" y="25675"/>
                  <a:pt x="1794533" y="84237"/>
                </a:cubicBezTo>
                <a:cubicBezTo>
                  <a:pt x="1803809" y="216299"/>
                  <a:pt x="1790058" y="331873"/>
                  <a:pt x="1794533" y="421177"/>
                </a:cubicBezTo>
                <a:cubicBezTo>
                  <a:pt x="1793636" y="459143"/>
                  <a:pt x="1754590" y="508512"/>
                  <a:pt x="1710296" y="505414"/>
                </a:cubicBezTo>
                <a:cubicBezTo>
                  <a:pt x="1571103" y="506134"/>
                  <a:pt x="1366692" y="460833"/>
                  <a:pt x="1200798" y="505414"/>
                </a:cubicBezTo>
                <a:cubicBezTo>
                  <a:pt x="1034904" y="549995"/>
                  <a:pt x="929190" y="491564"/>
                  <a:pt x="658778" y="505414"/>
                </a:cubicBezTo>
                <a:cubicBezTo>
                  <a:pt x="388366" y="519264"/>
                  <a:pt x="318544" y="453603"/>
                  <a:pt x="84237" y="505414"/>
                </a:cubicBezTo>
                <a:cubicBezTo>
                  <a:pt x="45240" y="497977"/>
                  <a:pt x="5012" y="464468"/>
                  <a:pt x="0" y="421177"/>
                </a:cubicBezTo>
                <a:cubicBezTo>
                  <a:pt x="-34779" y="259424"/>
                  <a:pt x="18202" y="156470"/>
                  <a:pt x="0" y="84237"/>
                </a:cubicBezTo>
                <a:close/>
              </a:path>
            </a:pathLst>
          </a:custGeom>
          <a:solidFill>
            <a:schemeClr val="accent1"/>
          </a:solidFill>
          <a:ln>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Senior Buy-In</a:t>
            </a:r>
          </a:p>
        </p:txBody>
      </p:sp>
      <p:sp>
        <p:nvSpPr>
          <p:cNvPr id="32" name="TextBox 31">
            <a:extLst>
              <a:ext uri="{FF2B5EF4-FFF2-40B4-BE49-F238E27FC236}">
                <a16:creationId xmlns:a16="http://schemas.microsoft.com/office/drawing/2014/main" id="{12F597F6-D0DD-4717-8195-D7C2158EA590}"/>
              </a:ext>
            </a:extLst>
          </p:cNvPr>
          <p:cNvSpPr txBox="1"/>
          <p:nvPr/>
        </p:nvSpPr>
        <p:spPr>
          <a:xfrm>
            <a:off x="8610601" y="2438426"/>
            <a:ext cx="3434382" cy="1938992"/>
          </a:xfrm>
          <a:prstGeom prst="rect">
            <a:avLst/>
          </a:prstGeom>
          <a:noFill/>
        </p:spPr>
        <p:txBody>
          <a:bodyPr wrap="square" rtlCol="0">
            <a:spAutoFit/>
          </a:bodyPr>
          <a:lstStyle/>
          <a:p>
            <a:pPr algn="r"/>
            <a:r>
              <a:rPr lang="en-GB" sz="2400" dirty="0"/>
              <a:t>There are </a:t>
            </a:r>
            <a:r>
              <a:rPr lang="en-GB" sz="2400" b="1" dirty="0"/>
              <a:t>6 typical buckets </a:t>
            </a:r>
            <a:r>
              <a:rPr lang="en-GB" sz="2400" dirty="0"/>
              <a:t>which cover most criteria in AHP models – </a:t>
            </a:r>
            <a:r>
              <a:rPr lang="en-GB" sz="2400" i="1" dirty="0"/>
              <a:t>so we’ve built them into our software</a:t>
            </a:r>
          </a:p>
        </p:txBody>
      </p:sp>
      <p:sp>
        <p:nvSpPr>
          <p:cNvPr id="31" name="Rectangle: Rounded Corners 30">
            <a:extLst>
              <a:ext uri="{FF2B5EF4-FFF2-40B4-BE49-F238E27FC236}">
                <a16:creationId xmlns:a16="http://schemas.microsoft.com/office/drawing/2014/main" id="{E7FEF761-AB71-4B04-874E-09394CD9D8CC}"/>
              </a:ext>
            </a:extLst>
          </p:cNvPr>
          <p:cNvSpPr/>
          <p:nvPr/>
        </p:nvSpPr>
        <p:spPr>
          <a:xfrm>
            <a:off x="619177" y="4169965"/>
            <a:ext cx="1766825" cy="505414"/>
          </a:xfrm>
          <a:custGeom>
            <a:avLst/>
            <a:gdLst>
              <a:gd name="connsiteX0" fmla="*/ 0 w 1766825"/>
              <a:gd name="connsiteY0" fmla="*/ 84237 h 505414"/>
              <a:gd name="connsiteX1" fmla="*/ 84237 w 1766825"/>
              <a:gd name="connsiteY1" fmla="*/ 0 h 505414"/>
              <a:gd name="connsiteX2" fmla="*/ 633004 w 1766825"/>
              <a:gd name="connsiteY2" fmla="*/ 0 h 505414"/>
              <a:gd name="connsiteX3" fmla="*/ 1165788 w 1766825"/>
              <a:gd name="connsiteY3" fmla="*/ 0 h 505414"/>
              <a:gd name="connsiteX4" fmla="*/ 1682588 w 1766825"/>
              <a:gd name="connsiteY4" fmla="*/ 0 h 505414"/>
              <a:gd name="connsiteX5" fmla="*/ 1766825 w 1766825"/>
              <a:gd name="connsiteY5" fmla="*/ 84237 h 505414"/>
              <a:gd name="connsiteX6" fmla="*/ 1766825 w 1766825"/>
              <a:gd name="connsiteY6" fmla="*/ 421177 h 505414"/>
              <a:gd name="connsiteX7" fmla="*/ 1682588 w 1766825"/>
              <a:gd name="connsiteY7" fmla="*/ 505414 h 505414"/>
              <a:gd name="connsiteX8" fmla="*/ 1133821 w 1766825"/>
              <a:gd name="connsiteY8" fmla="*/ 505414 h 505414"/>
              <a:gd name="connsiteX9" fmla="*/ 648988 w 1766825"/>
              <a:gd name="connsiteY9" fmla="*/ 505414 h 505414"/>
              <a:gd name="connsiteX10" fmla="*/ 84237 w 1766825"/>
              <a:gd name="connsiteY10" fmla="*/ 505414 h 505414"/>
              <a:gd name="connsiteX11" fmla="*/ 0 w 1766825"/>
              <a:gd name="connsiteY11" fmla="*/ 421177 h 505414"/>
              <a:gd name="connsiteX12" fmla="*/ 0 w 1766825"/>
              <a:gd name="connsiteY12" fmla="*/ 84237 h 50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6825" h="505414" fill="none" extrusionOk="0">
                <a:moveTo>
                  <a:pt x="0" y="84237"/>
                </a:moveTo>
                <a:cubicBezTo>
                  <a:pt x="-7449" y="38937"/>
                  <a:pt x="36496" y="-840"/>
                  <a:pt x="84237" y="0"/>
                </a:cubicBezTo>
                <a:cubicBezTo>
                  <a:pt x="241599" y="-6521"/>
                  <a:pt x="519342" y="26320"/>
                  <a:pt x="633004" y="0"/>
                </a:cubicBezTo>
                <a:cubicBezTo>
                  <a:pt x="746666" y="-26320"/>
                  <a:pt x="975414" y="41154"/>
                  <a:pt x="1165788" y="0"/>
                </a:cubicBezTo>
                <a:cubicBezTo>
                  <a:pt x="1356162" y="-41154"/>
                  <a:pt x="1436592" y="13507"/>
                  <a:pt x="1682588" y="0"/>
                </a:cubicBezTo>
                <a:cubicBezTo>
                  <a:pt x="1720027" y="374"/>
                  <a:pt x="1772912" y="26740"/>
                  <a:pt x="1766825" y="84237"/>
                </a:cubicBezTo>
                <a:cubicBezTo>
                  <a:pt x="1780989" y="178349"/>
                  <a:pt x="1746056" y="308189"/>
                  <a:pt x="1766825" y="421177"/>
                </a:cubicBezTo>
                <a:cubicBezTo>
                  <a:pt x="1770434" y="474847"/>
                  <a:pt x="1723252" y="508504"/>
                  <a:pt x="1682588" y="505414"/>
                </a:cubicBezTo>
                <a:cubicBezTo>
                  <a:pt x="1564324" y="505953"/>
                  <a:pt x="1316778" y="443724"/>
                  <a:pt x="1133821" y="505414"/>
                </a:cubicBezTo>
                <a:cubicBezTo>
                  <a:pt x="950864" y="567104"/>
                  <a:pt x="811528" y="499180"/>
                  <a:pt x="648988" y="505414"/>
                </a:cubicBezTo>
                <a:cubicBezTo>
                  <a:pt x="486448" y="511648"/>
                  <a:pt x="304244" y="451655"/>
                  <a:pt x="84237" y="505414"/>
                </a:cubicBezTo>
                <a:cubicBezTo>
                  <a:pt x="50262" y="509805"/>
                  <a:pt x="1460" y="472619"/>
                  <a:pt x="0" y="421177"/>
                </a:cubicBezTo>
                <a:cubicBezTo>
                  <a:pt x="-12318" y="275066"/>
                  <a:pt x="29974" y="229703"/>
                  <a:pt x="0" y="84237"/>
                </a:cubicBezTo>
                <a:close/>
              </a:path>
              <a:path w="1766825" h="505414" stroke="0" extrusionOk="0">
                <a:moveTo>
                  <a:pt x="0" y="84237"/>
                </a:moveTo>
                <a:cubicBezTo>
                  <a:pt x="-8026" y="32763"/>
                  <a:pt x="36583" y="424"/>
                  <a:pt x="84237" y="0"/>
                </a:cubicBezTo>
                <a:cubicBezTo>
                  <a:pt x="233831" y="-54765"/>
                  <a:pt x="431764" y="36361"/>
                  <a:pt x="648988" y="0"/>
                </a:cubicBezTo>
                <a:cubicBezTo>
                  <a:pt x="866212" y="-36361"/>
                  <a:pt x="935032" y="9500"/>
                  <a:pt x="1165788" y="0"/>
                </a:cubicBezTo>
                <a:cubicBezTo>
                  <a:pt x="1396544" y="-9500"/>
                  <a:pt x="1571213" y="14528"/>
                  <a:pt x="1682588" y="0"/>
                </a:cubicBezTo>
                <a:cubicBezTo>
                  <a:pt x="1727180" y="-6220"/>
                  <a:pt x="1770078" y="25675"/>
                  <a:pt x="1766825" y="84237"/>
                </a:cubicBezTo>
                <a:cubicBezTo>
                  <a:pt x="1776101" y="216299"/>
                  <a:pt x="1762350" y="331873"/>
                  <a:pt x="1766825" y="421177"/>
                </a:cubicBezTo>
                <a:cubicBezTo>
                  <a:pt x="1765928" y="459143"/>
                  <a:pt x="1726882" y="508512"/>
                  <a:pt x="1682588" y="505414"/>
                </a:cubicBezTo>
                <a:cubicBezTo>
                  <a:pt x="1553490" y="526362"/>
                  <a:pt x="1330945" y="501288"/>
                  <a:pt x="1181771" y="505414"/>
                </a:cubicBezTo>
                <a:cubicBezTo>
                  <a:pt x="1032597" y="509540"/>
                  <a:pt x="834978" y="443047"/>
                  <a:pt x="648988" y="505414"/>
                </a:cubicBezTo>
                <a:cubicBezTo>
                  <a:pt x="462998" y="567781"/>
                  <a:pt x="197532" y="475234"/>
                  <a:pt x="84237" y="505414"/>
                </a:cubicBezTo>
                <a:cubicBezTo>
                  <a:pt x="45240" y="497977"/>
                  <a:pt x="5012" y="464468"/>
                  <a:pt x="0" y="421177"/>
                </a:cubicBezTo>
                <a:cubicBezTo>
                  <a:pt x="-34779" y="259424"/>
                  <a:pt x="18202" y="156470"/>
                  <a:pt x="0" y="84237"/>
                </a:cubicBezTo>
                <a:close/>
              </a:path>
            </a:pathLst>
          </a:custGeom>
          <a:solidFill>
            <a:schemeClr val="accent2">
              <a:lumMod val="75000"/>
            </a:schemeClr>
          </a:solidFill>
          <a:ln>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cs typeface="Calibri"/>
              </a:rPr>
              <a:t>Productivity</a:t>
            </a:r>
            <a:endParaRPr lang="en-GB"/>
          </a:p>
        </p:txBody>
      </p:sp>
      <p:sp>
        <p:nvSpPr>
          <p:cNvPr id="33" name="Rectangle: Rounded Corners 32">
            <a:extLst>
              <a:ext uri="{FF2B5EF4-FFF2-40B4-BE49-F238E27FC236}">
                <a16:creationId xmlns:a16="http://schemas.microsoft.com/office/drawing/2014/main" id="{0C08E934-8E4A-46E4-82D1-9D6E58A15545}"/>
              </a:ext>
            </a:extLst>
          </p:cNvPr>
          <p:cNvSpPr/>
          <p:nvPr/>
        </p:nvSpPr>
        <p:spPr>
          <a:xfrm>
            <a:off x="439171" y="6189377"/>
            <a:ext cx="1794533" cy="505414"/>
          </a:xfrm>
          <a:custGeom>
            <a:avLst/>
            <a:gdLst>
              <a:gd name="connsiteX0" fmla="*/ 0 w 1794533"/>
              <a:gd name="connsiteY0" fmla="*/ 84237 h 505414"/>
              <a:gd name="connsiteX1" fmla="*/ 84237 w 1794533"/>
              <a:gd name="connsiteY1" fmla="*/ 0 h 505414"/>
              <a:gd name="connsiteX2" fmla="*/ 642517 w 1794533"/>
              <a:gd name="connsiteY2" fmla="*/ 0 h 505414"/>
              <a:gd name="connsiteX3" fmla="*/ 1184537 w 1794533"/>
              <a:gd name="connsiteY3" fmla="*/ 0 h 505414"/>
              <a:gd name="connsiteX4" fmla="*/ 1710296 w 1794533"/>
              <a:gd name="connsiteY4" fmla="*/ 0 h 505414"/>
              <a:gd name="connsiteX5" fmla="*/ 1794533 w 1794533"/>
              <a:gd name="connsiteY5" fmla="*/ 84237 h 505414"/>
              <a:gd name="connsiteX6" fmla="*/ 1794533 w 1794533"/>
              <a:gd name="connsiteY6" fmla="*/ 421177 h 505414"/>
              <a:gd name="connsiteX7" fmla="*/ 1710296 w 1794533"/>
              <a:gd name="connsiteY7" fmla="*/ 505414 h 505414"/>
              <a:gd name="connsiteX8" fmla="*/ 1152016 w 1794533"/>
              <a:gd name="connsiteY8" fmla="*/ 505414 h 505414"/>
              <a:gd name="connsiteX9" fmla="*/ 658778 w 1794533"/>
              <a:gd name="connsiteY9" fmla="*/ 505414 h 505414"/>
              <a:gd name="connsiteX10" fmla="*/ 84237 w 1794533"/>
              <a:gd name="connsiteY10" fmla="*/ 505414 h 505414"/>
              <a:gd name="connsiteX11" fmla="*/ 0 w 1794533"/>
              <a:gd name="connsiteY11" fmla="*/ 421177 h 505414"/>
              <a:gd name="connsiteX12" fmla="*/ 0 w 1794533"/>
              <a:gd name="connsiteY12" fmla="*/ 84237 h 50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4533" h="505414" fill="none" extrusionOk="0">
                <a:moveTo>
                  <a:pt x="0" y="84237"/>
                </a:moveTo>
                <a:cubicBezTo>
                  <a:pt x="-7449" y="38937"/>
                  <a:pt x="36496" y="-840"/>
                  <a:pt x="84237" y="0"/>
                </a:cubicBezTo>
                <a:cubicBezTo>
                  <a:pt x="219536" y="-5095"/>
                  <a:pt x="375837" y="32211"/>
                  <a:pt x="642517" y="0"/>
                </a:cubicBezTo>
                <a:cubicBezTo>
                  <a:pt x="909197" y="-32211"/>
                  <a:pt x="1047036" y="43928"/>
                  <a:pt x="1184537" y="0"/>
                </a:cubicBezTo>
                <a:cubicBezTo>
                  <a:pt x="1322038" y="-43928"/>
                  <a:pt x="1519912" y="27667"/>
                  <a:pt x="1710296" y="0"/>
                </a:cubicBezTo>
                <a:cubicBezTo>
                  <a:pt x="1747735" y="374"/>
                  <a:pt x="1800620" y="26740"/>
                  <a:pt x="1794533" y="84237"/>
                </a:cubicBezTo>
                <a:cubicBezTo>
                  <a:pt x="1808697" y="178349"/>
                  <a:pt x="1773764" y="308189"/>
                  <a:pt x="1794533" y="421177"/>
                </a:cubicBezTo>
                <a:cubicBezTo>
                  <a:pt x="1798142" y="474847"/>
                  <a:pt x="1750960" y="508504"/>
                  <a:pt x="1710296" y="505414"/>
                </a:cubicBezTo>
                <a:cubicBezTo>
                  <a:pt x="1481151" y="518208"/>
                  <a:pt x="1292099" y="476590"/>
                  <a:pt x="1152016" y="505414"/>
                </a:cubicBezTo>
                <a:cubicBezTo>
                  <a:pt x="1011933" y="534238"/>
                  <a:pt x="761653" y="478048"/>
                  <a:pt x="658778" y="505414"/>
                </a:cubicBezTo>
                <a:cubicBezTo>
                  <a:pt x="555903" y="532780"/>
                  <a:pt x="209848" y="478350"/>
                  <a:pt x="84237" y="505414"/>
                </a:cubicBezTo>
                <a:cubicBezTo>
                  <a:pt x="50262" y="509805"/>
                  <a:pt x="1460" y="472619"/>
                  <a:pt x="0" y="421177"/>
                </a:cubicBezTo>
                <a:cubicBezTo>
                  <a:pt x="-12318" y="275066"/>
                  <a:pt x="29974" y="229703"/>
                  <a:pt x="0" y="84237"/>
                </a:cubicBezTo>
                <a:close/>
              </a:path>
              <a:path w="1794533" h="505414" stroke="0" extrusionOk="0">
                <a:moveTo>
                  <a:pt x="0" y="84237"/>
                </a:moveTo>
                <a:cubicBezTo>
                  <a:pt x="-8026" y="32763"/>
                  <a:pt x="36583" y="424"/>
                  <a:pt x="84237" y="0"/>
                </a:cubicBezTo>
                <a:cubicBezTo>
                  <a:pt x="287430" y="-42258"/>
                  <a:pt x="391319" y="23705"/>
                  <a:pt x="658778" y="0"/>
                </a:cubicBezTo>
                <a:cubicBezTo>
                  <a:pt x="926237" y="-23705"/>
                  <a:pt x="929540" y="52511"/>
                  <a:pt x="1184537" y="0"/>
                </a:cubicBezTo>
                <a:cubicBezTo>
                  <a:pt x="1439534" y="-52511"/>
                  <a:pt x="1569407" y="56446"/>
                  <a:pt x="1710296" y="0"/>
                </a:cubicBezTo>
                <a:cubicBezTo>
                  <a:pt x="1754888" y="-6220"/>
                  <a:pt x="1797786" y="25675"/>
                  <a:pt x="1794533" y="84237"/>
                </a:cubicBezTo>
                <a:cubicBezTo>
                  <a:pt x="1803809" y="216299"/>
                  <a:pt x="1790058" y="331873"/>
                  <a:pt x="1794533" y="421177"/>
                </a:cubicBezTo>
                <a:cubicBezTo>
                  <a:pt x="1793636" y="459143"/>
                  <a:pt x="1754590" y="508512"/>
                  <a:pt x="1710296" y="505414"/>
                </a:cubicBezTo>
                <a:cubicBezTo>
                  <a:pt x="1571103" y="506134"/>
                  <a:pt x="1366692" y="460833"/>
                  <a:pt x="1200798" y="505414"/>
                </a:cubicBezTo>
                <a:cubicBezTo>
                  <a:pt x="1034904" y="549995"/>
                  <a:pt x="929190" y="491564"/>
                  <a:pt x="658778" y="505414"/>
                </a:cubicBezTo>
                <a:cubicBezTo>
                  <a:pt x="388366" y="519264"/>
                  <a:pt x="318544" y="453603"/>
                  <a:pt x="84237" y="505414"/>
                </a:cubicBezTo>
                <a:cubicBezTo>
                  <a:pt x="45240" y="497977"/>
                  <a:pt x="5012" y="464468"/>
                  <a:pt x="0" y="421177"/>
                </a:cubicBezTo>
                <a:cubicBezTo>
                  <a:pt x="-34779" y="259424"/>
                  <a:pt x="18202" y="156470"/>
                  <a:pt x="0" y="84237"/>
                </a:cubicBezTo>
                <a:close/>
              </a:path>
            </a:pathLst>
          </a:custGeom>
          <a:solidFill>
            <a:schemeClr val="tx1">
              <a:lumMod val="60000"/>
              <a:lumOff val="40000"/>
            </a:schemeClr>
          </a:solidFill>
          <a:ln>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Compliance</a:t>
            </a:r>
          </a:p>
        </p:txBody>
      </p:sp>
      <p:sp>
        <p:nvSpPr>
          <p:cNvPr id="34" name="Rectangle: Rounded Corners 33">
            <a:extLst>
              <a:ext uri="{FF2B5EF4-FFF2-40B4-BE49-F238E27FC236}">
                <a16:creationId xmlns:a16="http://schemas.microsoft.com/office/drawing/2014/main" id="{608AC2BA-1811-4379-A9AB-406328B72987}"/>
              </a:ext>
            </a:extLst>
          </p:cNvPr>
          <p:cNvSpPr/>
          <p:nvPr/>
        </p:nvSpPr>
        <p:spPr>
          <a:xfrm>
            <a:off x="2015159" y="5560428"/>
            <a:ext cx="1794533" cy="505414"/>
          </a:xfrm>
          <a:custGeom>
            <a:avLst/>
            <a:gdLst>
              <a:gd name="connsiteX0" fmla="*/ 0 w 1794533"/>
              <a:gd name="connsiteY0" fmla="*/ 84237 h 505414"/>
              <a:gd name="connsiteX1" fmla="*/ 84237 w 1794533"/>
              <a:gd name="connsiteY1" fmla="*/ 0 h 505414"/>
              <a:gd name="connsiteX2" fmla="*/ 642517 w 1794533"/>
              <a:gd name="connsiteY2" fmla="*/ 0 h 505414"/>
              <a:gd name="connsiteX3" fmla="*/ 1184537 w 1794533"/>
              <a:gd name="connsiteY3" fmla="*/ 0 h 505414"/>
              <a:gd name="connsiteX4" fmla="*/ 1710296 w 1794533"/>
              <a:gd name="connsiteY4" fmla="*/ 0 h 505414"/>
              <a:gd name="connsiteX5" fmla="*/ 1794533 w 1794533"/>
              <a:gd name="connsiteY5" fmla="*/ 84237 h 505414"/>
              <a:gd name="connsiteX6" fmla="*/ 1794533 w 1794533"/>
              <a:gd name="connsiteY6" fmla="*/ 421177 h 505414"/>
              <a:gd name="connsiteX7" fmla="*/ 1710296 w 1794533"/>
              <a:gd name="connsiteY7" fmla="*/ 505414 h 505414"/>
              <a:gd name="connsiteX8" fmla="*/ 1152016 w 1794533"/>
              <a:gd name="connsiteY8" fmla="*/ 505414 h 505414"/>
              <a:gd name="connsiteX9" fmla="*/ 658778 w 1794533"/>
              <a:gd name="connsiteY9" fmla="*/ 505414 h 505414"/>
              <a:gd name="connsiteX10" fmla="*/ 84237 w 1794533"/>
              <a:gd name="connsiteY10" fmla="*/ 505414 h 505414"/>
              <a:gd name="connsiteX11" fmla="*/ 0 w 1794533"/>
              <a:gd name="connsiteY11" fmla="*/ 421177 h 505414"/>
              <a:gd name="connsiteX12" fmla="*/ 0 w 1794533"/>
              <a:gd name="connsiteY12" fmla="*/ 84237 h 50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4533" h="505414" fill="none" extrusionOk="0">
                <a:moveTo>
                  <a:pt x="0" y="84237"/>
                </a:moveTo>
                <a:cubicBezTo>
                  <a:pt x="-7449" y="38937"/>
                  <a:pt x="36496" y="-840"/>
                  <a:pt x="84237" y="0"/>
                </a:cubicBezTo>
                <a:cubicBezTo>
                  <a:pt x="219536" y="-5095"/>
                  <a:pt x="375837" y="32211"/>
                  <a:pt x="642517" y="0"/>
                </a:cubicBezTo>
                <a:cubicBezTo>
                  <a:pt x="909197" y="-32211"/>
                  <a:pt x="1047036" y="43928"/>
                  <a:pt x="1184537" y="0"/>
                </a:cubicBezTo>
                <a:cubicBezTo>
                  <a:pt x="1322038" y="-43928"/>
                  <a:pt x="1519912" y="27667"/>
                  <a:pt x="1710296" y="0"/>
                </a:cubicBezTo>
                <a:cubicBezTo>
                  <a:pt x="1747735" y="374"/>
                  <a:pt x="1800620" y="26740"/>
                  <a:pt x="1794533" y="84237"/>
                </a:cubicBezTo>
                <a:cubicBezTo>
                  <a:pt x="1808697" y="178349"/>
                  <a:pt x="1773764" y="308189"/>
                  <a:pt x="1794533" y="421177"/>
                </a:cubicBezTo>
                <a:cubicBezTo>
                  <a:pt x="1798142" y="474847"/>
                  <a:pt x="1750960" y="508504"/>
                  <a:pt x="1710296" y="505414"/>
                </a:cubicBezTo>
                <a:cubicBezTo>
                  <a:pt x="1481151" y="518208"/>
                  <a:pt x="1292099" y="476590"/>
                  <a:pt x="1152016" y="505414"/>
                </a:cubicBezTo>
                <a:cubicBezTo>
                  <a:pt x="1011933" y="534238"/>
                  <a:pt x="761653" y="478048"/>
                  <a:pt x="658778" y="505414"/>
                </a:cubicBezTo>
                <a:cubicBezTo>
                  <a:pt x="555903" y="532780"/>
                  <a:pt x="209848" y="478350"/>
                  <a:pt x="84237" y="505414"/>
                </a:cubicBezTo>
                <a:cubicBezTo>
                  <a:pt x="50262" y="509805"/>
                  <a:pt x="1460" y="472619"/>
                  <a:pt x="0" y="421177"/>
                </a:cubicBezTo>
                <a:cubicBezTo>
                  <a:pt x="-12318" y="275066"/>
                  <a:pt x="29974" y="229703"/>
                  <a:pt x="0" y="84237"/>
                </a:cubicBezTo>
                <a:close/>
              </a:path>
              <a:path w="1794533" h="505414" stroke="0" extrusionOk="0">
                <a:moveTo>
                  <a:pt x="0" y="84237"/>
                </a:moveTo>
                <a:cubicBezTo>
                  <a:pt x="-8026" y="32763"/>
                  <a:pt x="36583" y="424"/>
                  <a:pt x="84237" y="0"/>
                </a:cubicBezTo>
                <a:cubicBezTo>
                  <a:pt x="287430" y="-42258"/>
                  <a:pt x="391319" y="23705"/>
                  <a:pt x="658778" y="0"/>
                </a:cubicBezTo>
                <a:cubicBezTo>
                  <a:pt x="926237" y="-23705"/>
                  <a:pt x="929540" y="52511"/>
                  <a:pt x="1184537" y="0"/>
                </a:cubicBezTo>
                <a:cubicBezTo>
                  <a:pt x="1439534" y="-52511"/>
                  <a:pt x="1569407" y="56446"/>
                  <a:pt x="1710296" y="0"/>
                </a:cubicBezTo>
                <a:cubicBezTo>
                  <a:pt x="1754888" y="-6220"/>
                  <a:pt x="1797786" y="25675"/>
                  <a:pt x="1794533" y="84237"/>
                </a:cubicBezTo>
                <a:cubicBezTo>
                  <a:pt x="1803809" y="216299"/>
                  <a:pt x="1790058" y="331873"/>
                  <a:pt x="1794533" y="421177"/>
                </a:cubicBezTo>
                <a:cubicBezTo>
                  <a:pt x="1793636" y="459143"/>
                  <a:pt x="1754590" y="508512"/>
                  <a:pt x="1710296" y="505414"/>
                </a:cubicBezTo>
                <a:cubicBezTo>
                  <a:pt x="1571103" y="506134"/>
                  <a:pt x="1366692" y="460833"/>
                  <a:pt x="1200798" y="505414"/>
                </a:cubicBezTo>
                <a:cubicBezTo>
                  <a:pt x="1034904" y="549995"/>
                  <a:pt x="929190" y="491564"/>
                  <a:pt x="658778" y="505414"/>
                </a:cubicBezTo>
                <a:cubicBezTo>
                  <a:pt x="388366" y="519264"/>
                  <a:pt x="318544" y="453603"/>
                  <a:pt x="84237" y="505414"/>
                </a:cubicBezTo>
                <a:cubicBezTo>
                  <a:pt x="45240" y="497977"/>
                  <a:pt x="5012" y="464468"/>
                  <a:pt x="0" y="421177"/>
                </a:cubicBezTo>
                <a:cubicBezTo>
                  <a:pt x="-34779" y="259424"/>
                  <a:pt x="18202" y="156470"/>
                  <a:pt x="0" y="84237"/>
                </a:cubicBezTo>
                <a:close/>
              </a:path>
            </a:pathLst>
          </a:custGeom>
          <a:solidFill>
            <a:schemeClr val="tx1">
              <a:lumMod val="60000"/>
              <a:lumOff val="40000"/>
            </a:schemeClr>
          </a:solidFill>
          <a:ln>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Regulation</a:t>
            </a:r>
          </a:p>
        </p:txBody>
      </p:sp>
      <p:sp>
        <p:nvSpPr>
          <p:cNvPr id="35" name="Rectangle: Rounded Corners 34">
            <a:extLst>
              <a:ext uri="{FF2B5EF4-FFF2-40B4-BE49-F238E27FC236}">
                <a16:creationId xmlns:a16="http://schemas.microsoft.com/office/drawing/2014/main" id="{1AD3C4CA-A1FC-492F-AF6B-E01628FDB646}"/>
              </a:ext>
            </a:extLst>
          </p:cNvPr>
          <p:cNvSpPr/>
          <p:nvPr/>
        </p:nvSpPr>
        <p:spPr>
          <a:xfrm>
            <a:off x="4842324" y="4139050"/>
            <a:ext cx="1794533" cy="505414"/>
          </a:xfrm>
          <a:custGeom>
            <a:avLst/>
            <a:gdLst>
              <a:gd name="connsiteX0" fmla="*/ 0 w 1794533"/>
              <a:gd name="connsiteY0" fmla="*/ 84237 h 505414"/>
              <a:gd name="connsiteX1" fmla="*/ 84237 w 1794533"/>
              <a:gd name="connsiteY1" fmla="*/ 0 h 505414"/>
              <a:gd name="connsiteX2" fmla="*/ 642517 w 1794533"/>
              <a:gd name="connsiteY2" fmla="*/ 0 h 505414"/>
              <a:gd name="connsiteX3" fmla="*/ 1184537 w 1794533"/>
              <a:gd name="connsiteY3" fmla="*/ 0 h 505414"/>
              <a:gd name="connsiteX4" fmla="*/ 1710296 w 1794533"/>
              <a:gd name="connsiteY4" fmla="*/ 0 h 505414"/>
              <a:gd name="connsiteX5" fmla="*/ 1794533 w 1794533"/>
              <a:gd name="connsiteY5" fmla="*/ 84237 h 505414"/>
              <a:gd name="connsiteX6" fmla="*/ 1794533 w 1794533"/>
              <a:gd name="connsiteY6" fmla="*/ 421177 h 505414"/>
              <a:gd name="connsiteX7" fmla="*/ 1710296 w 1794533"/>
              <a:gd name="connsiteY7" fmla="*/ 505414 h 505414"/>
              <a:gd name="connsiteX8" fmla="*/ 1152016 w 1794533"/>
              <a:gd name="connsiteY8" fmla="*/ 505414 h 505414"/>
              <a:gd name="connsiteX9" fmla="*/ 658778 w 1794533"/>
              <a:gd name="connsiteY9" fmla="*/ 505414 h 505414"/>
              <a:gd name="connsiteX10" fmla="*/ 84237 w 1794533"/>
              <a:gd name="connsiteY10" fmla="*/ 505414 h 505414"/>
              <a:gd name="connsiteX11" fmla="*/ 0 w 1794533"/>
              <a:gd name="connsiteY11" fmla="*/ 421177 h 505414"/>
              <a:gd name="connsiteX12" fmla="*/ 0 w 1794533"/>
              <a:gd name="connsiteY12" fmla="*/ 84237 h 50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4533" h="505414" fill="none" extrusionOk="0">
                <a:moveTo>
                  <a:pt x="0" y="84237"/>
                </a:moveTo>
                <a:cubicBezTo>
                  <a:pt x="-7449" y="38937"/>
                  <a:pt x="36496" y="-840"/>
                  <a:pt x="84237" y="0"/>
                </a:cubicBezTo>
                <a:cubicBezTo>
                  <a:pt x="219536" y="-5095"/>
                  <a:pt x="375837" y="32211"/>
                  <a:pt x="642517" y="0"/>
                </a:cubicBezTo>
                <a:cubicBezTo>
                  <a:pt x="909197" y="-32211"/>
                  <a:pt x="1047036" y="43928"/>
                  <a:pt x="1184537" y="0"/>
                </a:cubicBezTo>
                <a:cubicBezTo>
                  <a:pt x="1322038" y="-43928"/>
                  <a:pt x="1519912" y="27667"/>
                  <a:pt x="1710296" y="0"/>
                </a:cubicBezTo>
                <a:cubicBezTo>
                  <a:pt x="1747735" y="374"/>
                  <a:pt x="1800620" y="26740"/>
                  <a:pt x="1794533" y="84237"/>
                </a:cubicBezTo>
                <a:cubicBezTo>
                  <a:pt x="1808697" y="178349"/>
                  <a:pt x="1773764" y="308189"/>
                  <a:pt x="1794533" y="421177"/>
                </a:cubicBezTo>
                <a:cubicBezTo>
                  <a:pt x="1798142" y="474847"/>
                  <a:pt x="1750960" y="508504"/>
                  <a:pt x="1710296" y="505414"/>
                </a:cubicBezTo>
                <a:cubicBezTo>
                  <a:pt x="1481151" y="518208"/>
                  <a:pt x="1292099" y="476590"/>
                  <a:pt x="1152016" y="505414"/>
                </a:cubicBezTo>
                <a:cubicBezTo>
                  <a:pt x="1011933" y="534238"/>
                  <a:pt x="761653" y="478048"/>
                  <a:pt x="658778" y="505414"/>
                </a:cubicBezTo>
                <a:cubicBezTo>
                  <a:pt x="555903" y="532780"/>
                  <a:pt x="209848" y="478350"/>
                  <a:pt x="84237" y="505414"/>
                </a:cubicBezTo>
                <a:cubicBezTo>
                  <a:pt x="50262" y="509805"/>
                  <a:pt x="1460" y="472619"/>
                  <a:pt x="0" y="421177"/>
                </a:cubicBezTo>
                <a:cubicBezTo>
                  <a:pt x="-12318" y="275066"/>
                  <a:pt x="29974" y="229703"/>
                  <a:pt x="0" y="84237"/>
                </a:cubicBezTo>
                <a:close/>
              </a:path>
              <a:path w="1794533" h="505414" stroke="0" extrusionOk="0">
                <a:moveTo>
                  <a:pt x="0" y="84237"/>
                </a:moveTo>
                <a:cubicBezTo>
                  <a:pt x="-8026" y="32763"/>
                  <a:pt x="36583" y="424"/>
                  <a:pt x="84237" y="0"/>
                </a:cubicBezTo>
                <a:cubicBezTo>
                  <a:pt x="287430" y="-42258"/>
                  <a:pt x="391319" y="23705"/>
                  <a:pt x="658778" y="0"/>
                </a:cubicBezTo>
                <a:cubicBezTo>
                  <a:pt x="926237" y="-23705"/>
                  <a:pt x="929540" y="52511"/>
                  <a:pt x="1184537" y="0"/>
                </a:cubicBezTo>
                <a:cubicBezTo>
                  <a:pt x="1439534" y="-52511"/>
                  <a:pt x="1569407" y="56446"/>
                  <a:pt x="1710296" y="0"/>
                </a:cubicBezTo>
                <a:cubicBezTo>
                  <a:pt x="1754888" y="-6220"/>
                  <a:pt x="1797786" y="25675"/>
                  <a:pt x="1794533" y="84237"/>
                </a:cubicBezTo>
                <a:cubicBezTo>
                  <a:pt x="1803809" y="216299"/>
                  <a:pt x="1790058" y="331873"/>
                  <a:pt x="1794533" y="421177"/>
                </a:cubicBezTo>
                <a:cubicBezTo>
                  <a:pt x="1793636" y="459143"/>
                  <a:pt x="1754590" y="508512"/>
                  <a:pt x="1710296" y="505414"/>
                </a:cubicBezTo>
                <a:cubicBezTo>
                  <a:pt x="1571103" y="506134"/>
                  <a:pt x="1366692" y="460833"/>
                  <a:pt x="1200798" y="505414"/>
                </a:cubicBezTo>
                <a:cubicBezTo>
                  <a:pt x="1034904" y="549995"/>
                  <a:pt x="929190" y="491564"/>
                  <a:pt x="658778" y="505414"/>
                </a:cubicBezTo>
                <a:cubicBezTo>
                  <a:pt x="388366" y="519264"/>
                  <a:pt x="318544" y="453603"/>
                  <a:pt x="84237" y="505414"/>
                </a:cubicBezTo>
                <a:cubicBezTo>
                  <a:pt x="45240" y="497977"/>
                  <a:pt x="5012" y="464468"/>
                  <a:pt x="0" y="421177"/>
                </a:cubicBezTo>
                <a:cubicBezTo>
                  <a:pt x="-34779" y="259424"/>
                  <a:pt x="18202" y="156470"/>
                  <a:pt x="0" y="84237"/>
                </a:cubicBezTo>
                <a:close/>
              </a:path>
            </a:pathLst>
          </a:custGeom>
          <a:solidFill>
            <a:schemeClr val="bg2"/>
          </a:solidFill>
          <a:ln>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Community</a:t>
            </a:r>
          </a:p>
        </p:txBody>
      </p:sp>
      <p:pic>
        <p:nvPicPr>
          <p:cNvPr id="37" name="Graphic 36" descr="Paint with solid fill">
            <a:extLst>
              <a:ext uri="{FF2B5EF4-FFF2-40B4-BE49-F238E27FC236}">
                <a16:creationId xmlns:a16="http://schemas.microsoft.com/office/drawing/2014/main" id="{55063D70-EF80-4834-885C-F7929EAC60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2975" y="2893019"/>
            <a:ext cx="593665" cy="593665"/>
          </a:xfrm>
          <a:prstGeom prst="rect">
            <a:avLst/>
          </a:prstGeom>
        </p:spPr>
      </p:pic>
      <p:pic>
        <p:nvPicPr>
          <p:cNvPr id="38" name="Graphic 37" descr="Paint with solid fill">
            <a:extLst>
              <a:ext uri="{FF2B5EF4-FFF2-40B4-BE49-F238E27FC236}">
                <a16:creationId xmlns:a16="http://schemas.microsoft.com/office/drawing/2014/main" id="{1ED38CE3-6E5C-495C-8CE8-F89FDDEFFC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92975" y="4905502"/>
            <a:ext cx="593665" cy="593665"/>
          </a:xfrm>
          <a:prstGeom prst="rect">
            <a:avLst/>
          </a:prstGeom>
        </p:spPr>
      </p:pic>
      <p:pic>
        <p:nvPicPr>
          <p:cNvPr id="39" name="Graphic 38" descr="Paint with solid fill">
            <a:extLst>
              <a:ext uri="{FF2B5EF4-FFF2-40B4-BE49-F238E27FC236}">
                <a16:creationId xmlns:a16="http://schemas.microsoft.com/office/drawing/2014/main" id="{1990A1F5-2196-4A70-AE34-6EA46226836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52439" y="366272"/>
            <a:ext cx="593665" cy="593665"/>
          </a:xfrm>
          <a:prstGeom prst="rect">
            <a:avLst/>
          </a:prstGeom>
        </p:spPr>
      </p:pic>
      <p:pic>
        <p:nvPicPr>
          <p:cNvPr id="40" name="Graphic 39" descr="Paint with solid fill">
            <a:extLst>
              <a:ext uri="{FF2B5EF4-FFF2-40B4-BE49-F238E27FC236}">
                <a16:creationId xmlns:a16="http://schemas.microsoft.com/office/drawing/2014/main" id="{3EA4063C-1496-4BB6-9351-627F2C7D4E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52439" y="2856127"/>
            <a:ext cx="593665" cy="593665"/>
          </a:xfrm>
          <a:prstGeom prst="rect">
            <a:avLst/>
          </a:prstGeom>
        </p:spPr>
      </p:pic>
      <p:pic>
        <p:nvPicPr>
          <p:cNvPr id="41" name="Graphic 40" descr="Paint with solid fill">
            <a:extLst>
              <a:ext uri="{FF2B5EF4-FFF2-40B4-BE49-F238E27FC236}">
                <a16:creationId xmlns:a16="http://schemas.microsoft.com/office/drawing/2014/main" id="{08CB1683-7E8E-4131-8B6A-919D2487C92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52439" y="4850660"/>
            <a:ext cx="593665" cy="593665"/>
          </a:xfrm>
          <a:prstGeom prst="rect">
            <a:avLst/>
          </a:prstGeom>
        </p:spPr>
      </p:pic>
      <p:sp>
        <p:nvSpPr>
          <p:cNvPr id="45" name="Rectangle: Rounded Corners 44">
            <a:extLst>
              <a:ext uri="{FF2B5EF4-FFF2-40B4-BE49-F238E27FC236}">
                <a16:creationId xmlns:a16="http://schemas.microsoft.com/office/drawing/2014/main" id="{62DBA0B6-7D86-40A0-8270-F4452C78CB58}"/>
              </a:ext>
            </a:extLst>
          </p:cNvPr>
          <p:cNvSpPr/>
          <p:nvPr/>
        </p:nvSpPr>
        <p:spPr>
          <a:xfrm>
            <a:off x="4661671" y="1401708"/>
            <a:ext cx="1794533" cy="505414"/>
          </a:xfrm>
          <a:custGeom>
            <a:avLst/>
            <a:gdLst>
              <a:gd name="connsiteX0" fmla="*/ 0 w 1794533"/>
              <a:gd name="connsiteY0" fmla="*/ 84237 h 505414"/>
              <a:gd name="connsiteX1" fmla="*/ 84237 w 1794533"/>
              <a:gd name="connsiteY1" fmla="*/ 0 h 505414"/>
              <a:gd name="connsiteX2" fmla="*/ 642517 w 1794533"/>
              <a:gd name="connsiteY2" fmla="*/ 0 h 505414"/>
              <a:gd name="connsiteX3" fmla="*/ 1184537 w 1794533"/>
              <a:gd name="connsiteY3" fmla="*/ 0 h 505414"/>
              <a:gd name="connsiteX4" fmla="*/ 1710296 w 1794533"/>
              <a:gd name="connsiteY4" fmla="*/ 0 h 505414"/>
              <a:gd name="connsiteX5" fmla="*/ 1794533 w 1794533"/>
              <a:gd name="connsiteY5" fmla="*/ 84237 h 505414"/>
              <a:gd name="connsiteX6" fmla="*/ 1794533 w 1794533"/>
              <a:gd name="connsiteY6" fmla="*/ 421177 h 505414"/>
              <a:gd name="connsiteX7" fmla="*/ 1710296 w 1794533"/>
              <a:gd name="connsiteY7" fmla="*/ 505414 h 505414"/>
              <a:gd name="connsiteX8" fmla="*/ 1152016 w 1794533"/>
              <a:gd name="connsiteY8" fmla="*/ 505414 h 505414"/>
              <a:gd name="connsiteX9" fmla="*/ 658778 w 1794533"/>
              <a:gd name="connsiteY9" fmla="*/ 505414 h 505414"/>
              <a:gd name="connsiteX10" fmla="*/ 84237 w 1794533"/>
              <a:gd name="connsiteY10" fmla="*/ 505414 h 505414"/>
              <a:gd name="connsiteX11" fmla="*/ 0 w 1794533"/>
              <a:gd name="connsiteY11" fmla="*/ 421177 h 505414"/>
              <a:gd name="connsiteX12" fmla="*/ 0 w 1794533"/>
              <a:gd name="connsiteY12" fmla="*/ 84237 h 50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4533" h="505414" fill="none" extrusionOk="0">
                <a:moveTo>
                  <a:pt x="0" y="84237"/>
                </a:moveTo>
                <a:cubicBezTo>
                  <a:pt x="-7449" y="38937"/>
                  <a:pt x="36496" y="-840"/>
                  <a:pt x="84237" y="0"/>
                </a:cubicBezTo>
                <a:cubicBezTo>
                  <a:pt x="219536" y="-5095"/>
                  <a:pt x="375837" y="32211"/>
                  <a:pt x="642517" y="0"/>
                </a:cubicBezTo>
                <a:cubicBezTo>
                  <a:pt x="909197" y="-32211"/>
                  <a:pt x="1047036" y="43928"/>
                  <a:pt x="1184537" y="0"/>
                </a:cubicBezTo>
                <a:cubicBezTo>
                  <a:pt x="1322038" y="-43928"/>
                  <a:pt x="1519912" y="27667"/>
                  <a:pt x="1710296" y="0"/>
                </a:cubicBezTo>
                <a:cubicBezTo>
                  <a:pt x="1747735" y="374"/>
                  <a:pt x="1800620" y="26740"/>
                  <a:pt x="1794533" y="84237"/>
                </a:cubicBezTo>
                <a:cubicBezTo>
                  <a:pt x="1808697" y="178349"/>
                  <a:pt x="1773764" y="308189"/>
                  <a:pt x="1794533" y="421177"/>
                </a:cubicBezTo>
                <a:cubicBezTo>
                  <a:pt x="1798142" y="474847"/>
                  <a:pt x="1750960" y="508504"/>
                  <a:pt x="1710296" y="505414"/>
                </a:cubicBezTo>
                <a:cubicBezTo>
                  <a:pt x="1481151" y="518208"/>
                  <a:pt x="1292099" y="476590"/>
                  <a:pt x="1152016" y="505414"/>
                </a:cubicBezTo>
                <a:cubicBezTo>
                  <a:pt x="1011933" y="534238"/>
                  <a:pt x="761653" y="478048"/>
                  <a:pt x="658778" y="505414"/>
                </a:cubicBezTo>
                <a:cubicBezTo>
                  <a:pt x="555903" y="532780"/>
                  <a:pt x="209848" y="478350"/>
                  <a:pt x="84237" y="505414"/>
                </a:cubicBezTo>
                <a:cubicBezTo>
                  <a:pt x="50262" y="509805"/>
                  <a:pt x="1460" y="472619"/>
                  <a:pt x="0" y="421177"/>
                </a:cubicBezTo>
                <a:cubicBezTo>
                  <a:pt x="-12318" y="275066"/>
                  <a:pt x="29974" y="229703"/>
                  <a:pt x="0" y="84237"/>
                </a:cubicBezTo>
                <a:close/>
              </a:path>
              <a:path w="1794533" h="505414" stroke="0" extrusionOk="0">
                <a:moveTo>
                  <a:pt x="0" y="84237"/>
                </a:moveTo>
                <a:cubicBezTo>
                  <a:pt x="-8026" y="32763"/>
                  <a:pt x="36583" y="424"/>
                  <a:pt x="84237" y="0"/>
                </a:cubicBezTo>
                <a:cubicBezTo>
                  <a:pt x="287430" y="-42258"/>
                  <a:pt x="391319" y="23705"/>
                  <a:pt x="658778" y="0"/>
                </a:cubicBezTo>
                <a:cubicBezTo>
                  <a:pt x="926237" y="-23705"/>
                  <a:pt x="929540" y="52511"/>
                  <a:pt x="1184537" y="0"/>
                </a:cubicBezTo>
                <a:cubicBezTo>
                  <a:pt x="1439534" y="-52511"/>
                  <a:pt x="1569407" y="56446"/>
                  <a:pt x="1710296" y="0"/>
                </a:cubicBezTo>
                <a:cubicBezTo>
                  <a:pt x="1754888" y="-6220"/>
                  <a:pt x="1797786" y="25675"/>
                  <a:pt x="1794533" y="84237"/>
                </a:cubicBezTo>
                <a:cubicBezTo>
                  <a:pt x="1803809" y="216299"/>
                  <a:pt x="1790058" y="331873"/>
                  <a:pt x="1794533" y="421177"/>
                </a:cubicBezTo>
                <a:cubicBezTo>
                  <a:pt x="1793636" y="459143"/>
                  <a:pt x="1754590" y="508512"/>
                  <a:pt x="1710296" y="505414"/>
                </a:cubicBezTo>
                <a:cubicBezTo>
                  <a:pt x="1571103" y="506134"/>
                  <a:pt x="1366692" y="460833"/>
                  <a:pt x="1200798" y="505414"/>
                </a:cubicBezTo>
                <a:cubicBezTo>
                  <a:pt x="1034904" y="549995"/>
                  <a:pt x="929190" y="491564"/>
                  <a:pt x="658778" y="505414"/>
                </a:cubicBezTo>
                <a:cubicBezTo>
                  <a:pt x="388366" y="519264"/>
                  <a:pt x="318544" y="453603"/>
                  <a:pt x="84237" y="505414"/>
                </a:cubicBezTo>
                <a:cubicBezTo>
                  <a:pt x="45240" y="497977"/>
                  <a:pt x="5012" y="464468"/>
                  <a:pt x="0" y="421177"/>
                </a:cubicBezTo>
                <a:cubicBezTo>
                  <a:pt x="-34779" y="259424"/>
                  <a:pt x="18202" y="156470"/>
                  <a:pt x="0" y="84237"/>
                </a:cubicBezTo>
                <a:close/>
              </a:path>
            </a:pathLst>
          </a:custGeom>
          <a:solidFill>
            <a:schemeClr val="tx1"/>
          </a:solidFill>
          <a:ln>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Strategic Goals</a:t>
            </a:r>
          </a:p>
        </p:txBody>
      </p:sp>
      <p:sp>
        <p:nvSpPr>
          <p:cNvPr id="46" name="TextBox 45">
            <a:extLst>
              <a:ext uri="{FF2B5EF4-FFF2-40B4-BE49-F238E27FC236}">
                <a16:creationId xmlns:a16="http://schemas.microsoft.com/office/drawing/2014/main" id="{7AD8E5E8-0B05-4C1B-9969-BDBBF0E9C100}"/>
              </a:ext>
            </a:extLst>
          </p:cNvPr>
          <p:cNvSpPr txBox="1"/>
          <p:nvPr/>
        </p:nvSpPr>
        <p:spPr>
          <a:xfrm>
            <a:off x="4599026" y="328650"/>
            <a:ext cx="3167954" cy="923330"/>
          </a:xfrm>
          <a:prstGeom prst="rect">
            <a:avLst/>
          </a:prstGeom>
          <a:noFill/>
        </p:spPr>
        <p:txBody>
          <a:bodyPr wrap="square" rtlCol="0">
            <a:spAutoFit/>
          </a:bodyPr>
          <a:lstStyle/>
          <a:p>
            <a:r>
              <a:rPr lang="en-GB" b="1"/>
              <a:t>Deliver strategic objectives </a:t>
            </a:r>
            <a:r>
              <a:rPr lang="en-GB"/>
              <a:t>that define longer term success for your organization</a:t>
            </a:r>
          </a:p>
        </p:txBody>
      </p:sp>
      <p:pic>
        <p:nvPicPr>
          <p:cNvPr id="47" name="Graphic 46" descr="Paint with solid fill">
            <a:extLst>
              <a:ext uri="{FF2B5EF4-FFF2-40B4-BE49-F238E27FC236}">
                <a16:creationId xmlns:a16="http://schemas.microsoft.com/office/drawing/2014/main" id="{6BFE283C-B48C-4E81-AA44-9EC7346F045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592975" y="464375"/>
            <a:ext cx="593665" cy="593665"/>
          </a:xfrm>
          <a:prstGeom prst="rect">
            <a:avLst/>
          </a:prstGeom>
        </p:spPr>
      </p:pic>
      <p:sp>
        <p:nvSpPr>
          <p:cNvPr id="48" name="Rectangle: Rounded Corners 47">
            <a:extLst>
              <a:ext uri="{FF2B5EF4-FFF2-40B4-BE49-F238E27FC236}">
                <a16:creationId xmlns:a16="http://schemas.microsoft.com/office/drawing/2014/main" id="{1C1CA961-8C2E-4E99-AB5D-90BF39B0818D}"/>
              </a:ext>
            </a:extLst>
          </p:cNvPr>
          <p:cNvSpPr/>
          <p:nvPr/>
        </p:nvSpPr>
        <p:spPr>
          <a:xfrm>
            <a:off x="1932221" y="3580243"/>
            <a:ext cx="1794533" cy="505414"/>
          </a:xfrm>
          <a:custGeom>
            <a:avLst/>
            <a:gdLst>
              <a:gd name="connsiteX0" fmla="*/ 0 w 1794533"/>
              <a:gd name="connsiteY0" fmla="*/ 84237 h 505414"/>
              <a:gd name="connsiteX1" fmla="*/ 84237 w 1794533"/>
              <a:gd name="connsiteY1" fmla="*/ 0 h 505414"/>
              <a:gd name="connsiteX2" fmla="*/ 642517 w 1794533"/>
              <a:gd name="connsiteY2" fmla="*/ 0 h 505414"/>
              <a:gd name="connsiteX3" fmla="*/ 1184537 w 1794533"/>
              <a:gd name="connsiteY3" fmla="*/ 0 h 505414"/>
              <a:gd name="connsiteX4" fmla="*/ 1710296 w 1794533"/>
              <a:gd name="connsiteY4" fmla="*/ 0 h 505414"/>
              <a:gd name="connsiteX5" fmla="*/ 1794533 w 1794533"/>
              <a:gd name="connsiteY5" fmla="*/ 84237 h 505414"/>
              <a:gd name="connsiteX6" fmla="*/ 1794533 w 1794533"/>
              <a:gd name="connsiteY6" fmla="*/ 421177 h 505414"/>
              <a:gd name="connsiteX7" fmla="*/ 1710296 w 1794533"/>
              <a:gd name="connsiteY7" fmla="*/ 505414 h 505414"/>
              <a:gd name="connsiteX8" fmla="*/ 1152016 w 1794533"/>
              <a:gd name="connsiteY8" fmla="*/ 505414 h 505414"/>
              <a:gd name="connsiteX9" fmla="*/ 658778 w 1794533"/>
              <a:gd name="connsiteY9" fmla="*/ 505414 h 505414"/>
              <a:gd name="connsiteX10" fmla="*/ 84237 w 1794533"/>
              <a:gd name="connsiteY10" fmla="*/ 505414 h 505414"/>
              <a:gd name="connsiteX11" fmla="*/ 0 w 1794533"/>
              <a:gd name="connsiteY11" fmla="*/ 421177 h 505414"/>
              <a:gd name="connsiteX12" fmla="*/ 0 w 1794533"/>
              <a:gd name="connsiteY12" fmla="*/ 84237 h 50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4533" h="505414" fill="none" extrusionOk="0">
                <a:moveTo>
                  <a:pt x="0" y="84237"/>
                </a:moveTo>
                <a:cubicBezTo>
                  <a:pt x="-7449" y="38937"/>
                  <a:pt x="36496" y="-840"/>
                  <a:pt x="84237" y="0"/>
                </a:cubicBezTo>
                <a:cubicBezTo>
                  <a:pt x="219536" y="-5095"/>
                  <a:pt x="375837" y="32211"/>
                  <a:pt x="642517" y="0"/>
                </a:cubicBezTo>
                <a:cubicBezTo>
                  <a:pt x="909197" y="-32211"/>
                  <a:pt x="1047036" y="43928"/>
                  <a:pt x="1184537" y="0"/>
                </a:cubicBezTo>
                <a:cubicBezTo>
                  <a:pt x="1322038" y="-43928"/>
                  <a:pt x="1519912" y="27667"/>
                  <a:pt x="1710296" y="0"/>
                </a:cubicBezTo>
                <a:cubicBezTo>
                  <a:pt x="1747735" y="374"/>
                  <a:pt x="1800620" y="26740"/>
                  <a:pt x="1794533" y="84237"/>
                </a:cubicBezTo>
                <a:cubicBezTo>
                  <a:pt x="1808697" y="178349"/>
                  <a:pt x="1773764" y="308189"/>
                  <a:pt x="1794533" y="421177"/>
                </a:cubicBezTo>
                <a:cubicBezTo>
                  <a:pt x="1798142" y="474847"/>
                  <a:pt x="1750960" y="508504"/>
                  <a:pt x="1710296" y="505414"/>
                </a:cubicBezTo>
                <a:cubicBezTo>
                  <a:pt x="1481151" y="518208"/>
                  <a:pt x="1292099" y="476590"/>
                  <a:pt x="1152016" y="505414"/>
                </a:cubicBezTo>
                <a:cubicBezTo>
                  <a:pt x="1011933" y="534238"/>
                  <a:pt x="761653" y="478048"/>
                  <a:pt x="658778" y="505414"/>
                </a:cubicBezTo>
                <a:cubicBezTo>
                  <a:pt x="555903" y="532780"/>
                  <a:pt x="209848" y="478350"/>
                  <a:pt x="84237" y="505414"/>
                </a:cubicBezTo>
                <a:cubicBezTo>
                  <a:pt x="50262" y="509805"/>
                  <a:pt x="1460" y="472619"/>
                  <a:pt x="0" y="421177"/>
                </a:cubicBezTo>
                <a:cubicBezTo>
                  <a:pt x="-12318" y="275066"/>
                  <a:pt x="29974" y="229703"/>
                  <a:pt x="0" y="84237"/>
                </a:cubicBezTo>
                <a:close/>
              </a:path>
              <a:path w="1794533" h="505414" stroke="0" extrusionOk="0">
                <a:moveTo>
                  <a:pt x="0" y="84237"/>
                </a:moveTo>
                <a:cubicBezTo>
                  <a:pt x="-8026" y="32763"/>
                  <a:pt x="36583" y="424"/>
                  <a:pt x="84237" y="0"/>
                </a:cubicBezTo>
                <a:cubicBezTo>
                  <a:pt x="287430" y="-42258"/>
                  <a:pt x="391319" y="23705"/>
                  <a:pt x="658778" y="0"/>
                </a:cubicBezTo>
                <a:cubicBezTo>
                  <a:pt x="926237" y="-23705"/>
                  <a:pt x="929540" y="52511"/>
                  <a:pt x="1184537" y="0"/>
                </a:cubicBezTo>
                <a:cubicBezTo>
                  <a:pt x="1439534" y="-52511"/>
                  <a:pt x="1569407" y="56446"/>
                  <a:pt x="1710296" y="0"/>
                </a:cubicBezTo>
                <a:cubicBezTo>
                  <a:pt x="1754888" y="-6220"/>
                  <a:pt x="1797786" y="25675"/>
                  <a:pt x="1794533" y="84237"/>
                </a:cubicBezTo>
                <a:cubicBezTo>
                  <a:pt x="1803809" y="216299"/>
                  <a:pt x="1790058" y="331873"/>
                  <a:pt x="1794533" y="421177"/>
                </a:cubicBezTo>
                <a:cubicBezTo>
                  <a:pt x="1793636" y="459143"/>
                  <a:pt x="1754590" y="508512"/>
                  <a:pt x="1710296" y="505414"/>
                </a:cubicBezTo>
                <a:cubicBezTo>
                  <a:pt x="1571103" y="506134"/>
                  <a:pt x="1366692" y="460833"/>
                  <a:pt x="1200798" y="505414"/>
                </a:cubicBezTo>
                <a:cubicBezTo>
                  <a:pt x="1034904" y="549995"/>
                  <a:pt x="929190" y="491564"/>
                  <a:pt x="658778" y="505414"/>
                </a:cubicBezTo>
                <a:cubicBezTo>
                  <a:pt x="388366" y="519264"/>
                  <a:pt x="318544" y="453603"/>
                  <a:pt x="84237" y="505414"/>
                </a:cubicBezTo>
                <a:cubicBezTo>
                  <a:pt x="45240" y="497977"/>
                  <a:pt x="5012" y="464468"/>
                  <a:pt x="0" y="421177"/>
                </a:cubicBezTo>
                <a:cubicBezTo>
                  <a:pt x="-34779" y="259424"/>
                  <a:pt x="18202" y="156470"/>
                  <a:pt x="0" y="84237"/>
                </a:cubicBezTo>
                <a:close/>
              </a:path>
            </a:pathLst>
          </a:custGeom>
          <a:solidFill>
            <a:schemeClr val="accent2">
              <a:lumMod val="75000"/>
            </a:schemeClr>
          </a:solidFill>
          <a:ln>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Tech Debt</a:t>
            </a:r>
          </a:p>
        </p:txBody>
      </p:sp>
      <p:sp>
        <p:nvSpPr>
          <p:cNvPr id="49" name="Rectangle: Rounded Corners 48">
            <a:extLst>
              <a:ext uri="{FF2B5EF4-FFF2-40B4-BE49-F238E27FC236}">
                <a16:creationId xmlns:a16="http://schemas.microsoft.com/office/drawing/2014/main" id="{6AF97440-1849-4B54-8B6A-83F1BD1DCB63}"/>
              </a:ext>
            </a:extLst>
          </p:cNvPr>
          <p:cNvSpPr/>
          <p:nvPr/>
        </p:nvSpPr>
        <p:spPr>
          <a:xfrm>
            <a:off x="328943" y="1978106"/>
            <a:ext cx="1794533" cy="505414"/>
          </a:xfrm>
          <a:custGeom>
            <a:avLst/>
            <a:gdLst>
              <a:gd name="connsiteX0" fmla="*/ 0 w 1794533"/>
              <a:gd name="connsiteY0" fmla="*/ 84237 h 505414"/>
              <a:gd name="connsiteX1" fmla="*/ 84237 w 1794533"/>
              <a:gd name="connsiteY1" fmla="*/ 0 h 505414"/>
              <a:gd name="connsiteX2" fmla="*/ 642517 w 1794533"/>
              <a:gd name="connsiteY2" fmla="*/ 0 h 505414"/>
              <a:gd name="connsiteX3" fmla="*/ 1184537 w 1794533"/>
              <a:gd name="connsiteY3" fmla="*/ 0 h 505414"/>
              <a:gd name="connsiteX4" fmla="*/ 1710296 w 1794533"/>
              <a:gd name="connsiteY4" fmla="*/ 0 h 505414"/>
              <a:gd name="connsiteX5" fmla="*/ 1794533 w 1794533"/>
              <a:gd name="connsiteY5" fmla="*/ 84237 h 505414"/>
              <a:gd name="connsiteX6" fmla="*/ 1794533 w 1794533"/>
              <a:gd name="connsiteY6" fmla="*/ 421177 h 505414"/>
              <a:gd name="connsiteX7" fmla="*/ 1710296 w 1794533"/>
              <a:gd name="connsiteY7" fmla="*/ 505414 h 505414"/>
              <a:gd name="connsiteX8" fmla="*/ 1152016 w 1794533"/>
              <a:gd name="connsiteY8" fmla="*/ 505414 h 505414"/>
              <a:gd name="connsiteX9" fmla="*/ 658778 w 1794533"/>
              <a:gd name="connsiteY9" fmla="*/ 505414 h 505414"/>
              <a:gd name="connsiteX10" fmla="*/ 84237 w 1794533"/>
              <a:gd name="connsiteY10" fmla="*/ 505414 h 505414"/>
              <a:gd name="connsiteX11" fmla="*/ 0 w 1794533"/>
              <a:gd name="connsiteY11" fmla="*/ 421177 h 505414"/>
              <a:gd name="connsiteX12" fmla="*/ 0 w 1794533"/>
              <a:gd name="connsiteY12" fmla="*/ 84237 h 50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4533" h="505414" fill="none" extrusionOk="0">
                <a:moveTo>
                  <a:pt x="0" y="84237"/>
                </a:moveTo>
                <a:cubicBezTo>
                  <a:pt x="-7449" y="38937"/>
                  <a:pt x="36496" y="-840"/>
                  <a:pt x="84237" y="0"/>
                </a:cubicBezTo>
                <a:cubicBezTo>
                  <a:pt x="219536" y="-5095"/>
                  <a:pt x="375837" y="32211"/>
                  <a:pt x="642517" y="0"/>
                </a:cubicBezTo>
                <a:cubicBezTo>
                  <a:pt x="909197" y="-32211"/>
                  <a:pt x="1047036" y="43928"/>
                  <a:pt x="1184537" y="0"/>
                </a:cubicBezTo>
                <a:cubicBezTo>
                  <a:pt x="1322038" y="-43928"/>
                  <a:pt x="1519912" y="27667"/>
                  <a:pt x="1710296" y="0"/>
                </a:cubicBezTo>
                <a:cubicBezTo>
                  <a:pt x="1747735" y="374"/>
                  <a:pt x="1800620" y="26740"/>
                  <a:pt x="1794533" y="84237"/>
                </a:cubicBezTo>
                <a:cubicBezTo>
                  <a:pt x="1808697" y="178349"/>
                  <a:pt x="1773764" y="308189"/>
                  <a:pt x="1794533" y="421177"/>
                </a:cubicBezTo>
                <a:cubicBezTo>
                  <a:pt x="1798142" y="474847"/>
                  <a:pt x="1750960" y="508504"/>
                  <a:pt x="1710296" y="505414"/>
                </a:cubicBezTo>
                <a:cubicBezTo>
                  <a:pt x="1481151" y="518208"/>
                  <a:pt x="1292099" y="476590"/>
                  <a:pt x="1152016" y="505414"/>
                </a:cubicBezTo>
                <a:cubicBezTo>
                  <a:pt x="1011933" y="534238"/>
                  <a:pt x="761653" y="478048"/>
                  <a:pt x="658778" y="505414"/>
                </a:cubicBezTo>
                <a:cubicBezTo>
                  <a:pt x="555903" y="532780"/>
                  <a:pt x="209848" y="478350"/>
                  <a:pt x="84237" y="505414"/>
                </a:cubicBezTo>
                <a:cubicBezTo>
                  <a:pt x="50262" y="509805"/>
                  <a:pt x="1460" y="472619"/>
                  <a:pt x="0" y="421177"/>
                </a:cubicBezTo>
                <a:cubicBezTo>
                  <a:pt x="-12318" y="275066"/>
                  <a:pt x="29974" y="229703"/>
                  <a:pt x="0" y="84237"/>
                </a:cubicBezTo>
                <a:close/>
              </a:path>
              <a:path w="1794533" h="505414" stroke="0" extrusionOk="0">
                <a:moveTo>
                  <a:pt x="0" y="84237"/>
                </a:moveTo>
                <a:cubicBezTo>
                  <a:pt x="-8026" y="32763"/>
                  <a:pt x="36583" y="424"/>
                  <a:pt x="84237" y="0"/>
                </a:cubicBezTo>
                <a:cubicBezTo>
                  <a:pt x="287430" y="-42258"/>
                  <a:pt x="391319" y="23705"/>
                  <a:pt x="658778" y="0"/>
                </a:cubicBezTo>
                <a:cubicBezTo>
                  <a:pt x="926237" y="-23705"/>
                  <a:pt x="929540" y="52511"/>
                  <a:pt x="1184537" y="0"/>
                </a:cubicBezTo>
                <a:cubicBezTo>
                  <a:pt x="1439534" y="-52511"/>
                  <a:pt x="1569407" y="56446"/>
                  <a:pt x="1710296" y="0"/>
                </a:cubicBezTo>
                <a:cubicBezTo>
                  <a:pt x="1754888" y="-6220"/>
                  <a:pt x="1797786" y="25675"/>
                  <a:pt x="1794533" y="84237"/>
                </a:cubicBezTo>
                <a:cubicBezTo>
                  <a:pt x="1803809" y="216299"/>
                  <a:pt x="1790058" y="331873"/>
                  <a:pt x="1794533" y="421177"/>
                </a:cubicBezTo>
                <a:cubicBezTo>
                  <a:pt x="1793636" y="459143"/>
                  <a:pt x="1754590" y="508512"/>
                  <a:pt x="1710296" y="505414"/>
                </a:cubicBezTo>
                <a:cubicBezTo>
                  <a:pt x="1571103" y="506134"/>
                  <a:pt x="1366692" y="460833"/>
                  <a:pt x="1200798" y="505414"/>
                </a:cubicBezTo>
                <a:cubicBezTo>
                  <a:pt x="1034904" y="549995"/>
                  <a:pt x="929190" y="491564"/>
                  <a:pt x="658778" y="505414"/>
                </a:cubicBezTo>
                <a:cubicBezTo>
                  <a:pt x="388366" y="519264"/>
                  <a:pt x="318544" y="453603"/>
                  <a:pt x="84237" y="505414"/>
                </a:cubicBezTo>
                <a:cubicBezTo>
                  <a:pt x="45240" y="497977"/>
                  <a:pt x="5012" y="464468"/>
                  <a:pt x="0" y="421177"/>
                </a:cubicBezTo>
                <a:cubicBezTo>
                  <a:pt x="-34779" y="259424"/>
                  <a:pt x="18202" y="156470"/>
                  <a:pt x="0" y="84237"/>
                </a:cubicBezTo>
                <a:close/>
              </a:path>
            </a:pathLst>
          </a:custGeom>
          <a:solidFill>
            <a:schemeClr val="accent3"/>
          </a:solidFill>
          <a:ln>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Deliver of SLAs</a:t>
            </a:r>
          </a:p>
        </p:txBody>
      </p:sp>
      <p:sp>
        <p:nvSpPr>
          <p:cNvPr id="50" name="Rectangle: Rounded Corners 49">
            <a:extLst>
              <a:ext uri="{FF2B5EF4-FFF2-40B4-BE49-F238E27FC236}">
                <a16:creationId xmlns:a16="http://schemas.microsoft.com/office/drawing/2014/main" id="{B98C531A-3856-4519-860D-04743106B43E}"/>
              </a:ext>
            </a:extLst>
          </p:cNvPr>
          <p:cNvSpPr/>
          <p:nvPr/>
        </p:nvSpPr>
        <p:spPr>
          <a:xfrm>
            <a:off x="4780484" y="1961030"/>
            <a:ext cx="1794533" cy="505414"/>
          </a:xfrm>
          <a:custGeom>
            <a:avLst/>
            <a:gdLst>
              <a:gd name="connsiteX0" fmla="*/ 0 w 1794533"/>
              <a:gd name="connsiteY0" fmla="*/ 84237 h 505414"/>
              <a:gd name="connsiteX1" fmla="*/ 84237 w 1794533"/>
              <a:gd name="connsiteY1" fmla="*/ 0 h 505414"/>
              <a:gd name="connsiteX2" fmla="*/ 642517 w 1794533"/>
              <a:gd name="connsiteY2" fmla="*/ 0 h 505414"/>
              <a:gd name="connsiteX3" fmla="*/ 1184537 w 1794533"/>
              <a:gd name="connsiteY3" fmla="*/ 0 h 505414"/>
              <a:gd name="connsiteX4" fmla="*/ 1710296 w 1794533"/>
              <a:gd name="connsiteY4" fmla="*/ 0 h 505414"/>
              <a:gd name="connsiteX5" fmla="*/ 1794533 w 1794533"/>
              <a:gd name="connsiteY5" fmla="*/ 84237 h 505414"/>
              <a:gd name="connsiteX6" fmla="*/ 1794533 w 1794533"/>
              <a:gd name="connsiteY6" fmla="*/ 421177 h 505414"/>
              <a:gd name="connsiteX7" fmla="*/ 1710296 w 1794533"/>
              <a:gd name="connsiteY7" fmla="*/ 505414 h 505414"/>
              <a:gd name="connsiteX8" fmla="*/ 1152016 w 1794533"/>
              <a:gd name="connsiteY8" fmla="*/ 505414 h 505414"/>
              <a:gd name="connsiteX9" fmla="*/ 658778 w 1794533"/>
              <a:gd name="connsiteY9" fmla="*/ 505414 h 505414"/>
              <a:gd name="connsiteX10" fmla="*/ 84237 w 1794533"/>
              <a:gd name="connsiteY10" fmla="*/ 505414 h 505414"/>
              <a:gd name="connsiteX11" fmla="*/ 0 w 1794533"/>
              <a:gd name="connsiteY11" fmla="*/ 421177 h 505414"/>
              <a:gd name="connsiteX12" fmla="*/ 0 w 1794533"/>
              <a:gd name="connsiteY12" fmla="*/ 84237 h 50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4533" h="505414" fill="none" extrusionOk="0">
                <a:moveTo>
                  <a:pt x="0" y="84237"/>
                </a:moveTo>
                <a:cubicBezTo>
                  <a:pt x="-7449" y="38937"/>
                  <a:pt x="36496" y="-840"/>
                  <a:pt x="84237" y="0"/>
                </a:cubicBezTo>
                <a:cubicBezTo>
                  <a:pt x="219536" y="-5095"/>
                  <a:pt x="375837" y="32211"/>
                  <a:pt x="642517" y="0"/>
                </a:cubicBezTo>
                <a:cubicBezTo>
                  <a:pt x="909197" y="-32211"/>
                  <a:pt x="1047036" y="43928"/>
                  <a:pt x="1184537" y="0"/>
                </a:cubicBezTo>
                <a:cubicBezTo>
                  <a:pt x="1322038" y="-43928"/>
                  <a:pt x="1519912" y="27667"/>
                  <a:pt x="1710296" y="0"/>
                </a:cubicBezTo>
                <a:cubicBezTo>
                  <a:pt x="1747735" y="374"/>
                  <a:pt x="1800620" y="26740"/>
                  <a:pt x="1794533" y="84237"/>
                </a:cubicBezTo>
                <a:cubicBezTo>
                  <a:pt x="1808697" y="178349"/>
                  <a:pt x="1773764" y="308189"/>
                  <a:pt x="1794533" y="421177"/>
                </a:cubicBezTo>
                <a:cubicBezTo>
                  <a:pt x="1798142" y="474847"/>
                  <a:pt x="1750960" y="508504"/>
                  <a:pt x="1710296" y="505414"/>
                </a:cubicBezTo>
                <a:cubicBezTo>
                  <a:pt x="1481151" y="518208"/>
                  <a:pt x="1292099" y="476590"/>
                  <a:pt x="1152016" y="505414"/>
                </a:cubicBezTo>
                <a:cubicBezTo>
                  <a:pt x="1011933" y="534238"/>
                  <a:pt x="761653" y="478048"/>
                  <a:pt x="658778" y="505414"/>
                </a:cubicBezTo>
                <a:cubicBezTo>
                  <a:pt x="555903" y="532780"/>
                  <a:pt x="209848" y="478350"/>
                  <a:pt x="84237" y="505414"/>
                </a:cubicBezTo>
                <a:cubicBezTo>
                  <a:pt x="50262" y="509805"/>
                  <a:pt x="1460" y="472619"/>
                  <a:pt x="0" y="421177"/>
                </a:cubicBezTo>
                <a:cubicBezTo>
                  <a:pt x="-12318" y="275066"/>
                  <a:pt x="29974" y="229703"/>
                  <a:pt x="0" y="84237"/>
                </a:cubicBezTo>
                <a:close/>
              </a:path>
              <a:path w="1794533" h="505414" stroke="0" extrusionOk="0">
                <a:moveTo>
                  <a:pt x="0" y="84237"/>
                </a:moveTo>
                <a:cubicBezTo>
                  <a:pt x="-8026" y="32763"/>
                  <a:pt x="36583" y="424"/>
                  <a:pt x="84237" y="0"/>
                </a:cubicBezTo>
                <a:cubicBezTo>
                  <a:pt x="287430" y="-42258"/>
                  <a:pt x="391319" y="23705"/>
                  <a:pt x="658778" y="0"/>
                </a:cubicBezTo>
                <a:cubicBezTo>
                  <a:pt x="926237" y="-23705"/>
                  <a:pt x="929540" y="52511"/>
                  <a:pt x="1184537" y="0"/>
                </a:cubicBezTo>
                <a:cubicBezTo>
                  <a:pt x="1439534" y="-52511"/>
                  <a:pt x="1569407" y="56446"/>
                  <a:pt x="1710296" y="0"/>
                </a:cubicBezTo>
                <a:cubicBezTo>
                  <a:pt x="1754888" y="-6220"/>
                  <a:pt x="1797786" y="25675"/>
                  <a:pt x="1794533" y="84237"/>
                </a:cubicBezTo>
                <a:cubicBezTo>
                  <a:pt x="1803809" y="216299"/>
                  <a:pt x="1790058" y="331873"/>
                  <a:pt x="1794533" y="421177"/>
                </a:cubicBezTo>
                <a:cubicBezTo>
                  <a:pt x="1793636" y="459143"/>
                  <a:pt x="1754590" y="508512"/>
                  <a:pt x="1710296" y="505414"/>
                </a:cubicBezTo>
                <a:cubicBezTo>
                  <a:pt x="1571103" y="506134"/>
                  <a:pt x="1366692" y="460833"/>
                  <a:pt x="1200798" y="505414"/>
                </a:cubicBezTo>
                <a:cubicBezTo>
                  <a:pt x="1034904" y="549995"/>
                  <a:pt x="929190" y="491564"/>
                  <a:pt x="658778" y="505414"/>
                </a:cubicBezTo>
                <a:cubicBezTo>
                  <a:pt x="388366" y="519264"/>
                  <a:pt x="318544" y="453603"/>
                  <a:pt x="84237" y="505414"/>
                </a:cubicBezTo>
                <a:cubicBezTo>
                  <a:pt x="45240" y="497977"/>
                  <a:pt x="5012" y="464468"/>
                  <a:pt x="0" y="421177"/>
                </a:cubicBezTo>
                <a:cubicBezTo>
                  <a:pt x="-34779" y="259424"/>
                  <a:pt x="18202" y="156470"/>
                  <a:pt x="0" y="84237"/>
                </a:cubicBezTo>
                <a:close/>
              </a:path>
            </a:pathLst>
          </a:custGeom>
          <a:solidFill>
            <a:schemeClr val="tx1"/>
          </a:solidFill>
          <a:ln>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Customer &amp; Brand</a:t>
            </a:r>
          </a:p>
        </p:txBody>
      </p:sp>
      <p:sp>
        <p:nvSpPr>
          <p:cNvPr id="51" name="Rectangle: Rounded Corners 50">
            <a:extLst>
              <a:ext uri="{FF2B5EF4-FFF2-40B4-BE49-F238E27FC236}">
                <a16:creationId xmlns:a16="http://schemas.microsoft.com/office/drawing/2014/main" id="{B67513A1-B2B2-4E35-8C6A-2E7B17371CBE}"/>
              </a:ext>
            </a:extLst>
          </p:cNvPr>
          <p:cNvSpPr/>
          <p:nvPr/>
        </p:nvSpPr>
        <p:spPr>
          <a:xfrm>
            <a:off x="6323014" y="1341659"/>
            <a:ext cx="1794533" cy="505414"/>
          </a:xfrm>
          <a:custGeom>
            <a:avLst/>
            <a:gdLst>
              <a:gd name="connsiteX0" fmla="*/ 0 w 1794533"/>
              <a:gd name="connsiteY0" fmla="*/ 84237 h 505414"/>
              <a:gd name="connsiteX1" fmla="*/ 84237 w 1794533"/>
              <a:gd name="connsiteY1" fmla="*/ 0 h 505414"/>
              <a:gd name="connsiteX2" fmla="*/ 642517 w 1794533"/>
              <a:gd name="connsiteY2" fmla="*/ 0 h 505414"/>
              <a:gd name="connsiteX3" fmla="*/ 1184537 w 1794533"/>
              <a:gd name="connsiteY3" fmla="*/ 0 h 505414"/>
              <a:gd name="connsiteX4" fmla="*/ 1710296 w 1794533"/>
              <a:gd name="connsiteY4" fmla="*/ 0 h 505414"/>
              <a:gd name="connsiteX5" fmla="*/ 1794533 w 1794533"/>
              <a:gd name="connsiteY5" fmla="*/ 84237 h 505414"/>
              <a:gd name="connsiteX6" fmla="*/ 1794533 w 1794533"/>
              <a:gd name="connsiteY6" fmla="*/ 421177 h 505414"/>
              <a:gd name="connsiteX7" fmla="*/ 1710296 w 1794533"/>
              <a:gd name="connsiteY7" fmla="*/ 505414 h 505414"/>
              <a:gd name="connsiteX8" fmla="*/ 1152016 w 1794533"/>
              <a:gd name="connsiteY8" fmla="*/ 505414 h 505414"/>
              <a:gd name="connsiteX9" fmla="*/ 658778 w 1794533"/>
              <a:gd name="connsiteY9" fmla="*/ 505414 h 505414"/>
              <a:gd name="connsiteX10" fmla="*/ 84237 w 1794533"/>
              <a:gd name="connsiteY10" fmla="*/ 505414 h 505414"/>
              <a:gd name="connsiteX11" fmla="*/ 0 w 1794533"/>
              <a:gd name="connsiteY11" fmla="*/ 421177 h 505414"/>
              <a:gd name="connsiteX12" fmla="*/ 0 w 1794533"/>
              <a:gd name="connsiteY12" fmla="*/ 84237 h 50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4533" h="505414" fill="none" extrusionOk="0">
                <a:moveTo>
                  <a:pt x="0" y="84237"/>
                </a:moveTo>
                <a:cubicBezTo>
                  <a:pt x="-7449" y="38937"/>
                  <a:pt x="36496" y="-840"/>
                  <a:pt x="84237" y="0"/>
                </a:cubicBezTo>
                <a:cubicBezTo>
                  <a:pt x="219536" y="-5095"/>
                  <a:pt x="375837" y="32211"/>
                  <a:pt x="642517" y="0"/>
                </a:cubicBezTo>
                <a:cubicBezTo>
                  <a:pt x="909197" y="-32211"/>
                  <a:pt x="1047036" y="43928"/>
                  <a:pt x="1184537" y="0"/>
                </a:cubicBezTo>
                <a:cubicBezTo>
                  <a:pt x="1322038" y="-43928"/>
                  <a:pt x="1519912" y="27667"/>
                  <a:pt x="1710296" y="0"/>
                </a:cubicBezTo>
                <a:cubicBezTo>
                  <a:pt x="1747735" y="374"/>
                  <a:pt x="1800620" y="26740"/>
                  <a:pt x="1794533" y="84237"/>
                </a:cubicBezTo>
                <a:cubicBezTo>
                  <a:pt x="1808697" y="178349"/>
                  <a:pt x="1773764" y="308189"/>
                  <a:pt x="1794533" y="421177"/>
                </a:cubicBezTo>
                <a:cubicBezTo>
                  <a:pt x="1798142" y="474847"/>
                  <a:pt x="1750960" y="508504"/>
                  <a:pt x="1710296" y="505414"/>
                </a:cubicBezTo>
                <a:cubicBezTo>
                  <a:pt x="1481151" y="518208"/>
                  <a:pt x="1292099" y="476590"/>
                  <a:pt x="1152016" y="505414"/>
                </a:cubicBezTo>
                <a:cubicBezTo>
                  <a:pt x="1011933" y="534238"/>
                  <a:pt x="761653" y="478048"/>
                  <a:pt x="658778" y="505414"/>
                </a:cubicBezTo>
                <a:cubicBezTo>
                  <a:pt x="555903" y="532780"/>
                  <a:pt x="209848" y="478350"/>
                  <a:pt x="84237" y="505414"/>
                </a:cubicBezTo>
                <a:cubicBezTo>
                  <a:pt x="50262" y="509805"/>
                  <a:pt x="1460" y="472619"/>
                  <a:pt x="0" y="421177"/>
                </a:cubicBezTo>
                <a:cubicBezTo>
                  <a:pt x="-12318" y="275066"/>
                  <a:pt x="29974" y="229703"/>
                  <a:pt x="0" y="84237"/>
                </a:cubicBezTo>
                <a:close/>
              </a:path>
              <a:path w="1794533" h="505414" stroke="0" extrusionOk="0">
                <a:moveTo>
                  <a:pt x="0" y="84237"/>
                </a:moveTo>
                <a:cubicBezTo>
                  <a:pt x="-8026" y="32763"/>
                  <a:pt x="36583" y="424"/>
                  <a:pt x="84237" y="0"/>
                </a:cubicBezTo>
                <a:cubicBezTo>
                  <a:pt x="287430" y="-42258"/>
                  <a:pt x="391319" y="23705"/>
                  <a:pt x="658778" y="0"/>
                </a:cubicBezTo>
                <a:cubicBezTo>
                  <a:pt x="926237" y="-23705"/>
                  <a:pt x="929540" y="52511"/>
                  <a:pt x="1184537" y="0"/>
                </a:cubicBezTo>
                <a:cubicBezTo>
                  <a:pt x="1439534" y="-52511"/>
                  <a:pt x="1569407" y="56446"/>
                  <a:pt x="1710296" y="0"/>
                </a:cubicBezTo>
                <a:cubicBezTo>
                  <a:pt x="1754888" y="-6220"/>
                  <a:pt x="1797786" y="25675"/>
                  <a:pt x="1794533" y="84237"/>
                </a:cubicBezTo>
                <a:cubicBezTo>
                  <a:pt x="1803809" y="216299"/>
                  <a:pt x="1790058" y="331873"/>
                  <a:pt x="1794533" y="421177"/>
                </a:cubicBezTo>
                <a:cubicBezTo>
                  <a:pt x="1793636" y="459143"/>
                  <a:pt x="1754590" y="508512"/>
                  <a:pt x="1710296" y="505414"/>
                </a:cubicBezTo>
                <a:cubicBezTo>
                  <a:pt x="1571103" y="506134"/>
                  <a:pt x="1366692" y="460833"/>
                  <a:pt x="1200798" y="505414"/>
                </a:cubicBezTo>
                <a:cubicBezTo>
                  <a:pt x="1034904" y="549995"/>
                  <a:pt x="929190" y="491564"/>
                  <a:pt x="658778" y="505414"/>
                </a:cubicBezTo>
                <a:cubicBezTo>
                  <a:pt x="388366" y="519264"/>
                  <a:pt x="318544" y="453603"/>
                  <a:pt x="84237" y="505414"/>
                </a:cubicBezTo>
                <a:cubicBezTo>
                  <a:pt x="45240" y="497977"/>
                  <a:pt x="5012" y="464468"/>
                  <a:pt x="0" y="421177"/>
                </a:cubicBezTo>
                <a:cubicBezTo>
                  <a:pt x="-34779" y="259424"/>
                  <a:pt x="18202" y="156470"/>
                  <a:pt x="0" y="84237"/>
                </a:cubicBezTo>
                <a:close/>
              </a:path>
            </a:pathLst>
          </a:custGeom>
          <a:solidFill>
            <a:schemeClr val="tx1"/>
          </a:solidFill>
          <a:ln>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Market Innovation</a:t>
            </a:r>
          </a:p>
        </p:txBody>
      </p:sp>
      <p:sp>
        <p:nvSpPr>
          <p:cNvPr id="36" name="Rectangle: Rounded Corners 35">
            <a:extLst>
              <a:ext uri="{FF2B5EF4-FFF2-40B4-BE49-F238E27FC236}">
                <a16:creationId xmlns:a16="http://schemas.microsoft.com/office/drawing/2014/main" id="{605703B6-EBBC-4F4C-B7CE-611D0E44B708}"/>
              </a:ext>
            </a:extLst>
          </p:cNvPr>
          <p:cNvSpPr/>
          <p:nvPr/>
        </p:nvSpPr>
        <p:spPr>
          <a:xfrm>
            <a:off x="2156085" y="4113293"/>
            <a:ext cx="1794533" cy="505414"/>
          </a:xfrm>
          <a:custGeom>
            <a:avLst/>
            <a:gdLst>
              <a:gd name="connsiteX0" fmla="*/ 0 w 1794533"/>
              <a:gd name="connsiteY0" fmla="*/ 84237 h 505414"/>
              <a:gd name="connsiteX1" fmla="*/ 84237 w 1794533"/>
              <a:gd name="connsiteY1" fmla="*/ 0 h 505414"/>
              <a:gd name="connsiteX2" fmla="*/ 642517 w 1794533"/>
              <a:gd name="connsiteY2" fmla="*/ 0 h 505414"/>
              <a:gd name="connsiteX3" fmla="*/ 1184537 w 1794533"/>
              <a:gd name="connsiteY3" fmla="*/ 0 h 505414"/>
              <a:gd name="connsiteX4" fmla="*/ 1710296 w 1794533"/>
              <a:gd name="connsiteY4" fmla="*/ 0 h 505414"/>
              <a:gd name="connsiteX5" fmla="*/ 1794533 w 1794533"/>
              <a:gd name="connsiteY5" fmla="*/ 84237 h 505414"/>
              <a:gd name="connsiteX6" fmla="*/ 1794533 w 1794533"/>
              <a:gd name="connsiteY6" fmla="*/ 421177 h 505414"/>
              <a:gd name="connsiteX7" fmla="*/ 1710296 w 1794533"/>
              <a:gd name="connsiteY7" fmla="*/ 505414 h 505414"/>
              <a:gd name="connsiteX8" fmla="*/ 1152016 w 1794533"/>
              <a:gd name="connsiteY8" fmla="*/ 505414 h 505414"/>
              <a:gd name="connsiteX9" fmla="*/ 658778 w 1794533"/>
              <a:gd name="connsiteY9" fmla="*/ 505414 h 505414"/>
              <a:gd name="connsiteX10" fmla="*/ 84237 w 1794533"/>
              <a:gd name="connsiteY10" fmla="*/ 505414 h 505414"/>
              <a:gd name="connsiteX11" fmla="*/ 0 w 1794533"/>
              <a:gd name="connsiteY11" fmla="*/ 421177 h 505414"/>
              <a:gd name="connsiteX12" fmla="*/ 0 w 1794533"/>
              <a:gd name="connsiteY12" fmla="*/ 84237 h 50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4533" h="505414" fill="none" extrusionOk="0">
                <a:moveTo>
                  <a:pt x="0" y="84237"/>
                </a:moveTo>
                <a:cubicBezTo>
                  <a:pt x="-7449" y="38937"/>
                  <a:pt x="36496" y="-840"/>
                  <a:pt x="84237" y="0"/>
                </a:cubicBezTo>
                <a:cubicBezTo>
                  <a:pt x="219536" y="-5095"/>
                  <a:pt x="375837" y="32211"/>
                  <a:pt x="642517" y="0"/>
                </a:cubicBezTo>
                <a:cubicBezTo>
                  <a:pt x="909197" y="-32211"/>
                  <a:pt x="1047036" y="43928"/>
                  <a:pt x="1184537" y="0"/>
                </a:cubicBezTo>
                <a:cubicBezTo>
                  <a:pt x="1322038" y="-43928"/>
                  <a:pt x="1519912" y="27667"/>
                  <a:pt x="1710296" y="0"/>
                </a:cubicBezTo>
                <a:cubicBezTo>
                  <a:pt x="1747735" y="374"/>
                  <a:pt x="1800620" y="26740"/>
                  <a:pt x="1794533" y="84237"/>
                </a:cubicBezTo>
                <a:cubicBezTo>
                  <a:pt x="1808697" y="178349"/>
                  <a:pt x="1773764" y="308189"/>
                  <a:pt x="1794533" y="421177"/>
                </a:cubicBezTo>
                <a:cubicBezTo>
                  <a:pt x="1798142" y="474847"/>
                  <a:pt x="1750960" y="508504"/>
                  <a:pt x="1710296" y="505414"/>
                </a:cubicBezTo>
                <a:cubicBezTo>
                  <a:pt x="1481151" y="518208"/>
                  <a:pt x="1292099" y="476590"/>
                  <a:pt x="1152016" y="505414"/>
                </a:cubicBezTo>
                <a:cubicBezTo>
                  <a:pt x="1011933" y="534238"/>
                  <a:pt x="761653" y="478048"/>
                  <a:pt x="658778" y="505414"/>
                </a:cubicBezTo>
                <a:cubicBezTo>
                  <a:pt x="555903" y="532780"/>
                  <a:pt x="209848" y="478350"/>
                  <a:pt x="84237" y="505414"/>
                </a:cubicBezTo>
                <a:cubicBezTo>
                  <a:pt x="50262" y="509805"/>
                  <a:pt x="1460" y="472619"/>
                  <a:pt x="0" y="421177"/>
                </a:cubicBezTo>
                <a:cubicBezTo>
                  <a:pt x="-12318" y="275066"/>
                  <a:pt x="29974" y="229703"/>
                  <a:pt x="0" y="84237"/>
                </a:cubicBezTo>
                <a:close/>
              </a:path>
              <a:path w="1794533" h="505414" stroke="0" extrusionOk="0">
                <a:moveTo>
                  <a:pt x="0" y="84237"/>
                </a:moveTo>
                <a:cubicBezTo>
                  <a:pt x="-8026" y="32763"/>
                  <a:pt x="36583" y="424"/>
                  <a:pt x="84237" y="0"/>
                </a:cubicBezTo>
                <a:cubicBezTo>
                  <a:pt x="287430" y="-42258"/>
                  <a:pt x="391319" y="23705"/>
                  <a:pt x="658778" y="0"/>
                </a:cubicBezTo>
                <a:cubicBezTo>
                  <a:pt x="926237" y="-23705"/>
                  <a:pt x="929540" y="52511"/>
                  <a:pt x="1184537" y="0"/>
                </a:cubicBezTo>
                <a:cubicBezTo>
                  <a:pt x="1439534" y="-52511"/>
                  <a:pt x="1569407" y="56446"/>
                  <a:pt x="1710296" y="0"/>
                </a:cubicBezTo>
                <a:cubicBezTo>
                  <a:pt x="1754888" y="-6220"/>
                  <a:pt x="1797786" y="25675"/>
                  <a:pt x="1794533" y="84237"/>
                </a:cubicBezTo>
                <a:cubicBezTo>
                  <a:pt x="1803809" y="216299"/>
                  <a:pt x="1790058" y="331873"/>
                  <a:pt x="1794533" y="421177"/>
                </a:cubicBezTo>
                <a:cubicBezTo>
                  <a:pt x="1793636" y="459143"/>
                  <a:pt x="1754590" y="508512"/>
                  <a:pt x="1710296" y="505414"/>
                </a:cubicBezTo>
                <a:cubicBezTo>
                  <a:pt x="1571103" y="506134"/>
                  <a:pt x="1366692" y="460833"/>
                  <a:pt x="1200798" y="505414"/>
                </a:cubicBezTo>
                <a:cubicBezTo>
                  <a:pt x="1034904" y="549995"/>
                  <a:pt x="929190" y="491564"/>
                  <a:pt x="658778" y="505414"/>
                </a:cubicBezTo>
                <a:cubicBezTo>
                  <a:pt x="388366" y="519264"/>
                  <a:pt x="318544" y="453603"/>
                  <a:pt x="84237" y="505414"/>
                </a:cubicBezTo>
                <a:cubicBezTo>
                  <a:pt x="45240" y="497977"/>
                  <a:pt x="5012" y="464468"/>
                  <a:pt x="0" y="421177"/>
                </a:cubicBezTo>
                <a:cubicBezTo>
                  <a:pt x="-34779" y="259424"/>
                  <a:pt x="18202" y="156470"/>
                  <a:pt x="0" y="84237"/>
                </a:cubicBezTo>
                <a:close/>
              </a:path>
            </a:pathLst>
          </a:custGeom>
          <a:solidFill>
            <a:schemeClr val="accent2">
              <a:lumMod val="75000"/>
            </a:schemeClr>
          </a:solidFill>
          <a:ln>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IT Strategy Fit</a:t>
            </a:r>
          </a:p>
        </p:txBody>
      </p:sp>
      <p:sp>
        <p:nvSpPr>
          <p:cNvPr id="42" name="Rectangle: Rounded Corners 41">
            <a:extLst>
              <a:ext uri="{FF2B5EF4-FFF2-40B4-BE49-F238E27FC236}">
                <a16:creationId xmlns:a16="http://schemas.microsoft.com/office/drawing/2014/main" id="{1E2C5AB7-96AE-4072-AF3E-353D9A5DE9CC}"/>
              </a:ext>
            </a:extLst>
          </p:cNvPr>
          <p:cNvSpPr/>
          <p:nvPr/>
        </p:nvSpPr>
        <p:spPr>
          <a:xfrm>
            <a:off x="1925494" y="1333376"/>
            <a:ext cx="1794533" cy="505414"/>
          </a:xfrm>
          <a:custGeom>
            <a:avLst/>
            <a:gdLst>
              <a:gd name="connsiteX0" fmla="*/ 0 w 1794533"/>
              <a:gd name="connsiteY0" fmla="*/ 84237 h 505414"/>
              <a:gd name="connsiteX1" fmla="*/ 84237 w 1794533"/>
              <a:gd name="connsiteY1" fmla="*/ 0 h 505414"/>
              <a:gd name="connsiteX2" fmla="*/ 642517 w 1794533"/>
              <a:gd name="connsiteY2" fmla="*/ 0 h 505414"/>
              <a:gd name="connsiteX3" fmla="*/ 1184537 w 1794533"/>
              <a:gd name="connsiteY3" fmla="*/ 0 h 505414"/>
              <a:gd name="connsiteX4" fmla="*/ 1710296 w 1794533"/>
              <a:gd name="connsiteY4" fmla="*/ 0 h 505414"/>
              <a:gd name="connsiteX5" fmla="*/ 1794533 w 1794533"/>
              <a:gd name="connsiteY5" fmla="*/ 84237 h 505414"/>
              <a:gd name="connsiteX6" fmla="*/ 1794533 w 1794533"/>
              <a:gd name="connsiteY6" fmla="*/ 421177 h 505414"/>
              <a:gd name="connsiteX7" fmla="*/ 1710296 w 1794533"/>
              <a:gd name="connsiteY7" fmla="*/ 505414 h 505414"/>
              <a:gd name="connsiteX8" fmla="*/ 1152016 w 1794533"/>
              <a:gd name="connsiteY8" fmla="*/ 505414 h 505414"/>
              <a:gd name="connsiteX9" fmla="*/ 658778 w 1794533"/>
              <a:gd name="connsiteY9" fmla="*/ 505414 h 505414"/>
              <a:gd name="connsiteX10" fmla="*/ 84237 w 1794533"/>
              <a:gd name="connsiteY10" fmla="*/ 505414 h 505414"/>
              <a:gd name="connsiteX11" fmla="*/ 0 w 1794533"/>
              <a:gd name="connsiteY11" fmla="*/ 421177 h 505414"/>
              <a:gd name="connsiteX12" fmla="*/ 0 w 1794533"/>
              <a:gd name="connsiteY12" fmla="*/ 84237 h 50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4533" h="505414" fill="none" extrusionOk="0">
                <a:moveTo>
                  <a:pt x="0" y="84237"/>
                </a:moveTo>
                <a:cubicBezTo>
                  <a:pt x="-7449" y="38937"/>
                  <a:pt x="36496" y="-840"/>
                  <a:pt x="84237" y="0"/>
                </a:cubicBezTo>
                <a:cubicBezTo>
                  <a:pt x="219536" y="-5095"/>
                  <a:pt x="375837" y="32211"/>
                  <a:pt x="642517" y="0"/>
                </a:cubicBezTo>
                <a:cubicBezTo>
                  <a:pt x="909197" y="-32211"/>
                  <a:pt x="1047036" y="43928"/>
                  <a:pt x="1184537" y="0"/>
                </a:cubicBezTo>
                <a:cubicBezTo>
                  <a:pt x="1322038" y="-43928"/>
                  <a:pt x="1519912" y="27667"/>
                  <a:pt x="1710296" y="0"/>
                </a:cubicBezTo>
                <a:cubicBezTo>
                  <a:pt x="1747735" y="374"/>
                  <a:pt x="1800620" y="26740"/>
                  <a:pt x="1794533" y="84237"/>
                </a:cubicBezTo>
                <a:cubicBezTo>
                  <a:pt x="1808697" y="178349"/>
                  <a:pt x="1773764" y="308189"/>
                  <a:pt x="1794533" y="421177"/>
                </a:cubicBezTo>
                <a:cubicBezTo>
                  <a:pt x="1798142" y="474847"/>
                  <a:pt x="1750960" y="508504"/>
                  <a:pt x="1710296" y="505414"/>
                </a:cubicBezTo>
                <a:cubicBezTo>
                  <a:pt x="1481151" y="518208"/>
                  <a:pt x="1292099" y="476590"/>
                  <a:pt x="1152016" y="505414"/>
                </a:cubicBezTo>
                <a:cubicBezTo>
                  <a:pt x="1011933" y="534238"/>
                  <a:pt x="761653" y="478048"/>
                  <a:pt x="658778" y="505414"/>
                </a:cubicBezTo>
                <a:cubicBezTo>
                  <a:pt x="555903" y="532780"/>
                  <a:pt x="209848" y="478350"/>
                  <a:pt x="84237" y="505414"/>
                </a:cubicBezTo>
                <a:cubicBezTo>
                  <a:pt x="50262" y="509805"/>
                  <a:pt x="1460" y="472619"/>
                  <a:pt x="0" y="421177"/>
                </a:cubicBezTo>
                <a:cubicBezTo>
                  <a:pt x="-12318" y="275066"/>
                  <a:pt x="29974" y="229703"/>
                  <a:pt x="0" y="84237"/>
                </a:cubicBezTo>
                <a:close/>
              </a:path>
              <a:path w="1794533" h="505414" stroke="0" extrusionOk="0">
                <a:moveTo>
                  <a:pt x="0" y="84237"/>
                </a:moveTo>
                <a:cubicBezTo>
                  <a:pt x="-8026" y="32763"/>
                  <a:pt x="36583" y="424"/>
                  <a:pt x="84237" y="0"/>
                </a:cubicBezTo>
                <a:cubicBezTo>
                  <a:pt x="287430" y="-42258"/>
                  <a:pt x="391319" y="23705"/>
                  <a:pt x="658778" y="0"/>
                </a:cubicBezTo>
                <a:cubicBezTo>
                  <a:pt x="926237" y="-23705"/>
                  <a:pt x="929540" y="52511"/>
                  <a:pt x="1184537" y="0"/>
                </a:cubicBezTo>
                <a:cubicBezTo>
                  <a:pt x="1439534" y="-52511"/>
                  <a:pt x="1569407" y="56446"/>
                  <a:pt x="1710296" y="0"/>
                </a:cubicBezTo>
                <a:cubicBezTo>
                  <a:pt x="1754888" y="-6220"/>
                  <a:pt x="1797786" y="25675"/>
                  <a:pt x="1794533" y="84237"/>
                </a:cubicBezTo>
                <a:cubicBezTo>
                  <a:pt x="1803809" y="216299"/>
                  <a:pt x="1790058" y="331873"/>
                  <a:pt x="1794533" y="421177"/>
                </a:cubicBezTo>
                <a:cubicBezTo>
                  <a:pt x="1793636" y="459143"/>
                  <a:pt x="1754590" y="508512"/>
                  <a:pt x="1710296" y="505414"/>
                </a:cubicBezTo>
                <a:cubicBezTo>
                  <a:pt x="1571103" y="506134"/>
                  <a:pt x="1366692" y="460833"/>
                  <a:pt x="1200798" y="505414"/>
                </a:cubicBezTo>
                <a:cubicBezTo>
                  <a:pt x="1034904" y="549995"/>
                  <a:pt x="929190" y="491564"/>
                  <a:pt x="658778" y="505414"/>
                </a:cubicBezTo>
                <a:cubicBezTo>
                  <a:pt x="388366" y="519264"/>
                  <a:pt x="318544" y="453603"/>
                  <a:pt x="84237" y="505414"/>
                </a:cubicBezTo>
                <a:cubicBezTo>
                  <a:pt x="45240" y="497977"/>
                  <a:pt x="5012" y="464468"/>
                  <a:pt x="0" y="421177"/>
                </a:cubicBezTo>
                <a:cubicBezTo>
                  <a:pt x="-34779" y="259424"/>
                  <a:pt x="18202" y="156470"/>
                  <a:pt x="0" y="84237"/>
                </a:cubicBezTo>
                <a:close/>
              </a:path>
            </a:pathLst>
          </a:custGeom>
          <a:solidFill>
            <a:schemeClr val="accent3"/>
          </a:solidFill>
          <a:ln>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Profit Margins</a:t>
            </a:r>
          </a:p>
        </p:txBody>
      </p:sp>
      <p:sp>
        <p:nvSpPr>
          <p:cNvPr id="43" name="Rectangle: Rounded Corners 42">
            <a:extLst>
              <a:ext uri="{FF2B5EF4-FFF2-40B4-BE49-F238E27FC236}">
                <a16:creationId xmlns:a16="http://schemas.microsoft.com/office/drawing/2014/main" id="{DF1BB9AD-B6A7-4BF8-918C-4CAE68B41C50}"/>
              </a:ext>
            </a:extLst>
          </p:cNvPr>
          <p:cNvSpPr/>
          <p:nvPr/>
        </p:nvSpPr>
        <p:spPr>
          <a:xfrm>
            <a:off x="1954739" y="1889877"/>
            <a:ext cx="1794533" cy="505414"/>
          </a:xfrm>
          <a:custGeom>
            <a:avLst/>
            <a:gdLst>
              <a:gd name="connsiteX0" fmla="*/ 0 w 1794533"/>
              <a:gd name="connsiteY0" fmla="*/ 84237 h 505414"/>
              <a:gd name="connsiteX1" fmla="*/ 84237 w 1794533"/>
              <a:gd name="connsiteY1" fmla="*/ 0 h 505414"/>
              <a:gd name="connsiteX2" fmla="*/ 642517 w 1794533"/>
              <a:gd name="connsiteY2" fmla="*/ 0 h 505414"/>
              <a:gd name="connsiteX3" fmla="*/ 1184537 w 1794533"/>
              <a:gd name="connsiteY3" fmla="*/ 0 h 505414"/>
              <a:gd name="connsiteX4" fmla="*/ 1710296 w 1794533"/>
              <a:gd name="connsiteY4" fmla="*/ 0 h 505414"/>
              <a:gd name="connsiteX5" fmla="*/ 1794533 w 1794533"/>
              <a:gd name="connsiteY5" fmla="*/ 84237 h 505414"/>
              <a:gd name="connsiteX6" fmla="*/ 1794533 w 1794533"/>
              <a:gd name="connsiteY6" fmla="*/ 421177 h 505414"/>
              <a:gd name="connsiteX7" fmla="*/ 1710296 w 1794533"/>
              <a:gd name="connsiteY7" fmla="*/ 505414 h 505414"/>
              <a:gd name="connsiteX8" fmla="*/ 1152016 w 1794533"/>
              <a:gd name="connsiteY8" fmla="*/ 505414 h 505414"/>
              <a:gd name="connsiteX9" fmla="*/ 658778 w 1794533"/>
              <a:gd name="connsiteY9" fmla="*/ 505414 h 505414"/>
              <a:gd name="connsiteX10" fmla="*/ 84237 w 1794533"/>
              <a:gd name="connsiteY10" fmla="*/ 505414 h 505414"/>
              <a:gd name="connsiteX11" fmla="*/ 0 w 1794533"/>
              <a:gd name="connsiteY11" fmla="*/ 421177 h 505414"/>
              <a:gd name="connsiteX12" fmla="*/ 0 w 1794533"/>
              <a:gd name="connsiteY12" fmla="*/ 84237 h 50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4533" h="505414" fill="none" extrusionOk="0">
                <a:moveTo>
                  <a:pt x="0" y="84237"/>
                </a:moveTo>
                <a:cubicBezTo>
                  <a:pt x="-7449" y="38937"/>
                  <a:pt x="36496" y="-840"/>
                  <a:pt x="84237" y="0"/>
                </a:cubicBezTo>
                <a:cubicBezTo>
                  <a:pt x="219536" y="-5095"/>
                  <a:pt x="375837" y="32211"/>
                  <a:pt x="642517" y="0"/>
                </a:cubicBezTo>
                <a:cubicBezTo>
                  <a:pt x="909197" y="-32211"/>
                  <a:pt x="1047036" y="43928"/>
                  <a:pt x="1184537" y="0"/>
                </a:cubicBezTo>
                <a:cubicBezTo>
                  <a:pt x="1322038" y="-43928"/>
                  <a:pt x="1519912" y="27667"/>
                  <a:pt x="1710296" y="0"/>
                </a:cubicBezTo>
                <a:cubicBezTo>
                  <a:pt x="1747735" y="374"/>
                  <a:pt x="1800620" y="26740"/>
                  <a:pt x="1794533" y="84237"/>
                </a:cubicBezTo>
                <a:cubicBezTo>
                  <a:pt x="1808697" y="178349"/>
                  <a:pt x="1773764" y="308189"/>
                  <a:pt x="1794533" y="421177"/>
                </a:cubicBezTo>
                <a:cubicBezTo>
                  <a:pt x="1798142" y="474847"/>
                  <a:pt x="1750960" y="508504"/>
                  <a:pt x="1710296" y="505414"/>
                </a:cubicBezTo>
                <a:cubicBezTo>
                  <a:pt x="1481151" y="518208"/>
                  <a:pt x="1292099" y="476590"/>
                  <a:pt x="1152016" y="505414"/>
                </a:cubicBezTo>
                <a:cubicBezTo>
                  <a:pt x="1011933" y="534238"/>
                  <a:pt x="761653" y="478048"/>
                  <a:pt x="658778" y="505414"/>
                </a:cubicBezTo>
                <a:cubicBezTo>
                  <a:pt x="555903" y="532780"/>
                  <a:pt x="209848" y="478350"/>
                  <a:pt x="84237" y="505414"/>
                </a:cubicBezTo>
                <a:cubicBezTo>
                  <a:pt x="50262" y="509805"/>
                  <a:pt x="1460" y="472619"/>
                  <a:pt x="0" y="421177"/>
                </a:cubicBezTo>
                <a:cubicBezTo>
                  <a:pt x="-12318" y="275066"/>
                  <a:pt x="29974" y="229703"/>
                  <a:pt x="0" y="84237"/>
                </a:cubicBezTo>
                <a:close/>
              </a:path>
              <a:path w="1794533" h="505414" stroke="0" extrusionOk="0">
                <a:moveTo>
                  <a:pt x="0" y="84237"/>
                </a:moveTo>
                <a:cubicBezTo>
                  <a:pt x="-8026" y="32763"/>
                  <a:pt x="36583" y="424"/>
                  <a:pt x="84237" y="0"/>
                </a:cubicBezTo>
                <a:cubicBezTo>
                  <a:pt x="287430" y="-42258"/>
                  <a:pt x="391319" y="23705"/>
                  <a:pt x="658778" y="0"/>
                </a:cubicBezTo>
                <a:cubicBezTo>
                  <a:pt x="926237" y="-23705"/>
                  <a:pt x="929540" y="52511"/>
                  <a:pt x="1184537" y="0"/>
                </a:cubicBezTo>
                <a:cubicBezTo>
                  <a:pt x="1439534" y="-52511"/>
                  <a:pt x="1569407" y="56446"/>
                  <a:pt x="1710296" y="0"/>
                </a:cubicBezTo>
                <a:cubicBezTo>
                  <a:pt x="1754888" y="-6220"/>
                  <a:pt x="1797786" y="25675"/>
                  <a:pt x="1794533" y="84237"/>
                </a:cubicBezTo>
                <a:cubicBezTo>
                  <a:pt x="1803809" y="216299"/>
                  <a:pt x="1790058" y="331873"/>
                  <a:pt x="1794533" y="421177"/>
                </a:cubicBezTo>
                <a:cubicBezTo>
                  <a:pt x="1793636" y="459143"/>
                  <a:pt x="1754590" y="508512"/>
                  <a:pt x="1710296" y="505414"/>
                </a:cubicBezTo>
                <a:cubicBezTo>
                  <a:pt x="1571103" y="506134"/>
                  <a:pt x="1366692" y="460833"/>
                  <a:pt x="1200798" y="505414"/>
                </a:cubicBezTo>
                <a:cubicBezTo>
                  <a:pt x="1034904" y="549995"/>
                  <a:pt x="929190" y="491564"/>
                  <a:pt x="658778" y="505414"/>
                </a:cubicBezTo>
                <a:cubicBezTo>
                  <a:pt x="388366" y="519264"/>
                  <a:pt x="318544" y="453603"/>
                  <a:pt x="84237" y="505414"/>
                </a:cubicBezTo>
                <a:cubicBezTo>
                  <a:pt x="45240" y="497977"/>
                  <a:pt x="5012" y="464468"/>
                  <a:pt x="0" y="421177"/>
                </a:cubicBezTo>
                <a:cubicBezTo>
                  <a:pt x="-34779" y="259424"/>
                  <a:pt x="18202" y="156470"/>
                  <a:pt x="0" y="84237"/>
                </a:cubicBezTo>
                <a:close/>
              </a:path>
            </a:pathLst>
          </a:custGeom>
          <a:solidFill>
            <a:schemeClr val="accent3"/>
          </a:solidFill>
          <a:ln>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ROI / NPV</a:t>
            </a:r>
          </a:p>
        </p:txBody>
      </p:sp>
      <p:sp>
        <p:nvSpPr>
          <p:cNvPr id="44" name="Rectangle: Rounded Corners 43">
            <a:extLst>
              <a:ext uri="{FF2B5EF4-FFF2-40B4-BE49-F238E27FC236}">
                <a16:creationId xmlns:a16="http://schemas.microsoft.com/office/drawing/2014/main" id="{8B8252A5-2394-4033-9E12-77B44AB6371A}"/>
              </a:ext>
            </a:extLst>
          </p:cNvPr>
          <p:cNvSpPr/>
          <p:nvPr/>
        </p:nvSpPr>
        <p:spPr>
          <a:xfrm>
            <a:off x="6567431" y="4093420"/>
            <a:ext cx="1794533" cy="505414"/>
          </a:xfrm>
          <a:custGeom>
            <a:avLst/>
            <a:gdLst>
              <a:gd name="connsiteX0" fmla="*/ 0 w 1794533"/>
              <a:gd name="connsiteY0" fmla="*/ 84237 h 505414"/>
              <a:gd name="connsiteX1" fmla="*/ 84237 w 1794533"/>
              <a:gd name="connsiteY1" fmla="*/ 0 h 505414"/>
              <a:gd name="connsiteX2" fmla="*/ 642517 w 1794533"/>
              <a:gd name="connsiteY2" fmla="*/ 0 h 505414"/>
              <a:gd name="connsiteX3" fmla="*/ 1184537 w 1794533"/>
              <a:gd name="connsiteY3" fmla="*/ 0 h 505414"/>
              <a:gd name="connsiteX4" fmla="*/ 1710296 w 1794533"/>
              <a:gd name="connsiteY4" fmla="*/ 0 h 505414"/>
              <a:gd name="connsiteX5" fmla="*/ 1794533 w 1794533"/>
              <a:gd name="connsiteY5" fmla="*/ 84237 h 505414"/>
              <a:gd name="connsiteX6" fmla="*/ 1794533 w 1794533"/>
              <a:gd name="connsiteY6" fmla="*/ 421177 h 505414"/>
              <a:gd name="connsiteX7" fmla="*/ 1710296 w 1794533"/>
              <a:gd name="connsiteY7" fmla="*/ 505414 h 505414"/>
              <a:gd name="connsiteX8" fmla="*/ 1152016 w 1794533"/>
              <a:gd name="connsiteY8" fmla="*/ 505414 h 505414"/>
              <a:gd name="connsiteX9" fmla="*/ 658778 w 1794533"/>
              <a:gd name="connsiteY9" fmla="*/ 505414 h 505414"/>
              <a:gd name="connsiteX10" fmla="*/ 84237 w 1794533"/>
              <a:gd name="connsiteY10" fmla="*/ 505414 h 505414"/>
              <a:gd name="connsiteX11" fmla="*/ 0 w 1794533"/>
              <a:gd name="connsiteY11" fmla="*/ 421177 h 505414"/>
              <a:gd name="connsiteX12" fmla="*/ 0 w 1794533"/>
              <a:gd name="connsiteY12" fmla="*/ 84237 h 50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4533" h="505414" fill="none" extrusionOk="0">
                <a:moveTo>
                  <a:pt x="0" y="84237"/>
                </a:moveTo>
                <a:cubicBezTo>
                  <a:pt x="-7449" y="38937"/>
                  <a:pt x="36496" y="-840"/>
                  <a:pt x="84237" y="0"/>
                </a:cubicBezTo>
                <a:cubicBezTo>
                  <a:pt x="219536" y="-5095"/>
                  <a:pt x="375837" y="32211"/>
                  <a:pt x="642517" y="0"/>
                </a:cubicBezTo>
                <a:cubicBezTo>
                  <a:pt x="909197" y="-32211"/>
                  <a:pt x="1047036" y="43928"/>
                  <a:pt x="1184537" y="0"/>
                </a:cubicBezTo>
                <a:cubicBezTo>
                  <a:pt x="1322038" y="-43928"/>
                  <a:pt x="1519912" y="27667"/>
                  <a:pt x="1710296" y="0"/>
                </a:cubicBezTo>
                <a:cubicBezTo>
                  <a:pt x="1747735" y="374"/>
                  <a:pt x="1800620" y="26740"/>
                  <a:pt x="1794533" y="84237"/>
                </a:cubicBezTo>
                <a:cubicBezTo>
                  <a:pt x="1808697" y="178349"/>
                  <a:pt x="1773764" y="308189"/>
                  <a:pt x="1794533" y="421177"/>
                </a:cubicBezTo>
                <a:cubicBezTo>
                  <a:pt x="1798142" y="474847"/>
                  <a:pt x="1750960" y="508504"/>
                  <a:pt x="1710296" y="505414"/>
                </a:cubicBezTo>
                <a:cubicBezTo>
                  <a:pt x="1481151" y="518208"/>
                  <a:pt x="1292099" y="476590"/>
                  <a:pt x="1152016" y="505414"/>
                </a:cubicBezTo>
                <a:cubicBezTo>
                  <a:pt x="1011933" y="534238"/>
                  <a:pt x="761653" y="478048"/>
                  <a:pt x="658778" y="505414"/>
                </a:cubicBezTo>
                <a:cubicBezTo>
                  <a:pt x="555903" y="532780"/>
                  <a:pt x="209848" y="478350"/>
                  <a:pt x="84237" y="505414"/>
                </a:cubicBezTo>
                <a:cubicBezTo>
                  <a:pt x="50262" y="509805"/>
                  <a:pt x="1460" y="472619"/>
                  <a:pt x="0" y="421177"/>
                </a:cubicBezTo>
                <a:cubicBezTo>
                  <a:pt x="-12318" y="275066"/>
                  <a:pt x="29974" y="229703"/>
                  <a:pt x="0" y="84237"/>
                </a:cubicBezTo>
                <a:close/>
              </a:path>
              <a:path w="1794533" h="505414" stroke="0" extrusionOk="0">
                <a:moveTo>
                  <a:pt x="0" y="84237"/>
                </a:moveTo>
                <a:cubicBezTo>
                  <a:pt x="-8026" y="32763"/>
                  <a:pt x="36583" y="424"/>
                  <a:pt x="84237" y="0"/>
                </a:cubicBezTo>
                <a:cubicBezTo>
                  <a:pt x="287430" y="-42258"/>
                  <a:pt x="391319" y="23705"/>
                  <a:pt x="658778" y="0"/>
                </a:cubicBezTo>
                <a:cubicBezTo>
                  <a:pt x="926237" y="-23705"/>
                  <a:pt x="929540" y="52511"/>
                  <a:pt x="1184537" y="0"/>
                </a:cubicBezTo>
                <a:cubicBezTo>
                  <a:pt x="1439534" y="-52511"/>
                  <a:pt x="1569407" y="56446"/>
                  <a:pt x="1710296" y="0"/>
                </a:cubicBezTo>
                <a:cubicBezTo>
                  <a:pt x="1754888" y="-6220"/>
                  <a:pt x="1797786" y="25675"/>
                  <a:pt x="1794533" y="84237"/>
                </a:cubicBezTo>
                <a:cubicBezTo>
                  <a:pt x="1803809" y="216299"/>
                  <a:pt x="1790058" y="331873"/>
                  <a:pt x="1794533" y="421177"/>
                </a:cubicBezTo>
                <a:cubicBezTo>
                  <a:pt x="1793636" y="459143"/>
                  <a:pt x="1754590" y="508512"/>
                  <a:pt x="1710296" y="505414"/>
                </a:cubicBezTo>
                <a:cubicBezTo>
                  <a:pt x="1571103" y="506134"/>
                  <a:pt x="1366692" y="460833"/>
                  <a:pt x="1200798" y="505414"/>
                </a:cubicBezTo>
                <a:cubicBezTo>
                  <a:pt x="1034904" y="549995"/>
                  <a:pt x="929190" y="491564"/>
                  <a:pt x="658778" y="505414"/>
                </a:cubicBezTo>
                <a:cubicBezTo>
                  <a:pt x="388366" y="519264"/>
                  <a:pt x="318544" y="453603"/>
                  <a:pt x="84237" y="505414"/>
                </a:cubicBezTo>
                <a:cubicBezTo>
                  <a:pt x="45240" y="497977"/>
                  <a:pt x="5012" y="464468"/>
                  <a:pt x="0" y="421177"/>
                </a:cubicBezTo>
                <a:cubicBezTo>
                  <a:pt x="-34779" y="259424"/>
                  <a:pt x="18202" y="156470"/>
                  <a:pt x="0" y="84237"/>
                </a:cubicBezTo>
                <a:close/>
              </a:path>
            </a:pathLst>
          </a:custGeom>
          <a:solidFill>
            <a:schemeClr val="bg2"/>
          </a:solidFill>
          <a:ln>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Partners</a:t>
            </a:r>
          </a:p>
        </p:txBody>
      </p:sp>
      <p:sp>
        <p:nvSpPr>
          <p:cNvPr id="52" name="Rectangle: Rounded Corners 51">
            <a:extLst>
              <a:ext uri="{FF2B5EF4-FFF2-40B4-BE49-F238E27FC236}">
                <a16:creationId xmlns:a16="http://schemas.microsoft.com/office/drawing/2014/main" id="{6897844A-94F7-4B61-9CE5-3A98DBA393BD}"/>
              </a:ext>
            </a:extLst>
          </p:cNvPr>
          <p:cNvSpPr/>
          <p:nvPr/>
        </p:nvSpPr>
        <p:spPr>
          <a:xfrm>
            <a:off x="6364268" y="1872868"/>
            <a:ext cx="1794533" cy="505414"/>
          </a:xfrm>
          <a:custGeom>
            <a:avLst/>
            <a:gdLst>
              <a:gd name="connsiteX0" fmla="*/ 0 w 1794533"/>
              <a:gd name="connsiteY0" fmla="*/ 84237 h 505414"/>
              <a:gd name="connsiteX1" fmla="*/ 84237 w 1794533"/>
              <a:gd name="connsiteY1" fmla="*/ 0 h 505414"/>
              <a:gd name="connsiteX2" fmla="*/ 642517 w 1794533"/>
              <a:gd name="connsiteY2" fmla="*/ 0 h 505414"/>
              <a:gd name="connsiteX3" fmla="*/ 1184537 w 1794533"/>
              <a:gd name="connsiteY3" fmla="*/ 0 h 505414"/>
              <a:gd name="connsiteX4" fmla="*/ 1710296 w 1794533"/>
              <a:gd name="connsiteY4" fmla="*/ 0 h 505414"/>
              <a:gd name="connsiteX5" fmla="*/ 1794533 w 1794533"/>
              <a:gd name="connsiteY5" fmla="*/ 84237 h 505414"/>
              <a:gd name="connsiteX6" fmla="*/ 1794533 w 1794533"/>
              <a:gd name="connsiteY6" fmla="*/ 421177 h 505414"/>
              <a:gd name="connsiteX7" fmla="*/ 1710296 w 1794533"/>
              <a:gd name="connsiteY7" fmla="*/ 505414 h 505414"/>
              <a:gd name="connsiteX8" fmla="*/ 1152016 w 1794533"/>
              <a:gd name="connsiteY8" fmla="*/ 505414 h 505414"/>
              <a:gd name="connsiteX9" fmla="*/ 658778 w 1794533"/>
              <a:gd name="connsiteY9" fmla="*/ 505414 h 505414"/>
              <a:gd name="connsiteX10" fmla="*/ 84237 w 1794533"/>
              <a:gd name="connsiteY10" fmla="*/ 505414 h 505414"/>
              <a:gd name="connsiteX11" fmla="*/ 0 w 1794533"/>
              <a:gd name="connsiteY11" fmla="*/ 421177 h 505414"/>
              <a:gd name="connsiteX12" fmla="*/ 0 w 1794533"/>
              <a:gd name="connsiteY12" fmla="*/ 84237 h 50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4533" h="505414" fill="none" extrusionOk="0">
                <a:moveTo>
                  <a:pt x="0" y="84237"/>
                </a:moveTo>
                <a:cubicBezTo>
                  <a:pt x="-7449" y="38937"/>
                  <a:pt x="36496" y="-840"/>
                  <a:pt x="84237" y="0"/>
                </a:cubicBezTo>
                <a:cubicBezTo>
                  <a:pt x="219536" y="-5095"/>
                  <a:pt x="375837" y="32211"/>
                  <a:pt x="642517" y="0"/>
                </a:cubicBezTo>
                <a:cubicBezTo>
                  <a:pt x="909197" y="-32211"/>
                  <a:pt x="1047036" y="43928"/>
                  <a:pt x="1184537" y="0"/>
                </a:cubicBezTo>
                <a:cubicBezTo>
                  <a:pt x="1322038" y="-43928"/>
                  <a:pt x="1519912" y="27667"/>
                  <a:pt x="1710296" y="0"/>
                </a:cubicBezTo>
                <a:cubicBezTo>
                  <a:pt x="1747735" y="374"/>
                  <a:pt x="1800620" y="26740"/>
                  <a:pt x="1794533" y="84237"/>
                </a:cubicBezTo>
                <a:cubicBezTo>
                  <a:pt x="1808697" y="178349"/>
                  <a:pt x="1773764" y="308189"/>
                  <a:pt x="1794533" y="421177"/>
                </a:cubicBezTo>
                <a:cubicBezTo>
                  <a:pt x="1798142" y="474847"/>
                  <a:pt x="1750960" y="508504"/>
                  <a:pt x="1710296" y="505414"/>
                </a:cubicBezTo>
                <a:cubicBezTo>
                  <a:pt x="1481151" y="518208"/>
                  <a:pt x="1292099" y="476590"/>
                  <a:pt x="1152016" y="505414"/>
                </a:cubicBezTo>
                <a:cubicBezTo>
                  <a:pt x="1011933" y="534238"/>
                  <a:pt x="761653" y="478048"/>
                  <a:pt x="658778" y="505414"/>
                </a:cubicBezTo>
                <a:cubicBezTo>
                  <a:pt x="555903" y="532780"/>
                  <a:pt x="209848" y="478350"/>
                  <a:pt x="84237" y="505414"/>
                </a:cubicBezTo>
                <a:cubicBezTo>
                  <a:pt x="50262" y="509805"/>
                  <a:pt x="1460" y="472619"/>
                  <a:pt x="0" y="421177"/>
                </a:cubicBezTo>
                <a:cubicBezTo>
                  <a:pt x="-12318" y="275066"/>
                  <a:pt x="29974" y="229703"/>
                  <a:pt x="0" y="84237"/>
                </a:cubicBezTo>
                <a:close/>
              </a:path>
              <a:path w="1794533" h="505414" stroke="0" extrusionOk="0">
                <a:moveTo>
                  <a:pt x="0" y="84237"/>
                </a:moveTo>
                <a:cubicBezTo>
                  <a:pt x="-8026" y="32763"/>
                  <a:pt x="36583" y="424"/>
                  <a:pt x="84237" y="0"/>
                </a:cubicBezTo>
                <a:cubicBezTo>
                  <a:pt x="287430" y="-42258"/>
                  <a:pt x="391319" y="23705"/>
                  <a:pt x="658778" y="0"/>
                </a:cubicBezTo>
                <a:cubicBezTo>
                  <a:pt x="926237" y="-23705"/>
                  <a:pt x="929540" y="52511"/>
                  <a:pt x="1184537" y="0"/>
                </a:cubicBezTo>
                <a:cubicBezTo>
                  <a:pt x="1439534" y="-52511"/>
                  <a:pt x="1569407" y="56446"/>
                  <a:pt x="1710296" y="0"/>
                </a:cubicBezTo>
                <a:cubicBezTo>
                  <a:pt x="1754888" y="-6220"/>
                  <a:pt x="1797786" y="25675"/>
                  <a:pt x="1794533" y="84237"/>
                </a:cubicBezTo>
                <a:cubicBezTo>
                  <a:pt x="1803809" y="216299"/>
                  <a:pt x="1790058" y="331873"/>
                  <a:pt x="1794533" y="421177"/>
                </a:cubicBezTo>
                <a:cubicBezTo>
                  <a:pt x="1793636" y="459143"/>
                  <a:pt x="1754590" y="508512"/>
                  <a:pt x="1710296" y="505414"/>
                </a:cubicBezTo>
                <a:cubicBezTo>
                  <a:pt x="1571103" y="506134"/>
                  <a:pt x="1366692" y="460833"/>
                  <a:pt x="1200798" y="505414"/>
                </a:cubicBezTo>
                <a:cubicBezTo>
                  <a:pt x="1034904" y="549995"/>
                  <a:pt x="929190" y="491564"/>
                  <a:pt x="658778" y="505414"/>
                </a:cubicBezTo>
                <a:cubicBezTo>
                  <a:pt x="388366" y="519264"/>
                  <a:pt x="318544" y="453603"/>
                  <a:pt x="84237" y="505414"/>
                </a:cubicBezTo>
                <a:cubicBezTo>
                  <a:pt x="45240" y="497977"/>
                  <a:pt x="5012" y="464468"/>
                  <a:pt x="0" y="421177"/>
                </a:cubicBezTo>
                <a:cubicBezTo>
                  <a:pt x="-34779" y="259424"/>
                  <a:pt x="18202" y="156470"/>
                  <a:pt x="0" y="84237"/>
                </a:cubicBezTo>
                <a:close/>
              </a:path>
            </a:pathLst>
          </a:custGeom>
          <a:solidFill>
            <a:schemeClr val="tx1"/>
          </a:solidFill>
          <a:ln>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Transformation</a:t>
            </a:r>
          </a:p>
        </p:txBody>
      </p:sp>
    </p:spTree>
    <p:extLst>
      <p:ext uri="{BB962C8B-B14F-4D97-AF65-F5344CB8AC3E}">
        <p14:creationId xmlns:p14="http://schemas.microsoft.com/office/powerpoint/2010/main" val="2573069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BE043A3-96D8-4342-9AF6-95AC5664C240}"/>
              </a:ext>
            </a:extLst>
          </p:cNvPr>
          <p:cNvSpPr txBox="1"/>
          <p:nvPr/>
        </p:nvSpPr>
        <p:spPr>
          <a:xfrm>
            <a:off x="5451221" y="1462136"/>
            <a:ext cx="6570230" cy="4247317"/>
          </a:xfrm>
          <a:prstGeom prst="rect">
            <a:avLst/>
          </a:prstGeom>
          <a:noFill/>
        </p:spPr>
        <p:txBody>
          <a:bodyPr wrap="square" lIns="91440" tIns="45720" rIns="91440" bIns="45720" rtlCol="0" anchor="t">
            <a:spAutoFit/>
          </a:bodyPr>
          <a:lstStyle/>
          <a:p>
            <a:pPr algn="r"/>
            <a:r>
              <a:rPr lang="en-GB" b="1">
                <a:solidFill>
                  <a:schemeClr val="accent3"/>
                </a:solidFill>
              </a:rPr>
              <a:t>What are your objectives this year?</a:t>
            </a:r>
          </a:p>
          <a:p>
            <a:pPr algn="r"/>
            <a:endParaRPr lang="en-GB" b="1"/>
          </a:p>
          <a:p>
            <a:pPr algn="r"/>
            <a:r>
              <a:rPr lang="en-GB" b="1"/>
              <a:t>What is your 3/5 year plan? Highlight the key bits  </a:t>
            </a:r>
            <a:br>
              <a:rPr lang="en-GB" b="1"/>
            </a:br>
            <a:endParaRPr lang="en-GB" b="1"/>
          </a:p>
          <a:p>
            <a:pPr algn="r"/>
            <a:r>
              <a:rPr lang="en-GB" b="1">
                <a:solidFill>
                  <a:schemeClr val="accent2"/>
                </a:solidFill>
              </a:rPr>
              <a:t>Where are we on the maturity curve? Should we optimise, innovate or a bit of both?</a:t>
            </a:r>
            <a:br>
              <a:rPr lang="en-GB" b="1"/>
            </a:br>
            <a:endParaRPr lang="en-GB" b="1"/>
          </a:p>
          <a:p>
            <a:pPr algn="r"/>
            <a:r>
              <a:rPr lang="en-GB" b="1">
                <a:solidFill>
                  <a:schemeClr val="bg2"/>
                </a:solidFill>
              </a:rPr>
              <a:t>Who / what do we </a:t>
            </a:r>
            <a:r>
              <a:rPr lang="en-GB" b="1" u="sng">
                <a:solidFill>
                  <a:schemeClr val="bg2"/>
                </a:solidFill>
              </a:rPr>
              <a:t>really</a:t>
            </a:r>
            <a:r>
              <a:rPr lang="en-GB" b="1">
                <a:solidFill>
                  <a:schemeClr val="bg2"/>
                </a:solidFill>
              </a:rPr>
              <a:t> care about when it comes to colleagues, partners, environment etc? Note “everything” is not an answer</a:t>
            </a:r>
          </a:p>
          <a:p>
            <a:pPr algn="r"/>
            <a:endParaRPr lang="en-GB" b="1">
              <a:solidFill>
                <a:schemeClr val="bg2"/>
              </a:solidFill>
            </a:endParaRPr>
          </a:p>
          <a:p>
            <a:pPr algn="r"/>
            <a:r>
              <a:rPr lang="en-GB" b="1">
                <a:solidFill>
                  <a:schemeClr val="tx1">
                    <a:lumMod val="40000"/>
                    <a:lumOff val="60000"/>
                  </a:schemeClr>
                </a:solidFill>
              </a:rPr>
              <a:t>Are there any company / career killers that we </a:t>
            </a:r>
            <a:r>
              <a:rPr lang="en-GB" b="1" u="sng">
                <a:solidFill>
                  <a:schemeClr val="tx1">
                    <a:lumMod val="40000"/>
                    <a:lumOff val="60000"/>
                  </a:schemeClr>
                </a:solidFill>
              </a:rPr>
              <a:t>must</a:t>
            </a:r>
            <a:r>
              <a:rPr lang="en-GB" b="1">
                <a:solidFill>
                  <a:schemeClr val="tx1">
                    <a:lumMod val="40000"/>
                    <a:lumOff val="60000"/>
                  </a:schemeClr>
                </a:solidFill>
              </a:rPr>
              <a:t> address? Or is there ‘grey area’ where we have some choice?</a:t>
            </a:r>
          </a:p>
          <a:p>
            <a:pPr algn="r"/>
            <a:endParaRPr lang="en-GB" b="1"/>
          </a:p>
          <a:p>
            <a:pPr algn="r"/>
            <a:r>
              <a:rPr lang="en-GB" b="1">
                <a:solidFill>
                  <a:schemeClr val="accent1"/>
                </a:solidFill>
              </a:rPr>
              <a:t>What factors make a project more risky? What factors reduce the risk in projects? </a:t>
            </a:r>
            <a:endParaRPr lang="en-GB">
              <a:solidFill>
                <a:schemeClr val="accent1"/>
              </a:solidFill>
            </a:endParaRPr>
          </a:p>
        </p:txBody>
      </p:sp>
      <p:sp>
        <p:nvSpPr>
          <p:cNvPr id="8" name="TextBox 7">
            <a:extLst>
              <a:ext uri="{FF2B5EF4-FFF2-40B4-BE49-F238E27FC236}">
                <a16:creationId xmlns:a16="http://schemas.microsoft.com/office/drawing/2014/main" id="{D43845EF-1DD3-4E56-9294-3F043FCC73AD}"/>
              </a:ext>
            </a:extLst>
          </p:cNvPr>
          <p:cNvSpPr txBox="1"/>
          <p:nvPr/>
        </p:nvSpPr>
        <p:spPr>
          <a:xfrm>
            <a:off x="5819280" y="71329"/>
            <a:ext cx="6094476" cy="1077218"/>
          </a:xfrm>
          <a:prstGeom prst="rect">
            <a:avLst/>
          </a:prstGeom>
          <a:noFill/>
        </p:spPr>
        <p:txBody>
          <a:bodyPr wrap="square">
            <a:spAutoFit/>
          </a:bodyPr>
          <a:lstStyle/>
          <a:p>
            <a:pPr algn="r"/>
            <a:r>
              <a:rPr lang="en-GB" sz="3200" b="1"/>
              <a:t>AHP Best Practice</a:t>
            </a:r>
            <a:br>
              <a:rPr lang="en-GB" sz="3200" u="sng"/>
            </a:br>
            <a:r>
              <a:rPr lang="en-GB" sz="3200"/>
              <a:t>Selecting </a:t>
            </a:r>
            <a:r>
              <a:rPr lang="en-GB" sz="3200" i="1"/>
              <a:t>your</a:t>
            </a:r>
            <a:r>
              <a:rPr lang="en-GB" sz="3200"/>
              <a:t> Criteria</a:t>
            </a:r>
          </a:p>
        </p:txBody>
      </p:sp>
      <p:sp>
        <p:nvSpPr>
          <p:cNvPr id="9" name="TextBox 8">
            <a:extLst>
              <a:ext uri="{FF2B5EF4-FFF2-40B4-BE49-F238E27FC236}">
                <a16:creationId xmlns:a16="http://schemas.microsoft.com/office/drawing/2014/main" id="{AD8E58EA-AD3F-45D7-A45C-25A350FCD7EC}"/>
              </a:ext>
            </a:extLst>
          </p:cNvPr>
          <p:cNvSpPr txBox="1"/>
          <p:nvPr/>
        </p:nvSpPr>
        <p:spPr>
          <a:xfrm>
            <a:off x="94245" y="392932"/>
            <a:ext cx="4838459" cy="1200329"/>
          </a:xfrm>
          <a:prstGeom prst="rect">
            <a:avLst/>
          </a:prstGeom>
          <a:noFill/>
        </p:spPr>
        <p:txBody>
          <a:bodyPr wrap="square" rtlCol="0">
            <a:spAutoFit/>
          </a:bodyPr>
          <a:lstStyle/>
          <a:p>
            <a:r>
              <a:rPr lang="en-GB" sz="2400" b="1" dirty="0"/>
              <a:t>Try asking your leadership team these leading questions to work out what type of criteria you’ll need…</a:t>
            </a:r>
          </a:p>
        </p:txBody>
      </p:sp>
      <p:sp>
        <p:nvSpPr>
          <p:cNvPr id="10" name="Arrow: Down 9">
            <a:extLst>
              <a:ext uri="{FF2B5EF4-FFF2-40B4-BE49-F238E27FC236}">
                <a16:creationId xmlns:a16="http://schemas.microsoft.com/office/drawing/2014/main" id="{801E1302-5489-4207-A380-4F53D6C68F1D}"/>
              </a:ext>
            </a:extLst>
          </p:cNvPr>
          <p:cNvSpPr/>
          <p:nvPr/>
        </p:nvSpPr>
        <p:spPr>
          <a:xfrm rot="16200000">
            <a:off x="4991707" y="3361538"/>
            <a:ext cx="470516" cy="4485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DBBFA912-B142-4309-85ED-7DA94251D2F6}"/>
              </a:ext>
            </a:extLst>
          </p:cNvPr>
          <p:cNvSpPr txBox="1"/>
          <p:nvPr/>
        </p:nvSpPr>
        <p:spPr>
          <a:xfrm>
            <a:off x="94245" y="5996851"/>
            <a:ext cx="10713952" cy="1015663"/>
          </a:xfrm>
          <a:prstGeom prst="rect">
            <a:avLst/>
          </a:prstGeom>
          <a:noFill/>
        </p:spPr>
        <p:txBody>
          <a:bodyPr wrap="square" rtlCol="0">
            <a:spAutoFit/>
          </a:bodyPr>
          <a:lstStyle/>
          <a:p>
            <a:r>
              <a:rPr lang="en-GB" sz="2000" b="1" i="1" dirty="0">
                <a:solidFill>
                  <a:srgbClr val="FFC000"/>
                </a:solidFill>
              </a:rPr>
              <a:t>TIP</a:t>
            </a:r>
            <a:r>
              <a:rPr lang="en-GB" sz="2000" i="1" dirty="0"/>
              <a:t> – These buckets are just guidelines. You probably don’t need all 6. You may want to group your hierarchy differently…. But ask these questions first so you don’t miss something by mistake!</a:t>
            </a:r>
          </a:p>
          <a:p>
            <a:endParaRPr lang="en-GB" sz="2000" i="1" dirty="0"/>
          </a:p>
        </p:txBody>
      </p:sp>
      <p:pic>
        <p:nvPicPr>
          <p:cNvPr id="3" name="Picture 2">
            <a:extLst>
              <a:ext uri="{FF2B5EF4-FFF2-40B4-BE49-F238E27FC236}">
                <a16:creationId xmlns:a16="http://schemas.microsoft.com/office/drawing/2014/main" id="{2A8EB438-1D9B-477D-AF4F-1F8DA91D4038}"/>
              </a:ext>
            </a:extLst>
          </p:cNvPr>
          <p:cNvPicPr>
            <a:picLocks noChangeAspect="1"/>
          </p:cNvPicPr>
          <p:nvPr/>
        </p:nvPicPr>
        <p:blipFill>
          <a:blip r:embed="rId2"/>
          <a:stretch>
            <a:fillRect/>
          </a:stretch>
        </p:blipFill>
        <p:spPr>
          <a:xfrm>
            <a:off x="94245" y="1734311"/>
            <a:ext cx="4838459" cy="3878298"/>
          </a:xfrm>
          <a:prstGeom prst="rect">
            <a:avLst/>
          </a:prstGeom>
        </p:spPr>
      </p:pic>
    </p:spTree>
    <p:extLst>
      <p:ext uri="{BB962C8B-B14F-4D97-AF65-F5344CB8AC3E}">
        <p14:creationId xmlns:p14="http://schemas.microsoft.com/office/powerpoint/2010/main" val="1123048931"/>
      </p:ext>
    </p:extLst>
  </p:cSld>
  <p:clrMapOvr>
    <a:masterClrMapping/>
  </p:clrMapOvr>
</p:sld>
</file>

<file path=ppt/theme/theme1.xml><?xml version="1.0" encoding="utf-8"?>
<a:theme xmlns:a="http://schemas.openxmlformats.org/drawingml/2006/main" name="Office Theme">
  <a:themeElements>
    <a:clrScheme name="Custom 1">
      <a:dk1>
        <a:srgbClr val="59585E"/>
      </a:dk1>
      <a:lt1>
        <a:sysClr val="window" lastClr="FFFFFF"/>
      </a:lt1>
      <a:dk2>
        <a:srgbClr val="004A87"/>
      </a:dk2>
      <a:lt2>
        <a:srgbClr val="FFA509"/>
      </a:lt2>
      <a:accent1>
        <a:srgbClr val="004A87"/>
      </a:accent1>
      <a:accent2>
        <a:srgbClr val="FC4236"/>
      </a:accent2>
      <a:accent3>
        <a:srgbClr val="7EBC01"/>
      </a:accent3>
      <a:accent4>
        <a:srgbClr val="59585E"/>
      </a:accent4>
      <a:accent5>
        <a:srgbClr val="004A87"/>
      </a:accent5>
      <a:accent6>
        <a:srgbClr val="7EBC01"/>
      </a:accent6>
      <a:hlink>
        <a:srgbClr val="59585E"/>
      </a:hlink>
      <a:folHlink>
        <a:srgbClr val="59585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nsparentChoice PPTX Template.potx" id="{E04FD38C-5095-49FB-9E08-6B96016157CE}" vid="{B4D9A59A-EFD5-4946-A346-DEEFA09D3581}"/>
    </a:ext>
  </a:extLst>
</a:theme>
</file>

<file path=ppt/theme/theme2.xml><?xml version="1.0" encoding="utf-8"?>
<a:theme xmlns:a="http://schemas.openxmlformats.org/drawingml/2006/main" name="1_Office Theme">
  <a:themeElements>
    <a:clrScheme name="TransparentChoice Colours">
      <a:dk1>
        <a:srgbClr val="59585E"/>
      </a:dk1>
      <a:lt1>
        <a:sysClr val="window" lastClr="FFFFFF"/>
      </a:lt1>
      <a:dk2>
        <a:srgbClr val="004A87"/>
      </a:dk2>
      <a:lt2>
        <a:srgbClr val="FFA509"/>
      </a:lt2>
      <a:accent1>
        <a:srgbClr val="004A87"/>
      </a:accent1>
      <a:accent2>
        <a:srgbClr val="FC4236"/>
      </a:accent2>
      <a:accent3>
        <a:srgbClr val="7EBC01"/>
      </a:accent3>
      <a:accent4>
        <a:srgbClr val="59585E"/>
      </a:accent4>
      <a:accent5>
        <a:srgbClr val="004A87"/>
      </a:accent5>
      <a:accent6>
        <a:srgbClr val="7EBC01"/>
      </a:accent6>
      <a:hlink>
        <a:srgbClr val="DDDDDF"/>
      </a:hlink>
      <a:folHlink>
        <a:srgbClr val="9A999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nsparentChoice PPTX Template.potx" id="{E04FD38C-5095-49FB-9E08-6B96016157CE}" vid="{AC04E938-A73A-4F38-A64A-48F426433D8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CBECE1E936EF4E8F451AD05C7DCAC6" ma:contentTypeVersion="13" ma:contentTypeDescription="Create a new document." ma:contentTypeScope="" ma:versionID="7cb761347e63f6c6f2c9ba63484584ac">
  <xsd:schema xmlns:xsd="http://www.w3.org/2001/XMLSchema" xmlns:xs="http://www.w3.org/2001/XMLSchema" xmlns:p="http://schemas.microsoft.com/office/2006/metadata/properties" xmlns:ns3="7a8ad23c-c3a0-466e-9b9c-d4b326cf2e6c" xmlns:ns4="2189d3dc-3844-4020-8d31-de0411a7af57" targetNamespace="http://schemas.microsoft.com/office/2006/metadata/properties" ma:root="true" ma:fieldsID="b7825cb8a41476101c31d66739cc6b6d" ns3:_="" ns4:_="">
    <xsd:import namespace="7a8ad23c-c3a0-466e-9b9c-d4b326cf2e6c"/>
    <xsd:import namespace="2189d3dc-3844-4020-8d31-de0411a7af5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8ad23c-c3a0-466e-9b9c-d4b326cf2e6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89d3dc-3844-4020-8d31-de0411a7af5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81BAD40-76D4-4333-92E6-DDF8071993ED}">
  <ds:schemaRefs>
    <ds:schemaRef ds:uri="http://schemas.microsoft.com/sharepoint/v3/contenttype/forms"/>
  </ds:schemaRefs>
</ds:datastoreItem>
</file>

<file path=customXml/itemProps2.xml><?xml version="1.0" encoding="utf-8"?>
<ds:datastoreItem xmlns:ds="http://schemas.openxmlformats.org/officeDocument/2006/customXml" ds:itemID="{EC8F9D9A-C9C8-450A-A681-49C6660606E7}">
  <ds:schemaRefs>
    <ds:schemaRef ds:uri="2189d3dc-3844-4020-8d31-de0411a7af57"/>
    <ds:schemaRef ds:uri="7a8ad23c-c3a0-466e-9b9c-d4b326cf2e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4531624-1890-4006-882E-9CD4702ECF9E}">
  <ds:schemaRefs>
    <ds:schemaRef ds:uri="http://schemas.microsoft.com/office/2006/metadata/properties"/>
    <ds:schemaRef ds:uri="http://schemas.microsoft.com/office/2006/documentManagement/types"/>
    <ds:schemaRef ds:uri="http://purl.org/dc/dcmitype/"/>
    <ds:schemaRef ds:uri="http://purl.org/dc/terms/"/>
    <ds:schemaRef ds:uri="http://www.w3.org/XML/1998/namespace"/>
    <ds:schemaRef ds:uri="http://schemas.microsoft.com/office/infopath/2007/PartnerControls"/>
    <ds:schemaRef ds:uri="7a8ad23c-c3a0-466e-9b9c-d4b326cf2e6c"/>
    <ds:schemaRef ds:uri="http://schemas.openxmlformats.org/package/2006/metadata/core-properties"/>
    <ds:schemaRef ds:uri="2189d3dc-3844-4020-8d31-de0411a7af57"/>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136</TotalTime>
  <Words>4863</Words>
  <Application>Microsoft Office PowerPoint</Application>
  <PresentationFormat>Widescreen</PresentationFormat>
  <Paragraphs>551</Paragraphs>
  <Slides>51</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51</vt:i4>
      </vt:variant>
    </vt:vector>
  </HeadingPairs>
  <TitlesOfParts>
    <vt:vector size="57" baseType="lpstr">
      <vt:lpstr>Arial</vt:lpstr>
      <vt:lpstr>Calibri</vt:lpstr>
      <vt:lpstr>Calibri Light</vt:lpstr>
      <vt:lpstr>Wingdings</vt:lpstr>
      <vt:lpstr>Office Theme</vt:lpstr>
      <vt:lpstr>1_Office Theme</vt:lpstr>
      <vt:lpstr>TransparentChoice Building Criteria - Best Practice Guide</vt:lpstr>
      <vt:lpstr>PowerPoint Presentation</vt:lpstr>
      <vt:lpstr>PowerPoint Presentation</vt:lpstr>
      <vt:lpstr>PowerPoint Presentation</vt:lpstr>
      <vt:lpstr> AHP Best Practice  (the short version…)</vt:lpstr>
      <vt:lpstr>PowerPoint Presentation</vt:lpstr>
      <vt:lpstr>AHP Best Practice Criteria Structure</vt:lpstr>
      <vt:lpstr>PowerPoint Presentation</vt:lpstr>
      <vt:lpstr>PowerPoint Presentation</vt:lpstr>
      <vt:lpstr>PowerPoint Presentation</vt:lpstr>
      <vt:lpstr>AHP Best Practice Ensure Criteria have a clear Description</vt:lpstr>
      <vt:lpstr> What is not a Criteria (probably)?  (but still important in picking your portfolio)</vt:lpstr>
      <vt:lpstr>Nothing matters more to a train company than staying on track… but this shouldn’t be criteria in prioritization</vt:lpstr>
      <vt:lpstr>PowerPoint Presentation</vt:lpstr>
      <vt:lpstr>Not a Criteria  Value for Money</vt:lpstr>
      <vt:lpstr>Reports will enable you to set limits… and to see where you have a bottleneck from in-demand resource</vt:lpstr>
      <vt:lpstr>PowerPoint Presentation</vt:lpstr>
      <vt:lpstr>PowerPoint Presentation</vt:lpstr>
      <vt:lpstr>PowerPoint Presentation</vt:lpstr>
      <vt:lpstr> Deployment Tips  (things we’ve learned, often the hard way)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Sample Criteria  (to help you see how this all fits together)</vt:lpstr>
      <vt:lpstr>Sample Criteria Prioritize R&amp;D backlog</vt:lpstr>
      <vt:lpstr>Sample Criteria IT Backlog</vt:lpstr>
      <vt:lpstr>Sample Criteria Industrial Capex Review</vt:lpstr>
      <vt:lpstr> Scales  (because a good criteria needs to be measurable)</vt:lpstr>
      <vt:lpstr>PowerPoint Presentation</vt:lpstr>
      <vt:lpstr>PowerPoint Presentation</vt:lpstr>
      <vt:lpstr>PowerPoint Presentation</vt:lpstr>
      <vt:lpstr>PowerPoint Presentation</vt:lpstr>
      <vt:lpstr>Building Criteria Summary</vt:lpstr>
      <vt:lpstr>TransparentChoice Building Criteria – User Guide</vt:lpstr>
      <vt:lpstr>PowerPoint Presentation</vt:lpstr>
      <vt:lpstr>Build Criteria Create new model</vt:lpstr>
      <vt:lpstr>PowerPoint Presentation</vt:lpstr>
      <vt:lpstr>Build Criteria Cluster Criteria</vt:lpstr>
      <vt:lpstr>Build Criteria Best Practice – when to use what</vt:lpstr>
      <vt:lpstr>Add Measurement Scales 2 critical steps for linking AHP model to Projects</vt:lpstr>
      <vt:lpstr>Add Measurement Scales Link Criteria to Attributes</vt:lpstr>
      <vt:lpstr>Add Measurement Scales Add a Scale to an Attribute (1)</vt:lpstr>
      <vt:lpstr>Add Measurement Scales Add a Scale to an Attribute (2)</vt:lpstr>
      <vt:lpstr>Add Measurement Scales Review All Attributes + Scales</vt:lpstr>
      <vt:lpstr>Add Measurement Scales (advanced) Measuring criteria with objective data</vt:lpstr>
      <vt:lpstr>Add Measurement Scales (advanced) Add a new scale template</vt:lpstr>
      <vt:lpstr>Add Measurement Scales (advanced) Delete an Attribute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Easton</dc:creator>
  <cp:lastModifiedBy>Dan Dures</cp:lastModifiedBy>
  <cp:revision>1</cp:revision>
  <cp:lastPrinted>2021-01-07T16:18:28Z</cp:lastPrinted>
  <dcterms:created xsi:type="dcterms:W3CDTF">2018-01-12T09:24:54Z</dcterms:created>
  <dcterms:modified xsi:type="dcterms:W3CDTF">2022-09-15T11:49:32Z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0x01010006CBECE1E936EF4E8F451AD05C7DCAC6</vt:lpwstr>
  </property>
</Properties>
</file>