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52"/>
  </p:notesMasterIdLst>
  <p:sldIdLst>
    <p:sldId id="646" r:id="rId6"/>
    <p:sldId id="2144868081" r:id="rId7"/>
    <p:sldId id="843" r:id="rId8"/>
    <p:sldId id="833" r:id="rId9"/>
    <p:sldId id="1083" r:id="rId10"/>
    <p:sldId id="1085" r:id="rId11"/>
    <p:sldId id="997" r:id="rId12"/>
    <p:sldId id="2144868018" r:id="rId13"/>
    <p:sldId id="2144868019" r:id="rId14"/>
    <p:sldId id="900" r:id="rId15"/>
    <p:sldId id="935" r:id="rId16"/>
    <p:sldId id="2144868020" r:id="rId17"/>
    <p:sldId id="618" r:id="rId18"/>
    <p:sldId id="1081" r:id="rId19"/>
    <p:sldId id="828" r:id="rId20"/>
    <p:sldId id="1075" r:id="rId21"/>
    <p:sldId id="2144868082" r:id="rId22"/>
    <p:sldId id="2144868083" r:id="rId23"/>
    <p:sldId id="732" r:id="rId24"/>
    <p:sldId id="705" r:id="rId25"/>
    <p:sldId id="853" r:id="rId26"/>
    <p:sldId id="854" r:id="rId27"/>
    <p:sldId id="867" r:id="rId28"/>
    <p:sldId id="868" r:id="rId29"/>
    <p:sldId id="869" r:id="rId30"/>
    <p:sldId id="855" r:id="rId31"/>
    <p:sldId id="857" r:id="rId32"/>
    <p:sldId id="2144868084" r:id="rId33"/>
    <p:sldId id="1029" r:id="rId34"/>
    <p:sldId id="805" r:id="rId35"/>
    <p:sldId id="737" r:id="rId36"/>
    <p:sldId id="738" r:id="rId37"/>
    <p:sldId id="838" r:id="rId38"/>
    <p:sldId id="881" r:id="rId39"/>
    <p:sldId id="1016" r:id="rId40"/>
    <p:sldId id="804" r:id="rId41"/>
    <p:sldId id="707" r:id="rId42"/>
    <p:sldId id="2144868015" r:id="rId43"/>
    <p:sldId id="1006" r:id="rId44"/>
    <p:sldId id="2144868016" r:id="rId45"/>
    <p:sldId id="829" r:id="rId46"/>
    <p:sldId id="858" r:id="rId47"/>
    <p:sldId id="2144868078" r:id="rId48"/>
    <p:sldId id="2144868079" r:id="rId49"/>
    <p:sldId id="2144868080" r:id="rId50"/>
    <p:sldId id="2144868017" r:id="rId5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ures" initials="DD" lastIdx="14" clrIdx="0">
    <p:extLst>
      <p:ext uri="{19B8F6BF-5375-455C-9EA6-DF929625EA0E}">
        <p15:presenceInfo xmlns:p15="http://schemas.microsoft.com/office/powerpoint/2012/main" userId="Dan Dures" providerId="None"/>
      </p:ext>
    </p:extLst>
  </p:cmAuthor>
  <p:cmAuthor id="2" name="Stuart" initials="S" lastIdx="19" clrIdx="1">
    <p:extLst>
      <p:ext uri="{19B8F6BF-5375-455C-9EA6-DF929625EA0E}">
        <p15:presenceInfo xmlns:p15="http://schemas.microsoft.com/office/powerpoint/2012/main" userId="Stuart" providerId="None"/>
      </p:ext>
    </p:extLst>
  </p:cmAuthor>
  <p:cmAuthor id="3" name="Dan Dures" initials="DD [2]" lastIdx="10" clrIdx="2">
    <p:extLst>
      <p:ext uri="{19B8F6BF-5375-455C-9EA6-DF929625EA0E}">
        <p15:presenceInfo xmlns:p15="http://schemas.microsoft.com/office/powerpoint/2012/main" userId="S::dan@transparentchoice.com::a4d20157-df88-481d-80b8-beb62bbed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4AF37"/>
    <a:srgbClr val="FFF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57289-8EEE-4C56-9105-600021211DE8}" v="8" dt="2023-01-19T17:51:33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1453" autoAdjust="0"/>
  </p:normalViewPr>
  <p:slideViewPr>
    <p:cSldViewPr snapToGrid="0">
      <p:cViewPr varScale="1">
        <p:scale>
          <a:sx n="101" d="100"/>
          <a:sy n="101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26137D1C-9701-4A62-981C-65CDB3EE425A}"/>
    <pc:docChg chg="addSld modSld">
      <pc:chgData name="Dan Dures" userId="a4d20157-df88-481d-80b8-beb62bbedd3b" providerId="ADAL" clId="{26137D1C-9701-4A62-981C-65CDB3EE425A}" dt="2022-06-16T11:54:22.278" v="0"/>
      <pc:docMkLst>
        <pc:docMk/>
      </pc:docMkLst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446761485" sldId="2144867980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008156238" sldId="2144867981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277016111" sldId="2144867987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824729390" sldId="2144867988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717022452" sldId="2144867989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024789080" sldId="2144867990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8929183" sldId="2144868001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1395413193" sldId="2144868002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488364261" sldId="2144868003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3304634189" sldId="2144868004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436471947" sldId="2144868006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650623197" sldId="2144868007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1535519573" sldId="2144868008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3653472521" sldId="2144868010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1836011680" sldId="2144868011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3903557662" sldId="2144868046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1676949938" sldId="2144868049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980403513" sldId="2144868052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3576425340" sldId="2144868053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3489502134" sldId="2144868081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3588227004" sldId="2144868082"/>
        </pc:sldMkLst>
      </pc:sldChg>
      <pc:sldChg chg="add">
        <pc:chgData name="Dan Dures" userId="a4d20157-df88-481d-80b8-beb62bbedd3b" providerId="ADAL" clId="{26137D1C-9701-4A62-981C-65CDB3EE425A}" dt="2022-06-16T11:54:22.278" v="0"/>
        <pc:sldMkLst>
          <pc:docMk/>
          <pc:sldMk cId="2808118655" sldId="2144868083"/>
        </pc:sldMkLst>
      </pc:sldChg>
    </pc:docChg>
  </pc:docChgLst>
  <pc:docChgLst>
    <pc:chgData name="Dan Dures" userId="a4d20157-df88-481d-80b8-beb62bbedd3b" providerId="ADAL" clId="{EB357289-8EEE-4C56-9105-600021211DE8}"/>
    <pc:docChg chg="custSel addSld modSld">
      <pc:chgData name="Dan Dures" userId="a4d20157-df88-481d-80b8-beb62bbedd3b" providerId="ADAL" clId="{EB357289-8EEE-4C56-9105-600021211DE8}" dt="2023-01-19T17:52:01.707" v="1012" actId="20577"/>
      <pc:docMkLst>
        <pc:docMk/>
      </pc:docMkLst>
      <pc:sldChg chg="addSp delSp modSp add mod">
        <pc:chgData name="Dan Dures" userId="a4d20157-df88-481d-80b8-beb62bbedd3b" providerId="ADAL" clId="{EB357289-8EEE-4C56-9105-600021211DE8}" dt="2023-01-19T17:52:01.707" v="1012" actId="20577"/>
        <pc:sldMkLst>
          <pc:docMk/>
          <pc:sldMk cId="4044265843" sldId="2144868084"/>
        </pc:sldMkLst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5" creationId="{C7259933-CEB5-409F-9EBC-410ED802D208}"/>
          </ac:spMkLst>
        </pc:spChg>
        <pc:spChg chg="add mod">
          <ac:chgData name="Dan Dures" userId="a4d20157-df88-481d-80b8-beb62bbedd3b" providerId="ADAL" clId="{EB357289-8EEE-4C56-9105-600021211DE8}" dt="2023-01-19T17:50:13.704" v="843" actId="1076"/>
          <ac:spMkLst>
            <pc:docMk/>
            <pc:sldMk cId="4044265843" sldId="2144868084"/>
            <ac:spMk id="7" creationId="{312B7C7D-7A0E-4EAE-D5B0-4793E211C3BA}"/>
          </ac:spMkLst>
        </pc:spChg>
        <pc:spChg chg="add mod">
          <ac:chgData name="Dan Dures" userId="a4d20157-df88-481d-80b8-beb62bbedd3b" providerId="ADAL" clId="{EB357289-8EEE-4C56-9105-600021211DE8}" dt="2023-01-19T17:51:26.071" v="986" actId="1076"/>
          <ac:spMkLst>
            <pc:docMk/>
            <pc:sldMk cId="4044265843" sldId="2144868084"/>
            <ac:spMk id="8" creationId="{5B0FAB4D-E896-D68F-6CA1-24C449D469F8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11" creationId="{5CE937AE-57F4-4A69-96E1-79320903BE01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15" creationId="{AAB50B9F-729B-47FF-9F85-4DB2714D9EE6}"/>
          </ac:spMkLst>
        </pc:spChg>
        <pc:spChg chg="mod">
          <ac:chgData name="Dan Dures" userId="a4d20157-df88-481d-80b8-beb62bbedd3b" providerId="ADAL" clId="{EB357289-8EEE-4C56-9105-600021211DE8}" dt="2023-01-19T17:49:43.791" v="827" actId="14100"/>
          <ac:spMkLst>
            <pc:docMk/>
            <pc:sldMk cId="4044265843" sldId="2144868084"/>
            <ac:spMk id="17" creationId="{8310F483-13A4-41FE-A6D5-CBF117BF70C0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0" creationId="{E69B25A2-3D44-4123-856A-F275265F25A2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1" creationId="{8EF2B3D9-BDEF-4769-9133-4BD6C498A762}"/>
          </ac:spMkLst>
        </pc:spChg>
        <pc:spChg chg="add mod">
          <ac:chgData name="Dan Dures" userId="a4d20157-df88-481d-80b8-beb62bbedd3b" providerId="ADAL" clId="{EB357289-8EEE-4C56-9105-600021211DE8}" dt="2023-01-19T17:51:27.704" v="987" actId="1076"/>
          <ac:spMkLst>
            <pc:docMk/>
            <pc:sldMk cId="4044265843" sldId="2144868084"/>
            <ac:spMk id="22" creationId="{368C037A-2439-678D-DF91-880928F878AB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3" creationId="{B7260EA1-32EE-4B73-8693-02EE6BE55798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4" creationId="{D4A9A242-BF4B-467C-AA4B-6C043549A41E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5" creationId="{78E1D6EF-5CA1-4AB5-A287-323E798542DD}"/>
          </ac:spMkLst>
        </pc:spChg>
        <pc:spChg chg="add mod">
          <ac:chgData name="Dan Dures" userId="a4d20157-df88-481d-80b8-beb62bbedd3b" providerId="ADAL" clId="{EB357289-8EEE-4C56-9105-600021211DE8}" dt="2023-01-19T17:48:49.744" v="794" actId="1076"/>
          <ac:spMkLst>
            <pc:docMk/>
            <pc:sldMk cId="4044265843" sldId="2144868084"/>
            <ac:spMk id="26" creationId="{86879F6D-1E8E-24A1-E5B5-B659DB7424CB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7" creationId="{F5D5FC51-B277-4FEA-A48A-D7D7292B24A8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29" creationId="{273FD787-3BB1-4ACF-AA5E-4539BC6AA9EA}"/>
          </ac:spMkLst>
        </pc:spChg>
        <pc:spChg chg="del">
          <ac:chgData name="Dan Dures" userId="a4d20157-df88-481d-80b8-beb62bbedd3b" providerId="ADAL" clId="{EB357289-8EEE-4C56-9105-600021211DE8}" dt="2023-01-19T17:17:02.021" v="92" actId="478"/>
          <ac:spMkLst>
            <pc:docMk/>
            <pc:sldMk cId="4044265843" sldId="2144868084"/>
            <ac:spMk id="30" creationId="{5BF43488-6B58-42B5-A1FA-DB3D902815D7}"/>
          </ac:spMkLst>
        </pc:spChg>
        <pc:spChg chg="add mod">
          <ac:chgData name="Dan Dures" userId="a4d20157-df88-481d-80b8-beb62bbedd3b" providerId="ADAL" clId="{EB357289-8EEE-4C56-9105-600021211DE8}" dt="2023-01-19T17:49:17.137" v="803" actId="1076"/>
          <ac:spMkLst>
            <pc:docMk/>
            <pc:sldMk cId="4044265843" sldId="2144868084"/>
            <ac:spMk id="33" creationId="{084940F8-CA87-5242-206D-57F4051989E9}"/>
          </ac:spMkLst>
        </pc:spChg>
        <pc:spChg chg="add mod">
          <ac:chgData name="Dan Dures" userId="a4d20157-df88-481d-80b8-beb62bbedd3b" providerId="ADAL" clId="{EB357289-8EEE-4C56-9105-600021211DE8}" dt="2023-01-19T17:49:15.295" v="802" actId="1076"/>
          <ac:spMkLst>
            <pc:docMk/>
            <pc:sldMk cId="4044265843" sldId="2144868084"/>
            <ac:spMk id="36" creationId="{E228646B-1BCF-BDD9-ABAD-3E9A90518C6A}"/>
          </ac:spMkLst>
        </pc:spChg>
        <pc:spChg chg="add mod">
          <ac:chgData name="Dan Dures" userId="a4d20157-df88-481d-80b8-beb62bbedd3b" providerId="ADAL" clId="{EB357289-8EEE-4C56-9105-600021211DE8}" dt="2023-01-19T17:49:13.904" v="801" actId="1076"/>
          <ac:spMkLst>
            <pc:docMk/>
            <pc:sldMk cId="4044265843" sldId="2144868084"/>
            <ac:spMk id="40" creationId="{099F7C6F-36CB-9EF3-7A66-745536E63D92}"/>
          </ac:spMkLst>
        </pc:spChg>
        <pc:spChg chg="add mod">
          <ac:chgData name="Dan Dures" userId="a4d20157-df88-481d-80b8-beb62bbedd3b" providerId="ADAL" clId="{EB357289-8EEE-4C56-9105-600021211DE8}" dt="2023-01-19T17:52:01.707" v="1012" actId="20577"/>
          <ac:spMkLst>
            <pc:docMk/>
            <pc:sldMk cId="4044265843" sldId="2144868084"/>
            <ac:spMk id="41" creationId="{62B1ADD2-EF2E-ABE2-681B-4BDD01B7AC75}"/>
          </ac:spMkLst>
        </pc:spChg>
        <pc:picChg chg="add mod">
          <ac:chgData name="Dan Dures" userId="a4d20157-df88-481d-80b8-beb62bbedd3b" providerId="ADAL" clId="{EB357289-8EEE-4C56-9105-600021211DE8}" dt="2023-01-19T17:19:22.314" v="262" actId="1076"/>
          <ac:picMkLst>
            <pc:docMk/>
            <pc:sldMk cId="4044265843" sldId="2144868084"/>
            <ac:picMk id="3" creationId="{C5052FDA-111F-1F1A-9C51-01F68DC87864}"/>
          </ac:picMkLst>
        </pc:picChg>
        <pc:picChg chg="del">
          <ac:chgData name="Dan Dures" userId="a4d20157-df88-481d-80b8-beb62bbedd3b" providerId="ADAL" clId="{EB357289-8EEE-4C56-9105-600021211DE8}" dt="2023-01-19T17:17:02.021" v="92" actId="478"/>
          <ac:picMkLst>
            <pc:docMk/>
            <pc:sldMk cId="4044265843" sldId="2144868084"/>
            <ac:picMk id="4" creationId="{37E568B0-EA90-4253-91CA-1DB2C3CC55B3}"/>
          </ac:picMkLst>
        </pc:picChg>
        <pc:picChg chg="del">
          <ac:chgData name="Dan Dures" userId="a4d20157-df88-481d-80b8-beb62bbedd3b" providerId="ADAL" clId="{EB357289-8EEE-4C56-9105-600021211DE8}" dt="2023-01-19T17:17:02.021" v="92" actId="478"/>
          <ac:picMkLst>
            <pc:docMk/>
            <pc:sldMk cId="4044265843" sldId="2144868084"/>
            <ac:picMk id="6" creationId="{9CC00E25-A1D0-4BD5-8E6E-B73C36B91F12}"/>
          </ac:picMkLst>
        </pc:picChg>
        <pc:picChg chg="add mod modCrop">
          <ac:chgData name="Dan Dures" userId="a4d20157-df88-481d-80b8-beb62bbedd3b" providerId="ADAL" clId="{EB357289-8EEE-4C56-9105-600021211DE8}" dt="2023-01-19T17:43:34.074" v="351" actId="1076"/>
          <ac:picMkLst>
            <pc:docMk/>
            <pc:sldMk cId="4044265843" sldId="2144868084"/>
            <ac:picMk id="10" creationId="{6E1F88EE-EC2C-C62A-6F37-3B6D7DDE25E0}"/>
          </ac:picMkLst>
        </pc:picChg>
        <pc:picChg chg="del">
          <ac:chgData name="Dan Dures" userId="a4d20157-df88-481d-80b8-beb62bbedd3b" providerId="ADAL" clId="{EB357289-8EEE-4C56-9105-600021211DE8}" dt="2023-01-19T17:17:02.021" v="92" actId="478"/>
          <ac:picMkLst>
            <pc:docMk/>
            <pc:sldMk cId="4044265843" sldId="2144868084"/>
            <ac:picMk id="12" creationId="{2C910BF4-2C83-4EAC-A341-ED38963D8F94}"/>
          </ac:picMkLst>
        </pc:picChg>
        <pc:picChg chg="del">
          <ac:chgData name="Dan Dures" userId="a4d20157-df88-481d-80b8-beb62bbedd3b" providerId="ADAL" clId="{EB357289-8EEE-4C56-9105-600021211DE8}" dt="2023-01-19T17:17:02.021" v="92" actId="478"/>
          <ac:picMkLst>
            <pc:docMk/>
            <pc:sldMk cId="4044265843" sldId="2144868084"/>
            <ac:picMk id="14" creationId="{CF323E1D-DEEB-4A65-B8C3-1371D2FAC50D}"/>
          </ac:picMkLst>
        </pc:picChg>
        <pc:picChg chg="del">
          <ac:chgData name="Dan Dures" userId="a4d20157-df88-481d-80b8-beb62bbedd3b" providerId="ADAL" clId="{EB357289-8EEE-4C56-9105-600021211DE8}" dt="2023-01-19T17:17:02.021" v="92" actId="478"/>
          <ac:picMkLst>
            <pc:docMk/>
            <pc:sldMk cId="4044265843" sldId="2144868084"/>
            <ac:picMk id="16" creationId="{400D0887-FEFC-423E-88D1-E2737812FF6D}"/>
          </ac:picMkLst>
        </pc:picChg>
        <pc:picChg chg="del">
          <ac:chgData name="Dan Dures" userId="a4d20157-df88-481d-80b8-beb62bbedd3b" providerId="ADAL" clId="{EB357289-8EEE-4C56-9105-600021211DE8}" dt="2023-01-19T17:17:02.021" v="92" actId="478"/>
          <ac:picMkLst>
            <pc:docMk/>
            <pc:sldMk cId="4044265843" sldId="2144868084"/>
            <ac:picMk id="18" creationId="{16D4479C-DC75-4797-A3F6-A36D570664A2}"/>
          </ac:picMkLst>
        </pc:picChg>
        <pc:picChg chg="add mod">
          <ac:chgData name="Dan Dures" userId="a4d20157-df88-481d-80b8-beb62bbedd3b" providerId="ADAL" clId="{EB357289-8EEE-4C56-9105-600021211DE8}" dt="2023-01-19T17:51:28.984" v="988" actId="1076"/>
          <ac:picMkLst>
            <pc:docMk/>
            <pc:sldMk cId="4044265843" sldId="2144868084"/>
            <ac:picMk id="19" creationId="{6E638081-A638-6550-7A2A-068DC8D1840B}"/>
          </ac:picMkLst>
        </pc:picChg>
        <pc:picChg chg="add mod modCrop">
          <ac:chgData name="Dan Dures" userId="a4d20157-df88-481d-80b8-beb62bbedd3b" providerId="ADAL" clId="{EB357289-8EEE-4C56-9105-600021211DE8}" dt="2023-01-19T17:46:39.601" v="607" actId="1076"/>
          <ac:picMkLst>
            <pc:docMk/>
            <pc:sldMk cId="4044265843" sldId="2144868084"/>
            <ac:picMk id="32" creationId="{74AD0001-9261-1305-BFCC-872C14470FBD}"/>
          </ac:picMkLst>
        </pc:picChg>
        <pc:picChg chg="add mod modCrop">
          <ac:chgData name="Dan Dures" userId="a4d20157-df88-481d-80b8-beb62bbedd3b" providerId="ADAL" clId="{EB357289-8EEE-4C56-9105-600021211DE8}" dt="2023-01-19T17:49:23.761" v="808" actId="1076"/>
          <ac:picMkLst>
            <pc:docMk/>
            <pc:sldMk cId="4044265843" sldId="2144868084"/>
            <ac:picMk id="35" creationId="{07FFF59A-4E4F-FB0C-E999-C5B5EE2129AF}"/>
          </ac:picMkLst>
        </pc:picChg>
        <pc:cxnChg chg="del">
          <ac:chgData name="Dan Dures" userId="a4d20157-df88-481d-80b8-beb62bbedd3b" providerId="ADAL" clId="{EB357289-8EEE-4C56-9105-600021211DE8}" dt="2023-01-19T17:17:02.021" v="92" actId="478"/>
          <ac:cxnSpMkLst>
            <pc:docMk/>
            <pc:sldMk cId="4044265843" sldId="2144868084"/>
            <ac:cxnSpMk id="31" creationId="{CF2516F4-B467-4544-AEA4-8C0C66533D9D}"/>
          </ac:cxnSpMkLst>
        </pc:cxnChg>
        <pc:cxnChg chg="del">
          <ac:chgData name="Dan Dures" userId="a4d20157-df88-481d-80b8-beb62bbedd3b" providerId="ADAL" clId="{EB357289-8EEE-4C56-9105-600021211DE8}" dt="2023-01-19T17:17:02.021" v="92" actId="478"/>
          <ac:cxnSpMkLst>
            <pc:docMk/>
            <pc:sldMk cId="4044265843" sldId="2144868084"/>
            <ac:cxnSpMk id="37" creationId="{1850A5E7-8B79-498F-9AC4-FD5E155CD423}"/>
          </ac:cxnSpMkLst>
        </pc:cxnChg>
        <pc:cxnChg chg="del">
          <ac:chgData name="Dan Dures" userId="a4d20157-df88-481d-80b8-beb62bbedd3b" providerId="ADAL" clId="{EB357289-8EEE-4C56-9105-600021211DE8}" dt="2023-01-19T17:17:02.021" v="92" actId="478"/>
          <ac:cxnSpMkLst>
            <pc:docMk/>
            <pc:sldMk cId="4044265843" sldId="2144868084"/>
            <ac:cxnSpMk id="38" creationId="{71B72BF0-3246-4EB6-BE0F-7102A40EE7B9}"/>
          </ac:cxnSpMkLst>
        </pc:cxnChg>
        <pc:cxnChg chg="del">
          <ac:chgData name="Dan Dures" userId="a4d20157-df88-481d-80b8-beb62bbedd3b" providerId="ADAL" clId="{EB357289-8EEE-4C56-9105-600021211DE8}" dt="2023-01-19T17:17:02.021" v="92" actId="478"/>
          <ac:cxnSpMkLst>
            <pc:docMk/>
            <pc:sldMk cId="4044265843" sldId="2144868084"/>
            <ac:cxnSpMk id="39" creationId="{3922A4C3-3652-426F-A733-F12F17CD5CA5}"/>
          </ac:cxnSpMkLst>
        </pc:cxnChg>
      </pc:sldChg>
    </pc:docChg>
  </pc:docChgLst>
  <pc:docChgLst>
    <pc:chgData name="Dan Dures" userId="a4d20157-df88-481d-80b8-beb62bbedd3b" providerId="ADAL" clId="{879DFD9B-FAD7-4E81-BB53-DBF66A88CCF8}"/>
    <pc:docChg chg="modSld">
      <pc:chgData name="Dan Dures" userId="a4d20157-df88-481d-80b8-beb62bbedd3b" providerId="ADAL" clId="{879DFD9B-FAD7-4E81-BB53-DBF66A88CCF8}" dt="2022-05-06T13:57:07.986" v="1"/>
      <pc:docMkLst>
        <pc:docMk/>
      </pc:docMkLst>
      <pc:sldChg chg="addSp modSp">
        <pc:chgData name="Dan Dures" userId="a4d20157-df88-481d-80b8-beb62bbedd3b" providerId="ADAL" clId="{879DFD9B-FAD7-4E81-BB53-DBF66A88CCF8}" dt="2022-05-06T13:57:07.986" v="1"/>
        <pc:sldMkLst>
          <pc:docMk/>
          <pc:sldMk cId="3499533710" sldId="646"/>
        </pc:sldMkLst>
        <pc:picChg chg="add mod">
          <ac:chgData name="Dan Dures" userId="a4d20157-df88-481d-80b8-beb62bbedd3b" providerId="ADAL" clId="{879DFD9B-FAD7-4E81-BB53-DBF66A88CCF8}" dt="2022-05-06T13:57:07.986" v="1"/>
          <ac:picMkLst>
            <pc:docMk/>
            <pc:sldMk cId="3499533710" sldId="646"/>
            <ac:picMk id="4" creationId="{4A90B3E5-B435-4F62-88F5-090E00F521DF}"/>
          </ac:picMkLst>
        </pc:picChg>
      </pc:sldChg>
    </pc:docChg>
  </pc:docChgLst>
  <pc:docChgLst>
    <pc:chgData name="Dan Dures" userId="a4d20157-df88-481d-80b8-beb62bbedd3b" providerId="ADAL" clId="{69D790AC-3505-4A05-8348-215E96B66E11}"/>
    <pc:docChg chg="undo redo custSel addSld delSld modSld sldOrd">
      <pc:chgData name="Dan Dures" userId="a4d20157-df88-481d-80b8-beb62bbedd3b" providerId="ADAL" clId="{69D790AC-3505-4A05-8348-215E96B66E11}" dt="2021-04-20T15:10:25.349" v="11664" actId="47"/>
      <pc:docMkLst>
        <pc:docMk/>
      </pc:docMkLst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351065383" sldId="578"/>
        </pc:sldMkLst>
      </pc:sldChg>
      <pc:sldChg chg="addSp modSp add mod modAnim">
        <pc:chgData name="Dan Dures" userId="a4d20157-df88-481d-80b8-beb62bbedd3b" providerId="ADAL" clId="{69D790AC-3505-4A05-8348-215E96B66E11}" dt="2021-04-19T20:58:32.211" v="11547" actId="14100"/>
        <pc:sldMkLst>
          <pc:docMk/>
          <pc:sldMk cId="2219767729" sldId="618"/>
        </pc:sldMkLst>
        <pc:spChg chg="mod">
          <ac:chgData name="Dan Dures" userId="a4d20157-df88-481d-80b8-beb62bbedd3b" providerId="ADAL" clId="{69D790AC-3505-4A05-8348-215E96B66E11}" dt="2021-04-19T20:45:52.561" v="10764" actId="14100"/>
          <ac:spMkLst>
            <pc:docMk/>
            <pc:sldMk cId="2219767729" sldId="618"/>
            <ac:spMk id="6" creationId="{F4232BB8-F84B-402E-8822-1C27ECE66058}"/>
          </ac:spMkLst>
        </pc:spChg>
        <pc:spChg chg="mod">
          <ac:chgData name="Dan Dures" userId="a4d20157-df88-481d-80b8-beb62bbedd3b" providerId="ADAL" clId="{69D790AC-3505-4A05-8348-215E96B66E11}" dt="2021-04-19T20:47:40.896" v="10825" actId="122"/>
          <ac:spMkLst>
            <pc:docMk/>
            <pc:sldMk cId="2219767729" sldId="618"/>
            <ac:spMk id="14" creationId="{9C63CD8C-9587-4EED-B564-ECC67542E784}"/>
          </ac:spMkLst>
        </pc:spChg>
        <pc:spChg chg="add mod">
          <ac:chgData name="Dan Dures" userId="a4d20157-df88-481d-80b8-beb62bbedd3b" providerId="ADAL" clId="{69D790AC-3505-4A05-8348-215E96B66E11}" dt="2021-04-19T20:46:46.561" v="10783" actId="1035"/>
          <ac:spMkLst>
            <pc:docMk/>
            <pc:sldMk cId="2219767729" sldId="618"/>
            <ac:spMk id="15" creationId="{36EB8272-408B-48FA-8EEC-31CD815D1896}"/>
          </ac:spMkLst>
        </pc:spChg>
        <pc:spChg chg="add mod">
          <ac:chgData name="Dan Dures" userId="a4d20157-df88-481d-80b8-beb62bbedd3b" providerId="ADAL" clId="{69D790AC-3505-4A05-8348-215E96B66E11}" dt="2021-04-19T20:58:32.211" v="11547" actId="14100"/>
          <ac:spMkLst>
            <pc:docMk/>
            <pc:sldMk cId="2219767729" sldId="618"/>
            <ac:spMk id="21" creationId="{D219096D-5B73-43C7-8EEF-0DA969609632}"/>
          </ac:spMkLst>
        </pc:spChg>
        <pc:spChg chg="add mod">
          <ac:chgData name="Dan Dures" userId="a4d20157-df88-481d-80b8-beb62bbedd3b" providerId="ADAL" clId="{69D790AC-3505-4A05-8348-215E96B66E11}" dt="2021-04-19T20:47:14.127" v="10808" actId="20577"/>
          <ac:spMkLst>
            <pc:docMk/>
            <pc:sldMk cId="2219767729" sldId="618"/>
            <ac:spMk id="22" creationId="{B83CB5DF-36C1-4A21-8EE5-FDB930E75989}"/>
          </ac:spMkLst>
        </pc:spChg>
        <pc:spChg chg="add mod">
          <ac:chgData name="Dan Dures" userId="a4d20157-df88-481d-80b8-beb62bbedd3b" providerId="ADAL" clId="{69D790AC-3505-4A05-8348-215E96B66E11}" dt="2021-04-19T20:47:27.933" v="10823" actId="1076"/>
          <ac:spMkLst>
            <pc:docMk/>
            <pc:sldMk cId="2219767729" sldId="618"/>
            <ac:spMk id="23" creationId="{CCE88AF2-9885-4A9B-A9F3-A081F7F9EF6A}"/>
          </ac:spMkLst>
        </pc:spChg>
        <pc:spChg chg="add mod">
          <ac:chgData name="Dan Dures" userId="a4d20157-df88-481d-80b8-beb62bbedd3b" providerId="ADAL" clId="{69D790AC-3505-4A05-8348-215E96B66E11}" dt="2021-04-19T20:46:40.183" v="10778" actId="1076"/>
          <ac:spMkLst>
            <pc:docMk/>
            <pc:sldMk cId="2219767729" sldId="618"/>
            <ac:spMk id="24" creationId="{F55815F6-6552-485B-9975-3E71E71156E6}"/>
          </ac:spMkLst>
        </pc:sp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040238544" sldId="756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287422892" sldId="82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661631220" sldId="87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295120566" sldId="880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252504672" sldId="88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056410417" sldId="88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256018623" sldId="890"/>
        </pc:sldMkLst>
      </pc:sldChg>
      <pc:sldChg chg="addSp delSp modSp add del mod ord delAnim modAnim modNotesTx">
        <pc:chgData name="Dan Dures" userId="a4d20157-df88-481d-80b8-beb62bbedd3b" providerId="ADAL" clId="{69D790AC-3505-4A05-8348-215E96B66E11}" dt="2021-04-19T15:20:44.071" v="9433" actId="1035"/>
        <pc:sldMkLst>
          <pc:docMk/>
          <pc:sldMk cId="2502664821" sldId="894"/>
        </pc:sldMkLst>
        <pc:spChg chg="mod">
          <ac:chgData name="Dan Dures" userId="a4d20157-df88-481d-80b8-beb62bbedd3b" providerId="ADAL" clId="{69D790AC-3505-4A05-8348-215E96B66E11}" dt="2021-04-12T10:47:07.822" v="2509" actId="1076"/>
          <ac:spMkLst>
            <pc:docMk/>
            <pc:sldMk cId="2502664821" sldId="894"/>
            <ac:spMk id="2" creationId="{FF11480B-D5E7-43EF-BA22-F5FC025B87CF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5" creationId="{05DE0132-FE18-472B-896F-8776A25738AD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6" creationId="{5893CBAF-440B-4FD0-97C8-3355E8DCCB0D}"/>
          </ac:spMkLst>
        </pc:spChg>
        <pc:spChg chg="mod">
          <ac:chgData name="Dan Dures" userId="a4d20157-df88-481d-80b8-beb62bbedd3b" providerId="ADAL" clId="{69D790AC-3505-4A05-8348-215E96B66E11}" dt="2021-04-19T15:20:44.071" v="9433" actId="1035"/>
          <ac:spMkLst>
            <pc:docMk/>
            <pc:sldMk cId="2502664821" sldId="894"/>
            <ac:spMk id="7" creationId="{4785E979-9C55-45C9-BB65-7A0B1A84B83C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8" creationId="{53567396-07C2-4BF1-88F8-B5517B60461F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9" creationId="{DC0467D9-57D5-40F2-9E44-BE40A134678A}"/>
          </ac:spMkLst>
        </pc:spChg>
        <pc:spChg chg="add del mod">
          <ac:chgData name="Dan Dures" userId="a4d20157-df88-481d-80b8-beb62bbedd3b" providerId="ADAL" clId="{69D790AC-3505-4A05-8348-215E96B66E11}" dt="2021-04-12T10:41:36.437" v="2351" actId="478"/>
          <ac:spMkLst>
            <pc:docMk/>
            <pc:sldMk cId="2502664821" sldId="894"/>
            <ac:spMk id="14" creationId="{D7EBCC98-ED44-44EB-A25F-999F01685C88}"/>
          </ac:spMkLst>
        </pc:spChg>
        <pc:spChg chg="add mod">
          <ac:chgData name="Dan Dures" userId="a4d20157-df88-481d-80b8-beb62bbedd3b" providerId="ADAL" clId="{69D790AC-3505-4A05-8348-215E96B66E11}" dt="2021-04-12T10:43:11.047" v="2377" actId="1076"/>
          <ac:spMkLst>
            <pc:docMk/>
            <pc:sldMk cId="2502664821" sldId="894"/>
            <ac:spMk id="16" creationId="{9615A5C5-3A85-4A90-B19F-E5984BEE5C6B}"/>
          </ac:spMkLst>
        </pc:spChg>
        <pc:spChg chg="add del mod">
          <ac:chgData name="Dan Dures" userId="a4d20157-df88-481d-80b8-beb62bbedd3b" providerId="ADAL" clId="{69D790AC-3505-4A05-8348-215E96B66E11}" dt="2021-04-12T10:23:04.303" v="903" actId="478"/>
          <ac:spMkLst>
            <pc:docMk/>
            <pc:sldMk cId="2502664821" sldId="894"/>
            <ac:spMk id="17" creationId="{36749A7F-C822-49EB-9757-CDD5BE9C49B7}"/>
          </ac:spMkLst>
        </pc:spChg>
        <pc:spChg chg="add del mod">
          <ac:chgData name="Dan Dures" userId="a4d20157-df88-481d-80b8-beb62bbedd3b" providerId="ADAL" clId="{69D790AC-3505-4A05-8348-215E96B66E11}" dt="2021-04-12T10:41:39.439" v="2352" actId="478"/>
          <ac:spMkLst>
            <pc:docMk/>
            <pc:sldMk cId="2502664821" sldId="894"/>
            <ac:spMk id="18" creationId="{322A9DDF-6758-4A1F-9A8F-41ADE9511371}"/>
          </ac:spMkLst>
        </pc:spChg>
        <pc:spChg chg="add del mod">
          <ac:chgData name="Dan Dures" userId="a4d20157-df88-481d-80b8-beb62bbedd3b" providerId="ADAL" clId="{69D790AC-3505-4A05-8348-215E96B66E11}" dt="2021-04-12T10:41:41.034" v="2353" actId="478"/>
          <ac:spMkLst>
            <pc:docMk/>
            <pc:sldMk cId="2502664821" sldId="894"/>
            <ac:spMk id="19" creationId="{68DC4AA5-72B3-4534-92FB-3A249CA6C065}"/>
          </ac:spMkLst>
        </pc:spChg>
        <pc:spChg chg="add mod">
          <ac:chgData name="Dan Dures" userId="a4d20157-df88-481d-80b8-beb62bbedd3b" providerId="ADAL" clId="{69D790AC-3505-4A05-8348-215E96B66E11}" dt="2021-04-12T10:47:03.601" v="2508" actId="113"/>
          <ac:spMkLst>
            <pc:docMk/>
            <pc:sldMk cId="2502664821" sldId="894"/>
            <ac:spMk id="22" creationId="{6B4DB8CF-5ABC-4D87-916C-27F84E25EF95}"/>
          </ac:spMkLst>
        </pc:spChg>
        <pc:graphicFrameChg chg="add del mod modGraphic">
          <ac:chgData name="Dan Dures" userId="a4d20157-df88-481d-80b8-beb62bbedd3b" providerId="ADAL" clId="{69D790AC-3505-4A05-8348-215E96B66E11}" dt="2021-04-12T10:12:22.184" v="408" actId="478"/>
          <ac:graphicFrameMkLst>
            <pc:docMk/>
            <pc:sldMk cId="2502664821" sldId="894"/>
            <ac:graphicFrameMk id="12" creationId="{A5DE8E80-5148-47DE-B9E6-C22C43501DDA}"/>
          </ac:graphicFrameMkLst>
        </pc:graphicFrameChg>
        <pc:graphicFrameChg chg="add del mod modGraphic">
          <ac:chgData name="Dan Dures" userId="a4d20157-df88-481d-80b8-beb62bbedd3b" providerId="ADAL" clId="{69D790AC-3505-4A05-8348-215E96B66E11}" dt="2021-04-12T10:17:25.158" v="783" actId="478"/>
          <ac:graphicFrameMkLst>
            <pc:docMk/>
            <pc:sldMk cId="2502664821" sldId="894"/>
            <ac:graphicFrameMk id="13" creationId="{DE8C585C-511F-45FD-8E76-792A1B87817F}"/>
          </ac:graphicFrameMkLst>
        </pc:graphicFrameChg>
        <pc:graphicFrameChg chg="add mod ord">
          <ac:chgData name="Dan Dures" userId="a4d20157-df88-481d-80b8-beb62bbedd3b" providerId="ADAL" clId="{69D790AC-3505-4A05-8348-215E96B66E11}" dt="2021-04-19T15:11:33.590" v="9011" actId="20577"/>
          <ac:graphicFrameMkLst>
            <pc:docMk/>
            <pc:sldMk cId="2502664821" sldId="894"/>
            <ac:graphicFrameMk id="20" creationId="{8771DA98-D79A-4002-AA0C-121C09DEA2A2}"/>
          </ac:graphicFrameMkLst>
        </pc:graphicFrameChg>
        <pc:picChg chg="add del mod">
          <ac:chgData name="Dan Dures" userId="a4d20157-df88-481d-80b8-beb62bbedd3b" providerId="ADAL" clId="{69D790AC-3505-4A05-8348-215E96B66E11}" dt="2021-04-12T10:19:14.816" v="796" actId="478"/>
          <ac:picMkLst>
            <pc:docMk/>
            <pc:sldMk cId="2502664821" sldId="894"/>
            <ac:picMk id="11" creationId="{C7003E90-AEE8-471A-944E-7FE52B18270F}"/>
          </ac:picMkLst>
        </pc:picChg>
        <pc:picChg chg="add del mod">
          <ac:chgData name="Dan Dures" userId="a4d20157-df88-481d-80b8-beb62bbedd3b" providerId="ADAL" clId="{69D790AC-3505-4A05-8348-215E96B66E11}" dt="2021-04-12T10:39:21.838" v="2195" actId="478"/>
          <ac:picMkLst>
            <pc:docMk/>
            <pc:sldMk cId="2502664821" sldId="894"/>
            <ac:picMk id="15" creationId="{B25376EF-2030-4A86-B290-873979282C7E}"/>
          </ac:picMkLst>
        </pc:picChg>
        <pc:picChg chg="add mod ord">
          <ac:chgData name="Dan Dures" userId="a4d20157-df88-481d-80b8-beb62bbedd3b" providerId="ADAL" clId="{69D790AC-3505-4A05-8348-215E96B66E11}" dt="2021-04-12T10:42:58.743" v="2375" actId="1076"/>
          <ac:picMkLst>
            <pc:docMk/>
            <pc:sldMk cId="2502664821" sldId="894"/>
            <ac:picMk id="21" creationId="{C0B0752F-5B49-4F59-9963-23C4A3F170CB}"/>
          </ac:picMkLst>
        </pc:picChg>
        <pc:picChg chg="del">
          <ac:chgData name="Dan Dures" userId="a4d20157-df88-481d-80b8-beb62bbedd3b" providerId="ADAL" clId="{69D790AC-3505-4A05-8348-215E96B66E11}" dt="2021-04-12T10:08:45.645" v="341" actId="478"/>
          <ac:picMkLst>
            <pc:docMk/>
            <pc:sldMk cId="2502664821" sldId="894"/>
            <ac:picMk id="1026" creationId="{4D1714BE-D1EA-4B6E-AB7B-975A88F815E6}"/>
          </ac:picMkLst>
        </pc:picChg>
        <pc:cxnChg chg="del mod">
          <ac:chgData name="Dan Dures" userId="a4d20157-df88-481d-80b8-beb62bbedd3b" providerId="ADAL" clId="{69D790AC-3505-4A05-8348-215E96B66E11}" dt="2021-04-12T10:10:10.362" v="380" actId="478"/>
          <ac:cxnSpMkLst>
            <pc:docMk/>
            <pc:sldMk cId="2502664821" sldId="894"/>
            <ac:cxnSpMk id="10" creationId="{3800CD10-4421-4E19-A24F-55657066B4AA}"/>
          </ac:cxnSpMkLst>
        </pc:cxn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421789419" sldId="895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3042188609" sldId="898"/>
        </pc:sldMkLst>
      </pc:sldChg>
      <pc:sldChg chg="delSp modSp mod delAnim modAnim">
        <pc:chgData name="Dan Dures" userId="a4d20157-df88-481d-80b8-beb62bbedd3b" providerId="ADAL" clId="{69D790AC-3505-4A05-8348-215E96B66E11}" dt="2021-04-12T09:52:56.664" v="134" actId="1076"/>
        <pc:sldMkLst>
          <pc:docMk/>
          <pc:sldMk cId="1210414729" sldId="900"/>
        </pc:sldMkLst>
        <pc:spChg chg="del">
          <ac:chgData name="Dan Dures" userId="a4d20157-df88-481d-80b8-beb62bbedd3b" providerId="ADAL" clId="{69D790AC-3505-4A05-8348-215E96B66E11}" dt="2021-04-12T09:52:23.163" v="123" actId="478"/>
          <ac:spMkLst>
            <pc:docMk/>
            <pc:sldMk cId="1210414729" sldId="900"/>
            <ac:spMk id="5" creationId="{E8CD4B58-A029-4B9F-9C91-6524BD6B13B5}"/>
          </ac:spMkLst>
        </pc:spChg>
        <pc:grpChg chg="mod">
          <ac:chgData name="Dan Dures" userId="a4d20157-df88-481d-80b8-beb62bbedd3b" providerId="ADAL" clId="{69D790AC-3505-4A05-8348-215E96B66E11}" dt="2021-04-12T09:52:55.108" v="133" actId="1076"/>
          <ac:grpSpMkLst>
            <pc:docMk/>
            <pc:sldMk cId="1210414729" sldId="900"/>
            <ac:grpSpMk id="10" creationId="{1BE9A2A8-82C8-42F7-B166-0B6CCD362C75}"/>
          </ac:grpSpMkLst>
        </pc:grpChg>
        <pc:picChg chg="del">
          <ac:chgData name="Dan Dures" userId="a4d20157-df88-481d-80b8-beb62bbedd3b" providerId="ADAL" clId="{69D790AC-3505-4A05-8348-215E96B66E11}" dt="2021-04-12T09:52:25.860" v="124" actId="478"/>
          <ac:picMkLst>
            <pc:docMk/>
            <pc:sldMk cId="1210414729" sldId="900"/>
            <ac:picMk id="6" creationId="{4B609F50-70BB-47B4-BCA9-71649BBEA24D}"/>
          </ac:picMkLst>
        </pc:picChg>
        <pc:picChg chg="mod">
          <ac:chgData name="Dan Dures" userId="a4d20157-df88-481d-80b8-beb62bbedd3b" providerId="ADAL" clId="{69D790AC-3505-4A05-8348-215E96B66E11}" dt="2021-04-12T09:52:45.899" v="128" actId="1076"/>
          <ac:picMkLst>
            <pc:docMk/>
            <pc:sldMk cId="1210414729" sldId="900"/>
            <ac:picMk id="11" creationId="{2B381B81-0A6E-4894-8424-1E35BC42A8CB}"/>
          </ac:picMkLst>
        </pc:picChg>
        <pc:picChg chg="mod">
          <ac:chgData name="Dan Dures" userId="a4d20157-df88-481d-80b8-beb62bbedd3b" providerId="ADAL" clId="{69D790AC-3505-4A05-8348-215E96B66E11}" dt="2021-04-12T09:52:49.048" v="130" actId="1076"/>
          <ac:picMkLst>
            <pc:docMk/>
            <pc:sldMk cId="1210414729" sldId="900"/>
            <ac:picMk id="12" creationId="{08AE0F35-3683-43F4-9872-6E8FE89C4266}"/>
          </ac:picMkLst>
        </pc:picChg>
        <pc:picChg chg="mod">
          <ac:chgData name="Dan Dures" userId="a4d20157-df88-481d-80b8-beb62bbedd3b" providerId="ADAL" clId="{69D790AC-3505-4A05-8348-215E96B66E11}" dt="2021-04-12T09:52:56.664" v="134" actId="1076"/>
          <ac:picMkLst>
            <pc:docMk/>
            <pc:sldMk cId="1210414729" sldId="900"/>
            <ac:picMk id="14" creationId="{4AE1CE67-C105-4C7A-8174-1FE04585A7DE}"/>
          </ac:picMkLst>
        </pc:pic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387979553" sldId="904"/>
        </pc:sldMkLst>
      </pc:sldChg>
      <pc:sldChg chg="del">
        <pc:chgData name="Dan Dures" userId="a4d20157-df88-481d-80b8-beb62bbedd3b" providerId="ADAL" clId="{69D790AC-3505-4A05-8348-215E96B66E11}" dt="2021-04-12T09:09:24.414" v="108" actId="47"/>
        <pc:sldMkLst>
          <pc:docMk/>
          <pc:sldMk cId="71300006" sldId="907"/>
        </pc:sldMkLst>
      </pc:sldChg>
      <pc:sldChg chg="del">
        <pc:chgData name="Dan Dures" userId="a4d20157-df88-481d-80b8-beb62bbedd3b" providerId="ADAL" clId="{69D790AC-3505-4A05-8348-215E96B66E11}" dt="2021-04-12T09:57:34.376" v="137" actId="47"/>
        <pc:sldMkLst>
          <pc:docMk/>
          <pc:sldMk cId="2280142300" sldId="912"/>
        </pc:sldMkLst>
      </pc:sldChg>
      <pc:sldChg chg="del">
        <pc:chgData name="Dan Dures" userId="a4d20157-df88-481d-80b8-beb62bbedd3b" providerId="ADAL" clId="{69D790AC-3505-4A05-8348-215E96B66E11}" dt="2021-04-12T09:54:44.014" v="135" actId="47"/>
        <pc:sldMkLst>
          <pc:docMk/>
          <pc:sldMk cId="3410583557" sldId="914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87654689" sldId="917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841623354" sldId="918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040195777" sldId="91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653251555" sldId="921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04939772" sldId="92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194630404" sldId="92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364350527" sldId="92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756923833" sldId="928"/>
        </pc:sldMkLst>
      </pc:sldChg>
      <pc:sldChg chg="del">
        <pc:chgData name="Dan Dures" userId="a4d20157-df88-481d-80b8-beb62bbedd3b" providerId="ADAL" clId="{69D790AC-3505-4A05-8348-215E96B66E11}" dt="2021-04-12T09:57:42.610" v="139" actId="47"/>
        <pc:sldMkLst>
          <pc:docMk/>
          <pc:sldMk cId="1626158162" sldId="934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65024722" sldId="936"/>
        </pc:sldMkLst>
      </pc:sldChg>
      <pc:sldChg chg="del">
        <pc:chgData name="Dan Dures" userId="a4d20157-df88-481d-80b8-beb62bbedd3b" providerId="ADAL" clId="{69D790AC-3505-4A05-8348-215E96B66E11}" dt="2021-04-12T09:57:40.344" v="138" actId="47"/>
        <pc:sldMkLst>
          <pc:docMk/>
          <pc:sldMk cId="3683979668" sldId="937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748636020" sldId="939"/>
        </pc:sldMkLst>
      </pc:sldChg>
      <pc:sldChg chg="del">
        <pc:chgData name="Dan Dures" userId="a4d20157-df88-481d-80b8-beb62bbedd3b" providerId="ADAL" clId="{69D790AC-3505-4A05-8348-215E96B66E11}" dt="2021-04-12T10:16:39.117" v="782" actId="47"/>
        <pc:sldMkLst>
          <pc:docMk/>
          <pc:sldMk cId="3903984221" sldId="941"/>
        </pc:sldMkLst>
      </pc:sldChg>
      <pc:sldChg chg="addSp delSp modSp mod ord delAnim modAnim">
        <pc:chgData name="Dan Dures" userId="a4d20157-df88-481d-80b8-beb62bbedd3b" providerId="ADAL" clId="{69D790AC-3505-4A05-8348-215E96B66E11}" dt="2021-04-20T14:02:10.582" v="11661" actId="5793"/>
        <pc:sldMkLst>
          <pc:docMk/>
          <pc:sldMk cId="3453837467" sldId="942"/>
        </pc:sldMkLst>
        <pc:spChg chg="mod">
          <ac:chgData name="Dan Dures" userId="a4d20157-df88-481d-80b8-beb62bbedd3b" providerId="ADAL" clId="{69D790AC-3505-4A05-8348-215E96B66E11}" dt="2021-04-19T15:03:37.996" v="8455" actId="20577"/>
          <ac:spMkLst>
            <pc:docMk/>
            <pc:sldMk cId="3453837467" sldId="942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20T14:01:45.339" v="11656" actId="1076"/>
          <ac:spMkLst>
            <pc:docMk/>
            <pc:sldMk cId="3453837467" sldId="942"/>
            <ac:spMk id="8" creationId="{7829ECDD-9CB9-4FF6-BC25-19A03EC197DB}"/>
          </ac:spMkLst>
        </pc:spChg>
        <pc:spChg chg="del mod">
          <ac:chgData name="Dan Dures" userId="a4d20157-df88-481d-80b8-beb62bbedd3b" providerId="ADAL" clId="{69D790AC-3505-4A05-8348-215E96B66E11}" dt="2021-04-19T15:04:12.973" v="8456" actId="478"/>
          <ac:spMkLst>
            <pc:docMk/>
            <pc:sldMk cId="3453837467" sldId="942"/>
            <ac:spMk id="11" creationId="{A2F26BAB-3076-4880-A1FA-A4D9A5CBA5B6}"/>
          </ac:spMkLst>
        </pc:spChg>
        <pc:spChg chg="mod">
          <ac:chgData name="Dan Dures" userId="a4d20157-df88-481d-80b8-beb62bbedd3b" providerId="ADAL" clId="{69D790AC-3505-4A05-8348-215E96B66E11}" dt="2021-04-12T10:07:58.932" v="334" actId="1076"/>
          <ac:spMkLst>
            <pc:docMk/>
            <pc:sldMk cId="3453837467" sldId="942"/>
            <ac:spMk id="12" creationId="{6CAC6EFC-6BBA-4B9B-8980-8C55ADF2671B}"/>
          </ac:spMkLst>
        </pc:spChg>
        <pc:spChg chg="mod">
          <ac:chgData name="Dan Dures" userId="a4d20157-df88-481d-80b8-beb62bbedd3b" providerId="ADAL" clId="{69D790AC-3505-4A05-8348-215E96B66E11}" dt="2021-04-12T10:08:07.510" v="339" actId="20577"/>
          <ac:spMkLst>
            <pc:docMk/>
            <pc:sldMk cId="3453837467" sldId="942"/>
            <ac:spMk id="16" creationId="{7248B89F-9FE4-4596-BCF6-EC40C0297398}"/>
          </ac:spMkLst>
        </pc:spChg>
        <pc:spChg chg="mod">
          <ac:chgData name="Dan Dures" userId="a4d20157-df88-481d-80b8-beb62bbedd3b" providerId="ADAL" clId="{69D790AC-3505-4A05-8348-215E96B66E11}" dt="2021-04-12T12:59:25.623" v="5508" actId="1076"/>
          <ac:spMkLst>
            <pc:docMk/>
            <pc:sldMk cId="3453837467" sldId="942"/>
            <ac:spMk id="18" creationId="{04D900F3-50D4-48DF-9356-27D38F4D3171}"/>
          </ac:spMkLst>
        </pc:spChg>
        <pc:spChg chg="mod">
          <ac:chgData name="Dan Dures" userId="a4d20157-df88-481d-80b8-beb62bbedd3b" providerId="ADAL" clId="{69D790AC-3505-4A05-8348-215E96B66E11}" dt="2021-04-12T12:59:22.778" v="5507" actId="1076"/>
          <ac:spMkLst>
            <pc:docMk/>
            <pc:sldMk cId="3453837467" sldId="942"/>
            <ac:spMk id="20" creationId="{F6303546-A443-45C8-8ABC-F1F0481A2604}"/>
          </ac:spMkLst>
        </pc:spChg>
        <pc:spChg chg="add mod">
          <ac:chgData name="Dan Dures" userId="a4d20157-df88-481d-80b8-beb62bbedd3b" providerId="ADAL" clId="{69D790AC-3505-4A05-8348-215E96B66E11}" dt="2021-04-12T10:58:11.768" v="2638" actId="1076"/>
          <ac:spMkLst>
            <pc:docMk/>
            <pc:sldMk cId="3453837467" sldId="942"/>
            <ac:spMk id="21" creationId="{FDDA3EDA-79E4-49CE-9E04-00F246D29D6A}"/>
          </ac:spMkLst>
        </pc:spChg>
        <pc:spChg chg="add mod">
          <ac:chgData name="Dan Dures" userId="a4d20157-df88-481d-80b8-beb62bbedd3b" providerId="ADAL" clId="{69D790AC-3505-4A05-8348-215E96B66E11}" dt="2021-04-20T14:02:10.582" v="11661" actId="5793"/>
          <ac:spMkLst>
            <pc:docMk/>
            <pc:sldMk cId="3453837467" sldId="942"/>
            <ac:spMk id="23" creationId="{E3C348C2-F2D5-44F4-BB5E-3D688A5F41C9}"/>
          </ac:spMkLst>
        </pc:spChg>
        <pc:picChg chg="add mod">
          <ac:chgData name="Dan Dures" userId="a4d20157-df88-481d-80b8-beb62bbedd3b" providerId="ADAL" clId="{69D790AC-3505-4A05-8348-215E96B66E11}" dt="2021-04-19T15:11:58.505" v="9017" actId="1076"/>
          <ac:picMkLst>
            <pc:docMk/>
            <pc:sldMk cId="3453837467" sldId="942"/>
            <ac:picMk id="6" creationId="{1B7896D0-1C06-493F-91A9-E8C115559B09}"/>
          </ac:picMkLst>
        </pc:picChg>
        <pc:picChg chg="del">
          <ac:chgData name="Dan Dures" userId="a4d20157-df88-481d-80b8-beb62bbedd3b" providerId="ADAL" clId="{69D790AC-3505-4A05-8348-215E96B66E11}" dt="2021-04-12T10:50:21.596" v="2574" actId="478"/>
          <ac:picMkLst>
            <pc:docMk/>
            <pc:sldMk cId="3453837467" sldId="942"/>
            <ac:picMk id="6" creationId="{EC787D18-103E-4688-A883-DF906CD557DC}"/>
          </ac:picMkLst>
        </pc:picChg>
        <pc:picChg chg="add mod ord">
          <ac:chgData name="Dan Dures" userId="a4d20157-df88-481d-80b8-beb62bbedd3b" providerId="ADAL" clId="{69D790AC-3505-4A05-8348-215E96B66E11}" dt="2021-04-12T10:58:08.135" v="2637" actId="1076"/>
          <ac:picMkLst>
            <pc:docMk/>
            <pc:sldMk cId="3453837467" sldId="942"/>
            <ac:picMk id="7" creationId="{607C5B07-0D05-412F-A06E-77DDFC6C34D2}"/>
          </ac:picMkLst>
        </pc:picChg>
        <pc:picChg chg="del">
          <ac:chgData name="Dan Dures" userId="a4d20157-df88-481d-80b8-beb62bbedd3b" providerId="ADAL" clId="{69D790AC-3505-4A05-8348-215E96B66E11}" dt="2021-04-12T09:57:52.677" v="140" actId="478"/>
          <ac:picMkLst>
            <pc:docMk/>
            <pc:sldMk cId="3453837467" sldId="942"/>
            <ac:picMk id="10" creationId="{924C9811-88D5-438F-A7B0-88FCA1034DFB}"/>
          </ac:picMkLst>
        </pc:picChg>
        <pc:picChg chg="mod">
          <ac:chgData name="Dan Dures" userId="a4d20157-df88-481d-80b8-beb62bbedd3b" providerId="ADAL" clId="{69D790AC-3505-4A05-8348-215E96B66E11}" dt="2021-04-12T12:58:06.441" v="5469" actId="1076"/>
          <ac:picMkLst>
            <pc:docMk/>
            <pc:sldMk cId="3453837467" sldId="942"/>
            <ac:picMk id="13" creationId="{388A4328-E37F-42FE-8BA2-EA32D44619DE}"/>
          </ac:picMkLst>
        </pc:picChg>
        <pc:picChg chg="add del mod">
          <ac:chgData name="Dan Dures" userId="a4d20157-df88-481d-80b8-beb62bbedd3b" providerId="ADAL" clId="{69D790AC-3505-4A05-8348-215E96B66E11}" dt="2021-04-19T15:11:52.819" v="9012" actId="478"/>
          <ac:picMkLst>
            <pc:docMk/>
            <pc:sldMk cId="3453837467" sldId="942"/>
            <ac:picMk id="15" creationId="{69D7E9E4-5626-4538-A264-25548EC8BFCC}"/>
          </ac:picMkLst>
        </pc:picChg>
        <pc:picChg chg="add mod ord">
          <ac:chgData name="Dan Dures" userId="a4d20157-df88-481d-80b8-beb62bbedd3b" providerId="ADAL" clId="{69D790AC-3505-4A05-8348-215E96B66E11}" dt="2021-04-12T12:57:56.821" v="5465" actId="1076"/>
          <ac:picMkLst>
            <pc:docMk/>
            <pc:sldMk cId="3453837467" sldId="942"/>
            <ac:picMk id="22" creationId="{2DFF03DF-80B6-4693-8170-401E42774378}"/>
          </ac:picMkLst>
        </pc:picChg>
      </pc:sldChg>
      <pc:sldChg chg="del">
        <pc:chgData name="Dan Dures" userId="a4d20157-df88-481d-80b8-beb62bbedd3b" providerId="ADAL" clId="{69D790AC-3505-4A05-8348-215E96B66E11}" dt="2021-04-12T12:56:58.378" v="5458" actId="47"/>
        <pc:sldMkLst>
          <pc:docMk/>
          <pc:sldMk cId="3243395265" sldId="94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015386796" sldId="944"/>
        </pc:sldMkLst>
      </pc:sldChg>
      <pc:sldChg chg="del">
        <pc:chgData name="Dan Dures" userId="a4d20157-df88-481d-80b8-beb62bbedd3b" providerId="ADAL" clId="{69D790AC-3505-4A05-8348-215E96B66E11}" dt="2021-04-12T08:44:24.466" v="107" actId="47"/>
        <pc:sldMkLst>
          <pc:docMk/>
          <pc:sldMk cId="2907760340" sldId="951"/>
        </pc:sldMkLst>
      </pc:sldChg>
      <pc:sldChg chg="ord">
        <pc:chgData name="Dan Dures" userId="a4d20157-df88-481d-80b8-beb62bbedd3b" providerId="ADAL" clId="{69D790AC-3505-4A05-8348-215E96B66E11}" dt="2021-04-12T09:09:34.475" v="110"/>
        <pc:sldMkLst>
          <pc:docMk/>
          <pc:sldMk cId="2638742453" sldId="952"/>
        </pc:sldMkLst>
      </pc:sldChg>
      <pc:sldChg chg="modSp mod">
        <pc:chgData name="Dan Dures" userId="a4d20157-df88-481d-80b8-beb62bbedd3b" providerId="ADAL" clId="{69D790AC-3505-4A05-8348-215E96B66E11}" dt="2021-04-19T20:48:03.409" v="10838" actId="20577"/>
        <pc:sldMkLst>
          <pc:docMk/>
          <pc:sldMk cId="2272510998" sldId="953"/>
        </pc:sldMkLst>
        <pc:spChg chg="mod">
          <ac:chgData name="Dan Dures" userId="a4d20157-df88-481d-80b8-beb62bbedd3b" providerId="ADAL" clId="{69D790AC-3505-4A05-8348-215E96B66E11}" dt="2021-04-19T20:48:03.409" v="10838" actId="20577"/>
          <ac:spMkLst>
            <pc:docMk/>
            <pc:sldMk cId="2272510998" sldId="953"/>
            <ac:spMk id="3" creationId="{0F17CBF3-460C-40BF-9FE8-7E761A96ECAD}"/>
          </ac:spMkLst>
        </pc:spChg>
      </pc:sldChg>
      <pc:sldChg chg="del">
        <pc:chgData name="Dan Dures" userId="a4d20157-df88-481d-80b8-beb62bbedd3b" providerId="ADAL" clId="{69D790AC-3505-4A05-8348-215E96B66E11}" dt="2021-04-12T09:54:48.898" v="136" actId="47"/>
        <pc:sldMkLst>
          <pc:docMk/>
          <pc:sldMk cId="3751430856" sldId="955"/>
        </pc:sldMkLst>
      </pc:sldChg>
      <pc:sldChg chg="del ord">
        <pc:chgData name="Dan Dures" userId="a4d20157-df88-481d-80b8-beb62bbedd3b" providerId="ADAL" clId="{69D790AC-3505-4A05-8348-215E96B66E11}" dt="2021-04-12T11:14:31.961" v="3571" actId="47"/>
        <pc:sldMkLst>
          <pc:docMk/>
          <pc:sldMk cId="610478319" sldId="956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278605862" sldId="957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27016592" sldId="958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373594615" sldId="95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256679048" sldId="964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22567605" sldId="965"/>
        </pc:sldMkLst>
      </pc:sldChg>
      <pc:sldChg chg="modSp mod">
        <pc:chgData name="Dan Dures" userId="a4d20157-df88-481d-80b8-beb62bbedd3b" providerId="ADAL" clId="{69D790AC-3505-4A05-8348-215E96B66E11}" dt="2021-04-19T13:50:20.967" v="7638" actId="20577"/>
        <pc:sldMkLst>
          <pc:docMk/>
          <pc:sldMk cId="3779313258" sldId="966"/>
        </pc:sldMkLst>
        <pc:spChg chg="mod">
          <ac:chgData name="Dan Dures" userId="a4d20157-df88-481d-80b8-beb62bbedd3b" providerId="ADAL" clId="{69D790AC-3505-4A05-8348-215E96B66E11}" dt="2021-04-19T13:50:20.967" v="7638" actId="20577"/>
          <ac:spMkLst>
            <pc:docMk/>
            <pc:sldMk cId="3779313258" sldId="966"/>
            <ac:spMk id="3" creationId="{C4545522-17DF-42B5-A119-9E83A8C84687}"/>
          </ac:spMkLst>
        </pc:spChg>
        <pc:spChg chg="mod">
          <ac:chgData name="Dan Dures" userId="a4d20157-df88-481d-80b8-beb62bbedd3b" providerId="ADAL" clId="{69D790AC-3505-4A05-8348-215E96B66E11}" dt="2021-04-12T08:41:17.966" v="43" actId="20577"/>
          <ac:spMkLst>
            <pc:docMk/>
            <pc:sldMk cId="3779313258" sldId="966"/>
            <ac:spMk id="6" creationId="{15B23E58-0E9C-476B-AE42-67FACC7EB1C7}"/>
          </ac:spMkLst>
        </pc:sp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076137942" sldId="96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74987865" sldId="970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107989963" sldId="971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579566320" sldId="972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54005314" sldId="973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520682405" sldId="97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28911393" sldId="97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438469601" sldId="980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2656628392" sldId="982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4006786251" sldId="983"/>
        </pc:sldMkLst>
      </pc:sldChg>
      <pc:sldChg chg="modSp del mod">
        <pc:chgData name="Dan Dures" userId="a4d20157-df88-481d-80b8-beb62bbedd3b" providerId="ADAL" clId="{69D790AC-3505-4A05-8348-215E96B66E11}" dt="2021-04-12T11:25:40.971" v="4787" actId="47"/>
        <pc:sldMkLst>
          <pc:docMk/>
          <pc:sldMk cId="1031750714" sldId="984"/>
        </pc:sldMkLst>
        <pc:spChg chg="mod">
          <ac:chgData name="Dan Dures" userId="a4d20157-df88-481d-80b8-beb62bbedd3b" providerId="ADAL" clId="{69D790AC-3505-4A05-8348-215E96B66E11}" dt="2021-04-12T11:13:49.972" v="3570" actId="1076"/>
          <ac:spMkLst>
            <pc:docMk/>
            <pc:sldMk cId="1031750714" sldId="984"/>
            <ac:spMk id="6" creationId="{3CA42425-93D0-423E-A155-145E518E1AD1}"/>
          </ac:spMkLst>
        </pc:sp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587464404" sldId="985"/>
        </pc:sldMkLst>
      </pc:sldChg>
      <pc:sldChg chg="del">
        <pc:chgData name="Dan Dures" userId="a4d20157-df88-481d-80b8-beb62bbedd3b" providerId="ADAL" clId="{69D790AC-3505-4A05-8348-215E96B66E11}" dt="2021-04-12T11:15:21.381" v="3585" actId="47"/>
        <pc:sldMkLst>
          <pc:docMk/>
          <pc:sldMk cId="3802731204" sldId="986"/>
        </pc:sldMkLst>
      </pc:sldChg>
      <pc:sldChg chg="del">
        <pc:chgData name="Dan Dures" userId="a4d20157-df88-481d-80b8-beb62bbedd3b" providerId="ADAL" clId="{69D790AC-3505-4A05-8348-215E96B66E11}" dt="2021-04-12T11:15:02.869" v="3584" actId="47"/>
        <pc:sldMkLst>
          <pc:docMk/>
          <pc:sldMk cId="1948958607" sldId="98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985708876" sldId="988"/>
        </pc:sldMkLst>
      </pc:sldChg>
      <pc:sldChg chg="modSp mod">
        <pc:chgData name="Dan Dures" userId="a4d20157-df88-481d-80b8-beb62bbedd3b" providerId="ADAL" clId="{69D790AC-3505-4A05-8348-215E96B66E11}" dt="2021-04-19T13:56:01.125" v="7687" actId="20577"/>
        <pc:sldMkLst>
          <pc:docMk/>
          <pc:sldMk cId="3224529780" sldId="990"/>
        </pc:sldMkLst>
        <pc:spChg chg="mod">
          <ac:chgData name="Dan Dures" userId="a4d20157-df88-481d-80b8-beb62bbedd3b" providerId="ADAL" clId="{69D790AC-3505-4A05-8348-215E96B66E11}" dt="2021-04-19T13:56:01.125" v="7687" actId="20577"/>
          <ac:spMkLst>
            <pc:docMk/>
            <pc:sldMk cId="3224529780" sldId="990"/>
            <ac:spMk id="27" creationId="{F780F73F-B3F6-466C-8ED8-550E52E3E641}"/>
          </ac:spMkLst>
        </pc:sp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6698806" sldId="992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3670329771" sldId="993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1719454787" sldId="994"/>
        </pc:sldMkLst>
      </pc:sldChg>
      <pc:sldChg chg="modSp mod">
        <pc:chgData name="Dan Dures" userId="a4d20157-df88-481d-80b8-beb62bbedd3b" providerId="ADAL" clId="{69D790AC-3505-4A05-8348-215E96B66E11}" dt="2021-04-19T20:48:55.846" v="10843" actId="1076"/>
        <pc:sldMkLst>
          <pc:docMk/>
          <pc:sldMk cId="1536337430" sldId="997"/>
        </pc:sldMkLst>
        <pc:spChg chg="mod">
          <ac:chgData name="Dan Dures" userId="a4d20157-df88-481d-80b8-beb62bbedd3b" providerId="ADAL" clId="{69D790AC-3505-4A05-8348-215E96B66E11}" dt="2021-04-19T14:58:49.365" v="8452" actId="20577"/>
          <ac:spMkLst>
            <pc:docMk/>
            <pc:sldMk cId="1536337430" sldId="997"/>
            <ac:spMk id="2" creationId="{AFF29531-AB9C-4F49-AF69-09AA594EF87A}"/>
          </ac:spMkLst>
        </pc:spChg>
        <pc:spChg chg="mod">
          <ac:chgData name="Dan Dures" userId="a4d20157-df88-481d-80b8-beb62bbedd3b" providerId="ADAL" clId="{69D790AC-3505-4A05-8348-215E96B66E11}" dt="2021-04-19T20:48:55.846" v="10843" actId="1076"/>
          <ac:spMkLst>
            <pc:docMk/>
            <pc:sldMk cId="1536337430" sldId="997"/>
            <ac:spMk id="4" creationId="{542DFB1D-9E76-4274-BCF4-669523225560}"/>
          </ac:spMkLst>
        </pc:sp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246907301" sldId="99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908538475" sldId="1000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005838453" sldId="1001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752739009" sldId="1002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444479984" sldId="1003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202452729" sldId="1005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102379822" sldId="1006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663360808" sldId="100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198493281" sldId="100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14096694" sldId="1010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117174415" sldId="1011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603770499" sldId="101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285457269" sldId="1014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976028062" sldId="1048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817245784" sldId="1050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3678326064" sldId="1051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92477641" sldId="1052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531376125" sldId="105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960776448" sldId="1054"/>
        </pc:sldMkLst>
      </pc:sldChg>
      <pc:sldChg chg="modSp mod">
        <pc:chgData name="Dan Dures" userId="a4d20157-df88-481d-80b8-beb62bbedd3b" providerId="ADAL" clId="{69D790AC-3505-4A05-8348-215E96B66E11}" dt="2021-04-19T13:50:39.186" v="7642" actId="1076"/>
        <pc:sldMkLst>
          <pc:docMk/>
          <pc:sldMk cId="641753813" sldId="1055"/>
        </pc:sldMkLst>
        <pc:spChg chg="mod">
          <ac:chgData name="Dan Dures" userId="a4d20157-df88-481d-80b8-beb62bbedd3b" providerId="ADAL" clId="{69D790AC-3505-4A05-8348-215E96B66E11}" dt="2021-04-19T13:50:39.186" v="7642" actId="1076"/>
          <ac:spMkLst>
            <pc:docMk/>
            <pc:sldMk cId="641753813" sldId="1055"/>
            <ac:spMk id="28" creationId="{CE66A81D-D3D2-4411-918C-9162A85C40F1}"/>
          </ac:spMkLst>
        </pc:sp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16272193" sldId="105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911804236" sldId="1058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855811516" sldId="1059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2578216074" sldId="1060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06511223" sldId="1062"/>
        </pc:sldMkLst>
      </pc:sldChg>
      <pc:sldChg chg="del">
        <pc:chgData name="Dan Dures" userId="a4d20157-df88-481d-80b8-beb62bbedd3b" providerId="ADAL" clId="{69D790AC-3505-4A05-8348-215E96B66E11}" dt="2021-04-12T08:42:55.707" v="46" actId="47"/>
        <pc:sldMkLst>
          <pc:docMk/>
          <pc:sldMk cId="99498009" sldId="1063"/>
        </pc:sldMkLst>
      </pc:sldChg>
      <pc:sldChg chg="addSp modSp mod ord modAnim">
        <pc:chgData name="Dan Dures" userId="a4d20157-df88-481d-80b8-beb62bbedd3b" providerId="ADAL" clId="{69D790AC-3505-4A05-8348-215E96B66E11}" dt="2021-04-19T20:57:52.308" v="11542" actId="113"/>
        <pc:sldMkLst>
          <pc:docMk/>
          <pc:sldMk cId="2475201207" sldId="1064"/>
        </pc:sldMkLst>
        <pc:spChg chg="mod">
          <ac:chgData name="Dan Dures" userId="a4d20157-df88-481d-80b8-beb62bbedd3b" providerId="ADAL" clId="{69D790AC-3505-4A05-8348-215E96B66E11}" dt="2021-04-19T20:57:52.308" v="11542" actId="113"/>
          <ac:spMkLst>
            <pc:docMk/>
            <pc:sldMk cId="2475201207" sldId="1064"/>
            <ac:spMk id="2" creationId="{6603D630-4CC3-4DE1-AA7E-012DCA44CA5C}"/>
          </ac:spMkLst>
        </pc:spChg>
        <pc:spChg chg="mod">
          <ac:chgData name="Dan Dures" userId="a4d20157-df88-481d-80b8-beb62bbedd3b" providerId="ADAL" clId="{69D790AC-3505-4A05-8348-215E96B66E11}" dt="2021-04-19T15:30:53.139" v="10195" actId="1076"/>
          <ac:spMkLst>
            <pc:docMk/>
            <pc:sldMk cId="2475201207" sldId="1064"/>
            <ac:spMk id="4" creationId="{C89004DA-528F-442C-A0FD-96B42DEC13F0}"/>
          </ac:spMkLst>
        </pc:spChg>
        <pc:spChg chg="add mod">
          <ac:chgData name="Dan Dures" userId="a4d20157-df88-481d-80b8-beb62bbedd3b" providerId="ADAL" clId="{69D790AC-3505-4A05-8348-215E96B66E11}" dt="2021-04-12T08:43:34.903" v="103" actId="14100"/>
          <ac:spMkLst>
            <pc:docMk/>
            <pc:sldMk cId="2475201207" sldId="1064"/>
            <ac:spMk id="13" creationId="{25B6CF8A-4DB3-4405-A066-4FE65CE23FD1}"/>
          </ac:spMkLst>
        </pc:spChg>
        <pc:spChg chg="add mod">
          <ac:chgData name="Dan Dures" userId="a4d20157-df88-481d-80b8-beb62bbedd3b" providerId="ADAL" clId="{69D790AC-3505-4A05-8348-215E96B66E11}" dt="2021-04-12T08:43:51.030" v="106" actId="14100"/>
          <ac:spMkLst>
            <pc:docMk/>
            <pc:sldMk cId="2475201207" sldId="1064"/>
            <ac:spMk id="14" creationId="{D6034868-6E35-47B6-9D87-8F7792888E2D}"/>
          </ac:spMkLst>
        </pc:spChg>
        <pc:spChg chg="add mod">
          <ac:chgData name="Dan Dures" userId="a4d20157-df88-481d-80b8-beb62bbedd3b" providerId="ADAL" clId="{69D790AC-3505-4A05-8348-215E96B66E11}" dt="2021-04-19T15:31:07.351" v="10197" actId="14100"/>
          <ac:spMkLst>
            <pc:docMk/>
            <pc:sldMk cId="2475201207" sldId="1064"/>
            <ac:spMk id="15" creationId="{7D72C31A-FE97-4E8E-B848-7F55A7FEA791}"/>
          </ac:spMkLst>
        </pc:spChg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176920299" sldId="1065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048012359" sldId="1067"/>
        </pc:sldMkLst>
      </pc:sldChg>
      <pc:sldChg chg="modSp add mod">
        <pc:chgData name="Dan Dures" userId="a4d20157-df88-481d-80b8-beb62bbedd3b" providerId="ADAL" clId="{69D790AC-3505-4A05-8348-215E96B66E11}" dt="2021-04-19T13:52:01.810" v="7657" actId="1076"/>
        <pc:sldMkLst>
          <pc:docMk/>
          <pc:sldMk cId="801728839" sldId="1068"/>
        </pc:sldMkLst>
        <pc:spChg chg="mod">
          <ac:chgData name="Dan Dures" userId="a4d20157-df88-481d-80b8-beb62bbedd3b" providerId="ADAL" clId="{69D790AC-3505-4A05-8348-215E96B66E11}" dt="2021-04-19T13:52:01.810" v="7657" actId="1076"/>
          <ac:spMkLst>
            <pc:docMk/>
            <pc:sldMk cId="801728839" sldId="1068"/>
            <ac:spMk id="6" creationId="{3DE3243E-E21B-4DB9-867D-54690895FECF}"/>
          </ac:spMkLst>
        </pc:spChg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1404432856" sldId="1069"/>
        </pc:sldMkLst>
      </pc:sldChg>
      <pc:sldChg chg="addSp modSp add mod modAnim">
        <pc:chgData name="Dan Dures" userId="a4d20157-df88-481d-80b8-beb62bbedd3b" providerId="ADAL" clId="{69D790AC-3505-4A05-8348-215E96B66E11}" dt="2021-04-20T13:44:25.930" v="11552" actId="1076"/>
        <pc:sldMkLst>
          <pc:docMk/>
          <pc:sldMk cId="512750481" sldId="1070"/>
        </pc:sldMkLst>
        <pc:spChg chg="add mod">
          <ac:chgData name="Dan Dures" userId="a4d20157-df88-481d-80b8-beb62bbedd3b" providerId="ADAL" clId="{69D790AC-3505-4A05-8348-215E96B66E11}" dt="2021-04-20T13:44:25.930" v="11552" actId="1076"/>
          <ac:spMkLst>
            <pc:docMk/>
            <pc:sldMk cId="512750481" sldId="1070"/>
            <ac:spMk id="19" creationId="{0FCA95C9-3DE3-4718-ABB2-653D36A40DA8}"/>
          </ac:spMkLst>
        </pc:spChg>
        <pc:spChg chg="mod">
          <ac:chgData name="Dan Dures" userId="a4d20157-df88-481d-80b8-beb62bbedd3b" providerId="ADAL" clId="{69D790AC-3505-4A05-8348-215E96B66E11}" dt="2021-04-12T11:16:02.829" v="3598" actId="1076"/>
          <ac:spMkLst>
            <pc:docMk/>
            <pc:sldMk cId="512750481" sldId="1070"/>
            <ac:spMk id="25" creationId="{B04B4827-DE47-4ADF-9A1C-8C99E358B8E3}"/>
          </ac:spMkLst>
        </pc:spChg>
      </pc:sldChg>
      <pc:sldChg chg="modSp add mod">
        <pc:chgData name="Dan Dures" userId="a4d20157-df88-481d-80b8-beb62bbedd3b" providerId="ADAL" clId="{69D790AC-3505-4A05-8348-215E96B66E11}" dt="2021-04-19T13:53:46.474" v="7667" actId="1076"/>
        <pc:sldMkLst>
          <pc:docMk/>
          <pc:sldMk cId="72860333" sldId="1071"/>
        </pc:sldMkLst>
        <pc:spChg chg="mod">
          <ac:chgData name="Dan Dures" userId="a4d20157-df88-481d-80b8-beb62bbedd3b" providerId="ADAL" clId="{69D790AC-3505-4A05-8348-215E96B66E11}" dt="2021-04-19T13:53:46.474" v="7667" actId="1076"/>
          <ac:spMkLst>
            <pc:docMk/>
            <pc:sldMk cId="72860333" sldId="1071"/>
            <ac:spMk id="13" creationId="{0273C0FA-726E-40AE-8E5F-FB01D965B4ED}"/>
          </ac:spMkLst>
        </pc:spChg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3657893604" sldId="1072"/>
        </pc:sldMkLst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3091766794" sldId="1073"/>
        </pc:sldMkLst>
      </pc:sldChg>
      <pc:sldChg chg="modSp add mod">
        <pc:chgData name="Dan Dures" userId="a4d20157-df88-481d-80b8-beb62bbedd3b" providerId="ADAL" clId="{69D790AC-3505-4A05-8348-215E96B66E11}" dt="2021-04-19T13:55:29.193" v="7683" actId="20577"/>
        <pc:sldMkLst>
          <pc:docMk/>
          <pc:sldMk cId="2900349688" sldId="1074"/>
        </pc:sldMkLst>
        <pc:spChg chg="mod">
          <ac:chgData name="Dan Dures" userId="a4d20157-df88-481d-80b8-beb62bbedd3b" providerId="ADAL" clId="{69D790AC-3505-4A05-8348-215E96B66E11}" dt="2021-04-19T13:55:29.193" v="7683" actId="20577"/>
          <ac:spMkLst>
            <pc:docMk/>
            <pc:sldMk cId="2900349688" sldId="1074"/>
            <ac:spMk id="3" creationId="{ACFA791F-35D5-441D-B757-01D26E041843}"/>
          </ac:spMkLst>
        </pc:spChg>
      </pc:sldChg>
      <pc:sldChg chg="addSp modSp new mod">
        <pc:chgData name="Dan Dures" userId="a4d20157-df88-481d-80b8-beb62bbedd3b" providerId="ADAL" clId="{69D790AC-3505-4A05-8348-215E96B66E11}" dt="2021-04-19T20:58:03.056" v="11545" actId="113"/>
        <pc:sldMkLst>
          <pc:docMk/>
          <pc:sldMk cId="550075812" sldId="1075"/>
        </pc:sldMkLst>
        <pc:spChg chg="mod">
          <ac:chgData name="Dan Dures" userId="a4d20157-df88-481d-80b8-beb62bbedd3b" providerId="ADAL" clId="{69D790AC-3505-4A05-8348-215E96B66E11}" dt="2021-04-19T20:58:03.056" v="11545" actId="113"/>
          <ac:spMkLst>
            <pc:docMk/>
            <pc:sldMk cId="550075812" sldId="1075"/>
            <ac:spMk id="2" creationId="{A96C5309-9955-4918-A102-22AED3D2A41D}"/>
          </ac:spMkLst>
        </pc:spChg>
        <pc:spChg chg="add mod">
          <ac:chgData name="Dan Dures" userId="a4d20157-df88-481d-80b8-beb62bbedd3b" providerId="ADAL" clId="{69D790AC-3505-4A05-8348-215E96B66E11}" dt="2021-04-19T15:33:13.741" v="10317" actId="20577"/>
          <ac:spMkLst>
            <pc:docMk/>
            <pc:sldMk cId="550075812" sldId="1075"/>
            <ac:spMk id="3" creationId="{B669285D-CF5D-4555-80DD-AC2274D93C83}"/>
          </ac:spMkLst>
        </pc:spChg>
      </pc:sldChg>
      <pc:sldChg chg="addSp delSp modSp add mod delAnim modAnim">
        <pc:chgData name="Dan Dures" userId="a4d20157-df88-481d-80b8-beb62bbedd3b" providerId="ADAL" clId="{69D790AC-3505-4A05-8348-215E96B66E11}" dt="2021-04-19T15:29:31.669" v="10182" actId="14100"/>
        <pc:sldMkLst>
          <pc:docMk/>
          <pc:sldMk cId="760339776" sldId="1076"/>
        </pc:sldMkLst>
        <pc:spChg chg="mod">
          <ac:chgData name="Dan Dures" userId="a4d20157-df88-481d-80b8-beb62bbedd3b" providerId="ADAL" clId="{69D790AC-3505-4A05-8348-215E96B66E11}" dt="2021-04-12T10:57:48.734" v="2634" actId="20577"/>
          <ac:spMkLst>
            <pc:docMk/>
            <pc:sldMk cId="760339776" sldId="1076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19T15:27:41.596" v="9903" actId="20577"/>
          <ac:spMkLst>
            <pc:docMk/>
            <pc:sldMk cId="760339776" sldId="1076"/>
            <ac:spMk id="7" creationId="{4785E979-9C55-45C9-BB65-7A0B1A84B83C}"/>
          </ac:spMkLst>
        </pc:spChg>
        <pc:spChg chg="add mod">
          <ac:chgData name="Dan Dures" userId="a4d20157-df88-481d-80b8-beb62bbedd3b" providerId="ADAL" clId="{69D790AC-3505-4A05-8348-215E96B66E11}" dt="2021-04-19T15:29:21.589" v="10180" actId="14100"/>
          <ac:spMkLst>
            <pc:docMk/>
            <pc:sldMk cId="760339776" sldId="1076"/>
            <ac:spMk id="8" creationId="{A02C1AA8-D649-454D-B3C5-211CBB7A0155}"/>
          </ac:spMkLst>
        </pc:spChg>
        <pc:spChg chg="add del mod">
          <ac:chgData name="Dan Dures" userId="a4d20157-df88-481d-80b8-beb62bbedd3b" providerId="ADAL" clId="{69D790AC-3505-4A05-8348-215E96B66E11}" dt="2021-04-19T15:29:31.669" v="10182" actId="14100"/>
          <ac:spMkLst>
            <pc:docMk/>
            <pc:sldMk cId="760339776" sldId="1076"/>
            <ac:spMk id="9" creationId="{04129BAE-C817-4CBB-A8F8-3976CA3E606B}"/>
          </ac:spMkLst>
        </pc:spChg>
        <pc:spChg chg="add del mod">
          <ac:chgData name="Dan Dures" userId="a4d20157-df88-481d-80b8-beb62bbedd3b" providerId="ADAL" clId="{69D790AC-3505-4A05-8348-215E96B66E11}" dt="2021-04-12T11:02:31.510" v="3070" actId="478"/>
          <ac:spMkLst>
            <pc:docMk/>
            <pc:sldMk cId="760339776" sldId="1076"/>
            <ac:spMk id="9" creationId="{D94E153A-6481-4FED-91AD-53911EE98265}"/>
          </ac:spMkLst>
        </pc:spChg>
        <pc:spChg chg="add del mod">
          <ac:chgData name="Dan Dures" userId="a4d20157-df88-481d-80b8-beb62bbedd3b" providerId="ADAL" clId="{69D790AC-3505-4A05-8348-215E96B66E11}" dt="2021-04-12T11:02:31.510" v="3070" actId="478"/>
          <ac:spMkLst>
            <pc:docMk/>
            <pc:sldMk cId="760339776" sldId="1076"/>
            <ac:spMk id="10" creationId="{19C8E768-97C1-4D06-BE96-5D427DFFA63F}"/>
          </ac:spMkLst>
        </pc:spChg>
        <pc:spChg chg="add del mod">
          <ac:chgData name="Dan Dures" userId="a4d20157-df88-481d-80b8-beb62bbedd3b" providerId="ADAL" clId="{69D790AC-3505-4A05-8348-215E96B66E11}" dt="2021-04-12T10:58:38.272" v="2642" actId="478"/>
          <ac:spMkLst>
            <pc:docMk/>
            <pc:sldMk cId="760339776" sldId="1076"/>
            <ac:spMk id="11" creationId="{37522CE7-D1CC-400E-BC4A-1E79896825E0}"/>
          </ac:spMkLst>
        </pc:spChg>
        <pc:spChg chg="add del mod">
          <ac:chgData name="Dan Dures" userId="a4d20157-df88-481d-80b8-beb62bbedd3b" providerId="ADAL" clId="{69D790AC-3505-4A05-8348-215E96B66E11}" dt="2021-04-12T10:58:39.393" v="2643" actId="478"/>
          <ac:spMkLst>
            <pc:docMk/>
            <pc:sldMk cId="760339776" sldId="1076"/>
            <ac:spMk id="12" creationId="{AE8601AE-305F-4ED5-AAB8-B848AD99A163}"/>
          </ac:spMkLst>
        </pc:spChg>
        <pc:spChg chg="add del mod">
          <ac:chgData name="Dan Dures" userId="a4d20157-df88-481d-80b8-beb62bbedd3b" providerId="ADAL" clId="{69D790AC-3505-4A05-8348-215E96B66E11}" dt="2021-04-12T11:02:33.231" v="3071" actId="478"/>
          <ac:spMkLst>
            <pc:docMk/>
            <pc:sldMk cId="760339776" sldId="1076"/>
            <ac:spMk id="13" creationId="{D23861C7-EEA7-4ED4-8C24-2174F25F11C5}"/>
          </ac:spMkLst>
        </pc:spChg>
        <pc:spChg chg="del">
          <ac:chgData name="Dan Dures" userId="a4d20157-df88-481d-80b8-beb62bbedd3b" providerId="ADAL" clId="{69D790AC-3505-4A05-8348-215E96B66E11}" dt="2021-04-12T10:58:21.805" v="2639" actId="478"/>
          <ac:spMkLst>
            <pc:docMk/>
            <pc:sldMk cId="760339776" sldId="1076"/>
            <ac:spMk id="16" creationId="{9615A5C5-3A85-4A90-B19F-E5984BEE5C6B}"/>
          </ac:spMkLst>
        </pc:spChg>
        <pc:spChg chg="del">
          <ac:chgData name="Dan Dures" userId="a4d20157-df88-481d-80b8-beb62bbedd3b" providerId="ADAL" clId="{69D790AC-3505-4A05-8348-215E96B66E11}" dt="2021-04-12T10:58:21.805" v="2639" actId="478"/>
          <ac:spMkLst>
            <pc:docMk/>
            <pc:sldMk cId="760339776" sldId="1076"/>
            <ac:spMk id="22" creationId="{6B4DB8CF-5ABC-4D87-916C-27F84E25EF95}"/>
          </ac:spMkLst>
        </pc:spChg>
        <pc:graphicFrameChg chg="del">
          <ac:chgData name="Dan Dures" userId="a4d20157-df88-481d-80b8-beb62bbedd3b" providerId="ADAL" clId="{69D790AC-3505-4A05-8348-215E96B66E11}" dt="2021-04-12T10:57:46.803" v="2631" actId="478"/>
          <ac:graphicFrameMkLst>
            <pc:docMk/>
            <pc:sldMk cId="760339776" sldId="1076"/>
            <ac:graphicFrameMk id="20" creationId="{8771DA98-D79A-4002-AA0C-121C09DEA2A2}"/>
          </ac:graphicFrameMkLst>
        </pc:graphicFrameChg>
        <pc:picChg chg="add del mod modCrop">
          <ac:chgData name="Dan Dures" userId="a4d20157-df88-481d-80b8-beb62bbedd3b" providerId="ADAL" clId="{69D790AC-3505-4A05-8348-215E96B66E11}" dt="2021-04-19T15:16:56.124" v="9303" actId="478"/>
          <ac:picMkLst>
            <pc:docMk/>
            <pc:sldMk cId="760339776" sldId="1076"/>
            <ac:picMk id="4" creationId="{0849C9FF-2B2A-4D18-B699-489127B004A0}"/>
          </ac:picMkLst>
        </pc:picChg>
        <pc:picChg chg="add mod">
          <ac:chgData name="Dan Dures" userId="a4d20157-df88-481d-80b8-beb62bbedd3b" providerId="ADAL" clId="{69D790AC-3505-4A05-8348-215E96B66E11}" dt="2021-04-19T15:29:26.174" v="10181" actId="1076"/>
          <ac:picMkLst>
            <pc:docMk/>
            <pc:sldMk cId="760339776" sldId="1076"/>
            <ac:picMk id="5" creationId="{FD8A29F6-1235-46BD-A58E-3B80D686B6F6}"/>
          </ac:picMkLst>
        </pc:picChg>
        <pc:picChg chg="add del mod">
          <ac:chgData name="Dan Dures" userId="a4d20157-df88-481d-80b8-beb62bbedd3b" providerId="ADAL" clId="{69D790AC-3505-4A05-8348-215E96B66E11}" dt="2021-04-12T11:02:29.890" v="3069" actId="478"/>
          <ac:picMkLst>
            <pc:docMk/>
            <pc:sldMk cId="760339776" sldId="1076"/>
            <ac:picMk id="8" creationId="{96573491-BA5E-49DD-A364-7DD75B86A002}"/>
          </ac:picMkLst>
        </pc:picChg>
        <pc:picChg chg="del">
          <ac:chgData name="Dan Dures" userId="a4d20157-df88-481d-80b8-beb62bbedd3b" providerId="ADAL" clId="{69D790AC-3505-4A05-8348-215E96B66E11}" dt="2021-04-12T10:58:21.805" v="2639" actId="478"/>
          <ac:picMkLst>
            <pc:docMk/>
            <pc:sldMk cId="760339776" sldId="1076"/>
            <ac:picMk id="21" creationId="{C0B0752F-5B49-4F59-9963-23C4A3F170CB}"/>
          </ac:picMkLst>
        </pc:picChg>
      </pc:sldChg>
      <pc:sldChg chg="add del">
        <pc:chgData name="Dan Dures" userId="a4d20157-df88-481d-80b8-beb62bbedd3b" providerId="ADAL" clId="{69D790AC-3505-4A05-8348-215E96B66E11}" dt="2021-04-12T10:00:00.202" v="162" actId="47"/>
        <pc:sldMkLst>
          <pc:docMk/>
          <pc:sldMk cId="2675281731" sldId="1076"/>
        </pc:sldMkLst>
      </pc:sldChg>
      <pc:sldChg chg="add del">
        <pc:chgData name="Dan Dures" userId="a4d20157-df88-481d-80b8-beb62bbedd3b" providerId="ADAL" clId="{69D790AC-3505-4A05-8348-215E96B66E11}" dt="2021-04-12T10:47:47.936" v="2520" actId="47"/>
        <pc:sldMkLst>
          <pc:docMk/>
          <pc:sldMk cId="3485975288" sldId="1076"/>
        </pc:sldMkLst>
      </pc:sldChg>
      <pc:sldChg chg="addSp delSp modSp add mod modAnim">
        <pc:chgData name="Dan Dures" userId="a4d20157-df88-481d-80b8-beb62bbedd3b" providerId="ADAL" clId="{69D790AC-3505-4A05-8348-215E96B66E11}" dt="2021-04-12T11:14:55.990" v="3583" actId="1037"/>
        <pc:sldMkLst>
          <pc:docMk/>
          <pc:sldMk cId="378418201" sldId="1077"/>
        </pc:sldMkLst>
        <pc:spChg chg="mod">
          <ac:chgData name="Dan Dures" userId="a4d20157-df88-481d-80b8-beb62bbedd3b" providerId="ADAL" clId="{69D790AC-3505-4A05-8348-215E96B66E11}" dt="2021-04-12T11:08:03.320" v="3291" actId="6549"/>
          <ac:spMkLst>
            <pc:docMk/>
            <pc:sldMk cId="378418201" sldId="1077"/>
            <ac:spMk id="2" creationId="{FF11480B-D5E7-43EF-BA22-F5FC025B87CF}"/>
          </ac:spMkLst>
        </pc:spChg>
        <pc:spChg chg="add mod">
          <ac:chgData name="Dan Dures" userId="a4d20157-df88-481d-80b8-beb62bbedd3b" providerId="ADAL" clId="{69D790AC-3505-4A05-8348-215E96B66E11}" dt="2021-04-12T11:14:49.011" v="3576" actId="1076"/>
          <ac:spMkLst>
            <pc:docMk/>
            <pc:sldMk cId="378418201" sldId="1077"/>
            <ac:spMk id="5" creationId="{E2B7ABC8-8F60-4366-96E5-9A1E38BBE732}"/>
          </ac:spMkLst>
        </pc:spChg>
        <pc:spChg chg="mod">
          <ac:chgData name="Dan Dures" userId="a4d20157-df88-481d-80b8-beb62bbedd3b" providerId="ADAL" clId="{69D790AC-3505-4A05-8348-215E96B66E11}" dt="2021-04-12T11:14:55.990" v="3583" actId="1037"/>
          <ac:spMkLst>
            <pc:docMk/>
            <pc:sldMk cId="378418201" sldId="1077"/>
            <ac:spMk id="7" creationId="{4785E979-9C55-45C9-BB65-7A0B1A84B83C}"/>
          </ac:spMkLst>
        </pc:spChg>
        <pc:spChg chg="add mod">
          <ac:chgData name="Dan Dures" userId="a4d20157-df88-481d-80b8-beb62bbedd3b" providerId="ADAL" clId="{69D790AC-3505-4A05-8348-215E96B66E11}" dt="2021-04-12T11:06:11.270" v="3234" actId="14100"/>
          <ac:spMkLst>
            <pc:docMk/>
            <pc:sldMk cId="378418201" sldId="1077"/>
            <ac:spMk id="8" creationId="{5C5EA519-91F9-49B1-A241-F6C55FF4427B}"/>
          </ac:spMkLst>
        </pc:spChg>
        <pc:spChg chg="add mod">
          <ac:chgData name="Dan Dures" userId="a4d20157-df88-481d-80b8-beb62bbedd3b" providerId="ADAL" clId="{69D790AC-3505-4A05-8348-215E96B66E11}" dt="2021-04-12T11:14:44.485" v="3575" actId="1076"/>
          <ac:spMkLst>
            <pc:docMk/>
            <pc:sldMk cId="378418201" sldId="1077"/>
            <ac:spMk id="9" creationId="{96F9F6FB-490B-429E-9085-AE8157A818D5}"/>
          </ac:spMkLst>
        </pc:spChg>
        <pc:picChg chg="del">
          <ac:chgData name="Dan Dures" userId="a4d20157-df88-481d-80b8-beb62bbedd3b" providerId="ADAL" clId="{69D790AC-3505-4A05-8348-215E96B66E11}" dt="2021-04-12T11:03:17.977" v="3090" actId="478"/>
          <ac:picMkLst>
            <pc:docMk/>
            <pc:sldMk cId="378418201" sldId="1077"/>
            <ac:picMk id="4" creationId="{0849C9FF-2B2A-4D18-B699-489127B004A0}"/>
          </ac:picMkLst>
        </pc:picChg>
        <pc:picChg chg="add mod">
          <ac:chgData name="Dan Dures" userId="a4d20157-df88-481d-80b8-beb62bbedd3b" providerId="ADAL" clId="{69D790AC-3505-4A05-8348-215E96B66E11}" dt="2021-04-12T11:04:02.903" v="3101" actId="1076"/>
          <ac:picMkLst>
            <pc:docMk/>
            <pc:sldMk cId="378418201" sldId="1077"/>
            <ac:picMk id="6" creationId="{608DB2F8-ACA4-4F4D-B1B7-3C2CA371C52E}"/>
          </ac:picMkLst>
        </pc:picChg>
      </pc:sldChg>
      <pc:sldChg chg="addSp delSp modSp add mod delAnim modAnim">
        <pc:chgData name="Dan Dures" userId="a4d20157-df88-481d-80b8-beb62bbedd3b" providerId="ADAL" clId="{69D790AC-3505-4A05-8348-215E96B66E11}" dt="2021-04-12T13:02:33.176" v="5552" actId="1076"/>
        <pc:sldMkLst>
          <pc:docMk/>
          <pc:sldMk cId="3379959344" sldId="1078"/>
        </pc:sldMkLst>
        <pc:spChg chg="mod">
          <ac:chgData name="Dan Dures" userId="a4d20157-df88-481d-80b8-beb62bbedd3b" providerId="ADAL" clId="{69D790AC-3505-4A05-8348-215E96B66E11}" dt="2021-04-12T11:15:29.505" v="3591" actId="20577"/>
          <ac:spMkLst>
            <pc:docMk/>
            <pc:sldMk cId="3379959344" sldId="1078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12T13:02:23.633" v="5551" actId="1076"/>
          <ac:spMkLst>
            <pc:docMk/>
            <pc:sldMk cId="3379959344" sldId="1078"/>
            <ac:spMk id="5" creationId="{E2B7ABC8-8F60-4366-96E5-9A1E38BBE732}"/>
          </ac:spMkLst>
        </pc:spChg>
        <pc:spChg chg="mod">
          <ac:chgData name="Dan Dures" userId="a4d20157-df88-481d-80b8-beb62bbedd3b" providerId="ADAL" clId="{69D790AC-3505-4A05-8348-215E96B66E11}" dt="2021-04-12T13:02:33.176" v="5552" actId="1076"/>
          <ac:spMkLst>
            <pc:docMk/>
            <pc:sldMk cId="3379959344" sldId="1078"/>
            <ac:spMk id="7" creationId="{4785E979-9C55-45C9-BB65-7A0B1A84B83C}"/>
          </ac:spMkLst>
        </pc:spChg>
        <pc:spChg chg="del mod">
          <ac:chgData name="Dan Dures" userId="a4d20157-df88-481d-80b8-beb62bbedd3b" providerId="ADAL" clId="{69D790AC-3505-4A05-8348-215E96B66E11}" dt="2021-04-12T11:15:32.014" v="3593" actId="478"/>
          <ac:spMkLst>
            <pc:docMk/>
            <pc:sldMk cId="3379959344" sldId="1078"/>
            <ac:spMk id="8" creationId="{5C5EA519-91F9-49B1-A241-F6C55FF4427B}"/>
          </ac:spMkLst>
        </pc:spChg>
        <pc:spChg chg="del">
          <ac:chgData name="Dan Dures" userId="a4d20157-df88-481d-80b8-beb62bbedd3b" providerId="ADAL" clId="{69D790AC-3505-4A05-8348-215E96B66E11}" dt="2021-04-12T11:15:35.378" v="3595" actId="478"/>
          <ac:spMkLst>
            <pc:docMk/>
            <pc:sldMk cId="3379959344" sldId="1078"/>
            <ac:spMk id="9" creationId="{96F9F6FB-490B-429E-9085-AE8157A818D5}"/>
          </ac:spMkLst>
        </pc:spChg>
        <pc:grpChg chg="add mod">
          <ac:chgData name="Dan Dures" userId="a4d20157-df88-481d-80b8-beb62bbedd3b" providerId="ADAL" clId="{69D790AC-3505-4A05-8348-215E96B66E11}" dt="2021-04-12T13:02:16.773" v="5549" actId="1076"/>
          <ac:grpSpMkLst>
            <pc:docMk/>
            <pc:sldMk cId="3379959344" sldId="1078"/>
            <ac:grpSpMk id="10" creationId="{D0397A2B-1352-42EC-8BA8-D124519F268C}"/>
          </ac:grpSpMkLst>
        </pc:grpChg>
        <pc:grpChg chg="add mod">
          <ac:chgData name="Dan Dures" userId="a4d20157-df88-481d-80b8-beb62bbedd3b" providerId="ADAL" clId="{69D790AC-3505-4A05-8348-215E96B66E11}" dt="2021-04-12T13:02:16.773" v="5549" actId="1076"/>
          <ac:grpSpMkLst>
            <pc:docMk/>
            <pc:sldMk cId="3379959344" sldId="1078"/>
            <ac:grpSpMk id="14" creationId="{023A7B43-FBAE-4446-93C7-11FD70ED9EB7}"/>
          </ac:grpSpMkLst>
        </pc:grpChg>
        <pc:picChg chg="add mod">
          <ac:chgData name="Dan Dures" userId="a4d20157-df88-481d-80b8-beb62bbedd3b" providerId="ADAL" clId="{69D790AC-3505-4A05-8348-215E96B66E11}" dt="2021-04-12T13:02:18.992" v="5550" actId="1076"/>
          <ac:picMkLst>
            <pc:docMk/>
            <pc:sldMk cId="3379959344" sldId="1078"/>
            <ac:picMk id="4" creationId="{A06F2BA1-477D-47F0-81D4-44DF49F84D53}"/>
          </ac:picMkLst>
        </pc:picChg>
        <pc:picChg chg="del">
          <ac:chgData name="Dan Dures" userId="a4d20157-df88-481d-80b8-beb62bbedd3b" providerId="ADAL" clId="{69D790AC-3505-4A05-8348-215E96B66E11}" dt="2021-04-12T11:15:32.497" v="3594" actId="478"/>
          <ac:picMkLst>
            <pc:docMk/>
            <pc:sldMk cId="3379959344" sldId="1078"/>
            <ac:picMk id="6" creationId="{608DB2F8-ACA4-4F4D-B1B7-3C2CA371C52E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1" creationId="{9221ADD5-F44B-442B-95E1-A45A1D300EB7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2" creationId="{A61EC273-5846-4114-9FBB-E8D3AD77613F}"/>
          </ac:picMkLst>
        </pc:picChg>
        <pc:picChg chg="add mod">
          <ac:chgData name="Dan Dures" userId="a4d20157-df88-481d-80b8-beb62bbedd3b" providerId="ADAL" clId="{69D790AC-3505-4A05-8348-215E96B66E11}" dt="2021-04-12T13:02:16.773" v="5549" actId="1076"/>
          <ac:picMkLst>
            <pc:docMk/>
            <pc:sldMk cId="3379959344" sldId="1078"/>
            <ac:picMk id="13" creationId="{119363F8-959C-4D02-93AF-23A10BC64002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5" creationId="{103402BC-A154-438B-BBC9-9B344CE67EA7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6" creationId="{C6CD0EEB-DED6-4F27-B2FA-C30FFB309086}"/>
          </ac:picMkLst>
        </pc:picChg>
      </pc:sldChg>
      <pc:sldChg chg="addSp delSp modSp add mod">
        <pc:chgData name="Dan Dures" userId="a4d20157-df88-481d-80b8-beb62bbedd3b" providerId="ADAL" clId="{69D790AC-3505-4A05-8348-215E96B66E11}" dt="2021-04-19T20:57:47.136" v="11541" actId="113"/>
        <pc:sldMkLst>
          <pc:docMk/>
          <pc:sldMk cId="3215904422" sldId="1079"/>
        </pc:sldMkLst>
        <pc:spChg chg="mod">
          <ac:chgData name="Dan Dures" userId="a4d20157-df88-481d-80b8-beb62bbedd3b" providerId="ADAL" clId="{69D790AC-3505-4A05-8348-215E96B66E11}" dt="2021-04-19T20:57:47.136" v="11541" actId="113"/>
          <ac:spMkLst>
            <pc:docMk/>
            <pc:sldMk cId="3215904422" sldId="1079"/>
            <ac:spMk id="2" creationId="{A96C5309-9955-4918-A102-22AED3D2A41D}"/>
          </ac:spMkLst>
        </pc:spChg>
        <pc:spChg chg="mod">
          <ac:chgData name="Dan Dures" userId="a4d20157-df88-481d-80b8-beb62bbedd3b" providerId="ADAL" clId="{69D790AC-3505-4A05-8348-215E96B66E11}" dt="2021-04-19T15:31:52.420" v="10230" actId="20577"/>
          <ac:spMkLst>
            <pc:docMk/>
            <pc:sldMk cId="3215904422" sldId="1079"/>
            <ac:spMk id="3" creationId="{B669285D-CF5D-4555-80DD-AC2274D93C83}"/>
          </ac:spMkLst>
        </pc:spChg>
        <pc:picChg chg="add del mod">
          <ac:chgData name="Dan Dures" userId="a4d20157-df88-481d-80b8-beb62bbedd3b" providerId="ADAL" clId="{69D790AC-3505-4A05-8348-215E96B66E11}" dt="2021-04-13T14:08:44.864" v="7322" actId="478"/>
          <ac:picMkLst>
            <pc:docMk/>
            <pc:sldMk cId="3215904422" sldId="1079"/>
            <ac:picMk id="5" creationId="{024B218D-852C-44A6-A23F-5E4439090FDB}"/>
          </ac:picMkLst>
        </pc:picChg>
      </pc:sldChg>
      <pc:sldChg chg="addSp delSp modSp add mod delAnim">
        <pc:chgData name="Dan Dures" userId="a4d20157-df88-481d-80b8-beb62bbedd3b" providerId="ADAL" clId="{69D790AC-3505-4A05-8348-215E96B66E11}" dt="2021-04-19T14:58:53.588" v="8453" actId="1076"/>
        <pc:sldMkLst>
          <pc:docMk/>
          <pc:sldMk cId="965942953" sldId="1080"/>
        </pc:sldMkLst>
        <pc:spChg chg="mod">
          <ac:chgData name="Dan Dures" userId="a4d20157-df88-481d-80b8-beb62bbedd3b" providerId="ADAL" clId="{69D790AC-3505-4A05-8348-215E96B66E11}" dt="2021-04-12T14:12:12.642" v="6542" actId="1038"/>
          <ac:spMkLst>
            <pc:docMk/>
            <pc:sldMk cId="965942953" sldId="1080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19T14:58:38.330" v="8446" actId="14100"/>
          <ac:spMkLst>
            <pc:docMk/>
            <pc:sldMk cId="965942953" sldId="1080"/>
            <ac:spMk id="4" creationId="{9F19EE54-1400-4E02-8FA0-17F7CEB60460}"/>
          </ac:spMkLst>
        </pc:spChg>
        <pc:spChg chg="add mod">
          <ac:chgData name="Dan Dures" userId="a4d20157-df88-481d-80b8-beb62bbedd3b" providerId="ADAL" clId="{69D790AC-3505-4A05-8348-215E96B66E11}" dt="2021-04-19T14:58:18.639" v="8443" actId="14100"/>
          <ac:spMkLst>
            <pc:docMk/>
            <pc:sldMk cId="965942953" sldId="1080"/>
            <ac:spMk id="12" creationId="{409C56C6-C699-4F8E-981B-A4D4D0103D89}"/>
          </ac:spMkLst>
        </pc:spChg>
        <pc:spChg chg="add del mod">
          <ac:chgData name="Dan Dures" userId="a4d20157-df88-481d-80b8-beb62bbedd3b" providerId="ADAL" clId="{69D790AC-3505-4A05-8348-215E96B66E11}" dt="2021-04-12T14:05:38.141" v="5907" actId="478"/>
          <ac:spMkLst>
            <pc:docMk/>
            <pc:sldMk cId="965942953" sldId="1080"/>
            <ac:spMk id="13" creationId="{C1927C9E-B1A9-409E-9714-0C674D32296C}"/>
          </ac:spMkLst>
        </pc:spChg>
        <pc:spChg chg="add mod">
          <ac:chgData name="Dan Dures" userId="a4d20157-df88-481d-80b8-beb62bbedd3b" providerId="ADAL" clId="{69D790AC-3505-4A05-8348-215E96B66E11}" dt="2021-04-19T14:58:27.487" v="8444" actId="14100"/>
          <ac:spMkLst>
            <pc:docMk/>
            <pc:sldMk cId="965942953" sldId="1080"/>
            <ac:spMk id="13" creationId="{D065B56F-E670-4B8D-BCD5-964FB119C6B5}"/>
          </ac:spMkLst>
        </pc:spChg>
        <pc:grpChg chg="del">
          <ac:chgData name="Dan Dures" userId="a4d20157-df88-481d-80b8-beb62bbedd3b" providerId="ADAL" clId="{69D790AC-3505-4A05-8348-215E96B66E11}" dt="2021-04-12T13:08:49.191" v="5901" actId="478"/>
          <ac:grpSpMkLst>
            <pc:docMk/>
            <pc:sldMk cId="965942953" sldId="1080"/>
            <ac:grpSpMk id="10" creationId="{1BE9A2A8-82C8-42F7-B166-0B6CCD362C75}"/>
          </ac:grpSpMkLst>
        </pc:grpChg>
        <pc:picChg chg="add del mod modCrop">
          <ac:chgData name="Dan Dures" userId="a4d20157-df88-481d-80b8-beb62bbedd3b" providerId="ADAL" clId="{69D790AC-3505-4A05-8348-215E96B66E11}" dt="2021-04-19T14:57:23.719" v="8440" actId="14100"/>
          <ac:picMkLst>
            <pc:docMk/>
            <pc:sldMk cId="965942953" sldId="1080"/>
            <ac:picMk id="5" creationId="{E3575710-D20D-48A1-B8AD-68D7A9CBB1CB}"/>
          </ac:picMkLst>
        </pc:picChg>
        <pc:picChg chg="add del mod">
          <ac:chgData name="Dan Dures" userId="a4d20157-df88-481d-80b8-beb62bbedd3b" providerId="ADAL" clId="{69D790AC-3505-4A05-8348-215E96B66E11}" dt="2021-04-19T14:57:05.273" v="8435" actId="1076"/>
          <ac:picMkLst>
            <pc:docMk/>
            <pc:sldMk cId="965942953" sldId="1080"/>
            <ac:picMk id="7" creationId="{456C268C-9D49-479B-8885-39E2DEF0FF14}"/>
          </ac:picMkLst>
        </pc:picChg>
        <pc:picChg chg="add mod">
          <ac:chgData name="Dan Dures" userId="a4d20157-df88-481d-80b8-beb62bbedd3b" providerId="ADAL" clId="{69D790AC-3505-4A05-8348-215E96B66E11}" dt="2021-04-19T14:58:53.588" v="8453" actId="1076"/>
          <ac:picMkLst>
            <pc:docMk/>
            <pc:sldMk cId="965942953" sldId="1080"/>
            <ac:picMk id="9" creationId="{D6E33D33-CCE9-4FD0-AF3A-F1FBDACC1565}"/>
          </ac:picMkLst>
        </pc:picChg>
        <pc:picChg chg="del">
          <ac:chgData name="Dan Dures" userId="a4d20157-df88-481d-80b8-beb62bbedd3b" providerId="ADAL" clId="{69D790AC-3505-4A05-8348-215E96B66E11}" dt="2021-04-12T13:08:49.669" v="5902" actId="478"/>
          <ac:picMkLst>
            <pc:docMk/>
            <pc:sldMk cId="965942953" sldId="1080"/>
            <ac:picMk id="11" creationId="{2B381B81-0A6E-4894-8424-1E35BC42A8CB}"/>
          </ac:picMkLst>
        </pc:picChg>
        <pc:picChg chg="add mod">
          <ac:chgData name="Dan Dures" userId="a4d20157-df88-481d-80b8-beb62bbedd3b" providerId="ADAL" clId="{69D790AC-3505-4A05-8348-215E96B66E11}" dt="2021-04-19T14:53:42.938" v="8039" actId="1076"/>
          <ac:picMkLst>
            <pc:docMk/>
            <pc:sldMk cId="965942953" sldId="1080"/>
            <ac:picMk id="11" creationId="{679F1C1F-46E2-4A2E-9501-BC8956AD3F78}"/>
          </ac:picMkLst>
        </pc:picChg>
        <pc:picChg chg="del">
          <ac:chgData name="Dan Dures" userId="a4d20157-df88-481d-80b8-beb62bbedd3b" providerId="ADAL" clId="{69D790AC-3505-4A05-8348-215E96B66E11}" dt="2021-04-12T13:08:50.653" v="5903" actId="478"/>
          <ac:picMkLst>
            <pc:docMk/>
            <pc:sldMk cId="965942953" sldId="1080"/>
            <ac:picMk id="12" creationId="{08AE0F35-3683-43F4-9872-6E8FE89C4266}"/>
          </ac:picMkLst>
        </pc:picChg>
        <pc:picChg chg="del">
          <ac:chgData name="Dan Dures" userId="a4d20157-df88-481d-80b8-beb62bbedd3b" providerId="ADAL" clId="{69D790AC-3505-4A05-8348-215E96B66E11}" dt="2021-04-12T13:07:52.683" v="5900" actId="478"/>
          <ac:picMkLst>
            <pc:docMk/>
            <pc:sldMk cId="965942953" sldId="1080"/>
            <ac:picMk id="14" creationId="{4AE1CE67-C105-4C7A-8174-1FE04585A7DE}"/>
          </ac:picMkLst>
        </pc:picChg>
      </pc:sldChg>
      <pc:sldChg chg="new del">
        <pc:chgData name="Dan Dures" userId="a4d20157-df88-481d-80b8-beb62bbedd3b" providerId="ADAL" clId="{69D790AC-3505-4A05-8348-215E96B66E11}" dt="2021-04-12T14:14:40.475" v="6750" actId="47"/>
        <pc:sldMkLst>
          <pc:docMk/>
          <pc:sldMk cId="183105480" sldId="1081"/>
        </pc:sldMkLst>
      </pc:sldChg>
      <pc:sldChg chg="addSp delSp modSp new mod ord">
        <pc:chgData name="Dan Dures" userId="a4d20157-df88-481d-80b8-beb62bbedd3b" providerId="ADAL" clId="{69D790AC-3505-4A05-8348-215E96B66E11}" dt="2021-04-20T15:08:39.125" v="11662" actId="478"/>
        <pc:sldMkLst>
          <pc:docMk/>
          <pc:sldMk cId="3718657928" sldId="1081"/>
        </pc:sldMkLst>
        <pc:spChg chg="mod">
          <ac:chgData name="Dan Dures" userId="a4d20157-df88-481d-80b8-beb62bbedd3b" providerId="ADAL" clId="{69D790AC-3505-4A05-8348-215E96B66E11}" dt="2021-04-19T20:51:39.534" v="11009" actId="20577"/>
          <ac:spMkLst>
            <pc:docMk/>
            <pc:sldMk cId="3718657928" sldId="1081"/>
            <ac:spMk id="2" creationId="{E1E353FF-8668-4892-9799-F48D4C60BD6A}"/>
          </ac:spMkLst>
        </pc:spChg>
        <pc:spChg chg="add mod">
          <ac:chgData name="Dan Dures" userId="a4d20157-df88-481d-80b8-beb62bbedd3b" providerId="ADAL" clId="{69D790AC-3505-4A05-8348-215E96B66E11}" dt="2021-04-19T20:51:39.685" v="11010" actId="20577"/>
          <ac:spMkLst>
            <pc:docMk/>
            <pc:sldMk cId="3718657928" sldId="1081"/>
            <ac:spMk id="3" creationId="{1EDF0E2E-2444-40AC-A938-71BFBB67B42D}"/>
          </ac:spMkLst>
        </pc:spChg>
        <pc:spChg chg="add del mod">
          <ac:chgData name="Dan Dures" userId="a4d20157-df88-481d-80b8-beb62bbedd3b" providerId="ADAL" clId="{69D790AC-3505-4A05-8348-215E96B66E11}" dt="2021-04-19T20:50:25.190" v="10918" actId="478"/>
          <ac:spMkLst>
            <pc:docMk/>
            <pc:sldMk cId="3718657928" sldId="1081"/>
            <ac:spMk id="4" creationId="{7E674CD6-A374-42B4-BCF6-2C65F382FE80}"/>
          </ac:spMkLst>
        </pc:spChg>
        <pc:spChg chg="add mod">
          <ac:chgData name="Dan Dures" userId="a4d20157-df88-481d-80b8-beb62bbedd3b" providerId="ADAL" clId="{69D790AC-3505-4A05-8348-215E96B66E11}" dt="2021-04-19T20:55:50.396" v="11495" actId="20577"/>
          <ac:spMkLst>
            <pc:docMk/>
            <pc:sldMk cId="3718657928" sldId="1081"/>
            <ac:spMk id="5" creationId="{BD691E1E-2A4E-499B-BB5A-B60C5F4D9F18}"/>
          </ac:spMkLst>
        </pc:spChg>
        <pc:spChg chg="add del mod">
          <ac:chgData name="Dan Dures" userId="a4d20157-df88-481d-80b8-beb62bbedd3b" providerId="ADAL" clId="{69D790AC-3505-4A05-8348-215E96B66E11}" dt="2021-04-20T15:08:39.125" v="11662" actId="478"/>
          <ac:spMkLst>
            <pc:docMk/>
            <pc:sldMk cId="3718657928" sldId="1081"/>
            <ac:spMk id="6" creationId="{81620A09-9511-49FC-BDF4-C97A67880CD5}"/>
          </ac:spMkLst>
        </pc:spChg>
      </pc:sldChg>
      <pc:sldChg chg="new del">
        <pc:chgData name="Dan Dures" userId="a4d20157-df88-481d-80b8-beb62bbedd3b" providerId="ADAL" clId="{69D790AC-3505-4A05-8348-215E96B66E11}" dt="2021-04-20T15:10:25.349" v="11664" actId="47"/>
        <pc:sldMkLst>
          <pc:docMk/>
          <pc:sldMk cId="2960229937" sldId="1082"/>
        </pc:sldMkLst>
      </pc:sldChg>
    </pc:docChg>
  </pc:docChgLst>
  <pc:docChgLst>
    <pc:chgData name="Dan Dures" userId="a4d20157-df88-481d-80b8-beb62bbedd3b" providerId="ADAL" clId="{DB923E23-49CE-4D18-83E1-F6FD3235B782}"/>
    <pc:docChg chg="modSld">
      <pc:chgData name="Dan Dures" userId="a4d20157-df88-481d-80b8-beb62bbedd3b" providerId="ADAL" clId="{DB923E23-49CE-4D18-83E1-F6FD3235B782}" dt="2021-01-28T14:11:55.963" v="7" actId="20577"/>
      <pc:docMkLst>
        <pc:docMk/>
      </pc:docMkLst>
      <pc:sldChg chg="modSp mod">
        <pc:chgData name="Dan Dures" userId="a4d20157-df88-481d-80b8-beb62bbedd3b" providerId="ADAL" clId="{DB923E23-49CE-4D18-83E1-F6FD3235B782}" dt="2021-01-28T14:11:55.963" v="7" actId="20577"/>
        <pc:sldMkLst>
          <pc:docMk/>
          <pc:sldMk cId="3756923833" sldId="928"/>
        </pc:sldMkLst>
        <pc:spChg chg="mod">
          <ac:chgData name="Dan Dures" userId="a4d20157-df88-481d-80b8-beb62bbedd3b" providerId="ADAL" clId="{DB923E23-49CE-4D18-83E1-F6FD3235B782}" dt="2021-01-28T14:11:55.963" v="7" actId="20577"/>
          <ac:spMkLst>
            <pc:docMk/>
            <pc:sldMk cId="3756923833" sldId="928"/>
            <ac:spMk id="3" creationId="{ACFA791F-35D5-441D-B757-01D26E041843}"/>
          </ac:spMkLst>
        </pc:spChg>
      </pc:sldChg>
      <pc:sldChg chg="modSp">
        <pc:chgData name="Dan Dures" userId="a4d20157-df88-481d-80b8-beb62bbedd3b" providerId="ADAL" clId="{DB923E23-49CE-4D18-83E1-F6FD3235B782}" dt="2021-01-27T10:05:45.806" v="3" actId="20577"/>
        <pc:sldMkLst>
          <pc:docMk/>
          <pc:sldMk cId="776104569" sldId="930"/>
        </pc:sldMkLst>
        <pc:graphicFrameChg chg="mod">
          <ac:chgData name="Dan Dures" userId="a4d20157-df88-481d-80b8-beb62bbedd3b" providerId="ADAL" clId="{DB923E23-49CE-4D18-83E1-F6FD3235B782}" dt="2021-01-27T10:05:45.806" v="3" actId="20577"/>
          <ac:graphicFrameMkLst>
            <pc:docMk/>
            <pc:sldMk cId="776104569" sldId="930"/>
            <ac:graphicFrameMk id="15" creationId="{F9AFD45C-AF3E-4EEB-BA4A-31AD82E5F6CF}"/>
          </ac:graphicFrameMkLst>
        </pc:graphicFrameChg>
      </pc:sldChg>
    </pc:docChg>
  </pc:docChgLst>
  <pc:docChgLst>
    <pc:chgData name="Dan Dures" userId="a4d20157-df88-481d-80b8-beb62bbedd3b" providerId="ADAL" clId="{3DF287F7-A8C4-4D71-9304-DCDC38BA2F61}"/>
    <pc:docChg chg="undo custSel addSld delSld modSld sldOrd">
      <pc:chgData name="Dan Dures" userId="a4d20157-df88-481d-80b8-beb62bbedd3b" providerId="ADAL" clId="{3DF287F7-A8C4-4D71-9304-DCDC38BA2F61}" dt="2022-03-04T12:07:41.539" v="18831"/>
      <pc:docMkLst>
        <pc:docMk/>
      </pc:docMkLst>
      <pc:sldChg chg="addSp delSp modSp mod">
        <pc:chgData name="Dan Dures" userId="a4d20157-df88-481d-80b8-beb62bbedd3b" providerId="ADAL" clId="{3DF287F7-A8C4-4D71-9304-DCDC38BA2F61}" dt="2022-02-28T10:36:07.415" v="17715" actId="6549"/>
        <pc:sldMkLst>
          <pc:docMk/>
          <pc:sldMk cId="2219767729" sldId="618"/>
        </pc:sldMkLst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2" creationId="{0F7F254B-E711-4C16-B10E-B7471E673B73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3" creationId="{04F9215F-19DA-47EF-95F0-C3955DC99CB6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4" creationId="{E954C4A1-39F6-4FA1-B23A-CD83E9E13095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5" creationId="{364959D6-BF44-417E-B5BA-D66ACBCE56E7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6" creationId="{F4232BB8-F84B-402E-8822-1C27ECE66058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7" creationId="{2F5E5ED0-CE09-429C-BAE0-34A5511E712D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8" creationId="{C9E01A11-AF07-4FC6-9FC3-1CA704BBCBB2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9" creationId="{3F980F22-B280-498B-BA44-AB1F3CC078F5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10" creationId="{5CEFB7E1-C63E-4687-BE3D-FACC63E49B6F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11" creationId="{E8FC4E44-5AA3-4140-A6CD-12ECC770F637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12" creationId="{4FCB08E3-0821-48A3-A923-7CD7140D83FF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13" creationId="{9863F466-713C-4DBD-B207-CE461D4FF0CA}"/>
          </ac:spMkLst>
        </pc:spChg>
        <pc:spChg chg="del mod">
          <ac:chgData name="Dan Dures" userId="a4d20157-df88-481d-80b8-beb62bbedd3b" providerId="ADAL" clId="{3DF287F7-A8C4-4D71-9304-DCDC38BA2F61}" dt="2022-01-28T12:42:23.478" v="2038" actId="478"/>
          <ac:spMkLst>
            <pc:docMk/>
            <pc:sldMk cId="2219767729" sldId="618"/>
            <ac:spMk id="14" creationId="{9C63CD8C-9587-4EED-B564-ECC67542E784}"/>
          </ac:spMkLst>
        </pc:spChg>
        <pc:spChg chg="add del mod">
          <ac:chgData name="Dan Dures" userId="a4d20157-df88-481d-80b8-beb62bbedd3b" providerId="ADAL" clId="{3DF287F7-A8C4-4D71-9304-DCDC38BA2F61}" dt="2022-01-28T12:42:26.163" v="2039" actId="478"/>
          <ac:spMkLst>
            <pc:docMk/>
            <pc:sldMk cId="2219767729" sldId="618"/>
            <ac:spMk id="17" creationId="{5FB77D32-4050-4011-AC26-EB74630183B2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18" creationId="{45AA0E02-2C30-4DEE-8C51-90FBA23900A4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19" creationId="{53F1FE87-FF27-46AB-8FBC-60B24A72979B}"/>
          </ac:spMkLst>
        </pc:spChg>
        <pc:spChg chg="add del mod">
          <ac:chgData name="Dan Dures" userId="a4d20157-df88-481d-80b8-beb62bbedd3b" providerId="ADAL" clId="{3DF287F7-A8C4-4D71-9304-DCDC38BA2F61}" dt="2022-01-28T12:44:51.520" v="2047" actId="478"/>
          <ac:spMkLst>
            <pc:docMk/>
            <pc:sldMk cId="2219767729" sldId="618"/>
            <ac:spMk id="20" creationId="{6ED10BE4-1165-4982-827D-75A0E035173B}"/>
          </ac:spMkLst>
        </pc:spChg>
        <pc:spChg chg="add mod">
          <ac:chgData name="Dan Dures" userId="a4d20157-df88-481d-80b8-beb62bbedd3b" providerId="ADAL" clId="{3DF287F7-A8C4-4D71-9304-DCDC38BA2F61}" dt="2022-02-28T10:36:07.415" v="17715" actId="6549"/>
          <ac:spMkLst>
            <pc:docMk/>
            <pc:sldMk cId="2219767729" sldId="618"/>
            <ac:spMk id="21" creationId="{5B7DD7B9-B959-4ABE-B4BE-C31FF1B905C2}"/>
          </ac:spMkLst>
        </pc:spChg>
        <pc:spChg chg="add mod">
          <ac:chgData name="Dan Dures" userId="a4d20157-df88-481d-80b8-beb62bbedd3b" providerId="ADAL" clId="{3DF287F7-A8C4-4D71-9304-DCDC38BA2F61}" dt="2022-02-01T14:52:58.540" v="10381" actId="20577"/>
          <ac:spMkLst>
            <pc:docMk/>
            <pc:sldMk cId="2219767729" sldId="618"/>
            <ac:spMk id="24" creationId="{E623F542-FA33-4707-9E8C-ACABE54498A5}"/>
          </ac:spMkLst>
        </pc:spChg>
        <pc:spChg chg="add mod">
          <ac:chgData name="Dan Dures" userId="a4d20157-df88-481d-80b8-beb62bbedd3b" providerId="ADAL" clId="{3DF287F7-A8C4-4D71-9304-DCDC38BA2F61}" dt="2022-01-28T12:47:22.751" v="2143" actId="20577"/>
          <ac:spMkLst>
            <pc:docMk/>
            <pc:sldMk cId="2219767729" sldId="618"/>
            <ac:spMk id="26" creationId="{6AADE9BE-CDF3-4B08-8247-EB69937C575F}"/>
          </ac:spMkLst>
        </pc:spChg>
        <pc:spChg chg="add mod">
          <ac:chgData name="Dan Dures" userId="a4d20157-df88-481d-80b8-beb62bbedd3b" providerId="ADAL" clId="{3DF287F7-A8C4-4D71-9304-DCDC38BA2F61}" dt="2022-01-28T12:47:39.171" v="2168" actId="20577"/>
          <ac:spMkLst>
            <pc:docMk/>
            <pc:sldMk cId="2219767729" sldId="618"/>
            <ac:spMk id="29" creationId="{3503F4A2-91B2-4393-9B90-2C0B88C5767B}"/>
          </ac:spMkLst>
        </pc:spChg>
        <pc:spChg chg="add mod">
          <ac:chgData name="Dan Dures" userId="a4d20157-df88-481d-80b8-beb62bbedd3b" providerId="ADAL" clId="{3DF287F7-A8C4-4D71-9304-DCDC38BA2F61}" dt="2022-01-28T12:48:01.092" v="2194" actId="20577"/>
          <ac:spMkLst>
            <pc:docMk/>
            <pc:sldMk cId="2219767729" sldId="618"/>
            <ac:spMk id="30" creationId="{EF3CC0D1-E04D-4271-A7D8-7D270123A64B}"/>
          </ac:spMkLst>
        </pc:spChg>
        <pc:spChg chg="add del mod">
          <ac:chgData name="Dan Dures" userId="a4d20157-df88-481d-80b8-beb62bbedd3b" providerId="ADAL" clId="{3DF287F7-A8C4-4D71-9304-DCDC38BA2F61}" dt="2022-02-01T14:52:10.311" v="10355" actId="122"/>
          <ac:spMkLst>
            <pc:docMk/>
            <pc:sldMk cId="2219767729" sldId="618"/>
            <ac:spMk id="68" creationId="{F769877B-7580-4E4A-9970-6C331B4E6075}"/>
          </ac:spMkLst>
        </pc:spChg>
        <pc:spChg chg="add del mod">
          <ac:chgData name="Dan Dures" userId="a4d20157-df88-481d-80b8-beb62bbedd3b" providerId="ADAL" clId="{3DF287F7-A8C4-4D71-9304-DCDC38BA2F61}" dt="2022-02-01T14:52:16.876" v="10357" actId="1076"/>
          <ac:spMkLst>
            <pc:docMk/>
            <pc:sldMk cId="2219767729" sldId="618"/>
            <ac:spMk id="103" creationId="{BBC9A2C9-439C-4350-BEE2-92CA071DC833}"/>
          </ac:spMkLst>
        </pc:spChg>
        <pc:picChg chg="add del mod">
          <ac:chgData name="Dan Dures" userId="a4d20157-df88-481d-80b8-beb62bbedd3b" providerId="ADAL" clId="{3DF287F7-A8C4-4D71-9304-DCDC38BA2F61}" dt="2022-01-28T12:44:51.119" v="2046" actId="22"/>
          <ac:picMkLst>
            <pc:docMk/>
            <pc:sldMk cId="2219767729" sldId="618"/>
            <ac:picMk id="23" creationId="{0E767914-0D4C-47B7-BA52-4D91DF8B6D80}"/>
          </ac:picMkLst>
        </pc:picChg>
        <pc:picChg chg="add mod">
          <ac:chgData name="Dan Dures" userId="a4d20157-df88-481d-80b8-beb62bbedd3b" providerId="ADAL" clId="{3DF287F7-A8C4-4D71-9304-DCDC38BA2F61}" dt="2022-01-28T12:48:17.793" v="2198" actId="1076"/>
          <ac:picMkLst>
            <pc:docMk/>
            <pc:sldMk cId="2219767729" sldId="618"/>
            <ac:picMk id="25" creationId="{5B9B0435-E0C5-441F-B979-7E7F25668C94}"/>
          </ac:picMkLst>
        </pc:picChg>
      </pc:sldChg>
      <pc:sldChg chg="modSp mod">
        <pc:chgData name="Dan Dures" userId="a4d20157-df88-481d-80b8-beb62bbedd3b" providerId="ADAL" clId="{3DF287F7-A8C4-4D71-9304-DCDC38BA2F61}" dt="2022-02-28T14:34:00.903" v="17727" actId="404"/>
        <pc:sldMkLst>
          <pc:docMk/>
          <pc:sldMk cId="3499533710" sldId="646"/>
        </pc:sldMkLst>
        <pc:spChg chg="mod">
          <ac:chgData name="Dan Dures" userId="a4d20157-df88-481d-80b8-beb62bbedd3b" providerId="ADAL" clId="{3DF287F7-A8C4-4D71-9304-DCDC38BA2F61}" dt="2022-02-28T14:34:00.903" v="17727" actId="404"/>
          <ac:spMkLst>
            <pc:docMk/>
            <pc:sldMk cId="3499533710" sldId="646"/>
            <ac:spMk id="2" creationId="{1F212538-AB0C-4463-91C9-105B0879482D}"/>
          </ac:spMkLst>
        </pc:spChg>
      </pc:sldChg>
      <pc:sldChg chg="modSp add mod">
        <pc:chgData name="Dan Dures" userId="a4d20157-df88-481d-80b8-beb62bbedd3b" providerId="ADAL" clId="{3DF287F7-A8C4-4D71-9304-DCDC38BA2F61}" dt="2022-02-28T14:36:01.959" v="17743" actId="208"/>
        <pc:sldMkLst>
          <pc:docMk/>
          <pc:sldMk cId="748617594" sldId="705"/>
        </pc:sldMkLst>
        <pc:spChg chg="mod">
          <ac:chgData name="Dan Dures" userId="a4d20157-df88-481d-80b8-beb62bbedd3b" providerId="ADAL" clId="{3DF287F7-A8C4-4D71-9304-DCDC38BA2F61}" dt="2022-02-28T14:35:45.281" v="17738" actId="207"/>
          <ac:spMkLst>
            <pc:docMk/>
            <pc:sldMk cId="748617594" sldId="705"/>
            <ac:spMk id="9" creationId="{344104BD-9BA8-4B2C-B220-342FB73F4D67}"/>
          </ac:spMkLst>
        </pc:spChg>
        <pc:spChg chg="mod">
          <ac:chgData name="Dan Dures" userId="a4d20157-df88-481d-80b8-beb62bbedd3b" providerId="ADAL" clId="{3DF287F7-A8C4-4D71-9304-DCDC38BA2F61}" dt="2022-02-28T14:35:12.852" v="17735" actId="208"/>
          <ac:spMkLst>
            <pc:docMk/>
            <pc:sldMk cId="748617594" sldId="705"/>
            <ac:spMk id="10" creationId="{BDF9B6C3-266E-4615-BF60-AD6A35DD37D8}"/>
          </ac:spMkLst>
        </pc:spChg>
        <pc:spChg chg="mod">
          <ac:chgData name="Dan Dures" userId="a4d20157-df88-481d-80b8-beb62bbedd3b" providerId="ADAL" clId="{3DF287F7-A8C4-4D71-9304-DCDC38BA2F61}" dt="2022-02-09T10:17:37.822" v="14844" actId="313"/>
          <ac:spMkLst>
            <pc:docMk/>
            <pc:sldMk cId="748617594" sldId="705"/>
            <ac:spMk id="11" creationId="{9E3D1132-D870-461F-AFE2-786BC052CCBD}"/>
          </ac:spMkLst>
        </pc:spChg>
        <pc:spChg chg="mod">
          <ac:chgData name="Dan Dures" userId="a4d20157-df88-481d-80b8-beb62bbedd3b" providerId="ADAL" clId="{3DF287F7-A8C4-4D71-9304-DCDC38BA2F61}" dt="2022-02-28T14:35:56.753" v="17742" actId="208"/>
          <ac:spMkLst>
            <pc:docMk/>
            <pc:sldMk cId="748617594" sldId="705"/>
            <ac:spMk id="14" creationId="{266F4C8A-D4B7-4247-9331-114F83B543D6}"/>
          </ac:spMkLst>
        </pc:spChg>
        <pc:spChg chg="mod">
          <ac:chgData name="Dan Dures" userId="a4d20157-df88-481d-80b8-beb62bbedd3b" providerId="ADAL" clId="{3DF287F7-A8C4-4D71-9304-DCDC38BA2F61}" dt="2022-02-28T14:35:12.852" v="17735" actId="208"/>
          <ac:spMkLst>
            <pc:docMk/>
            <pc:sldMk cId="748617594" sldId="705"/>
            <ac:spMk id="15" creationId="{B215FDDB-CA43-4059-9D2E-08C06CA13B10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19" creationId="{A882003F-89E4-4B42-A7F3-84AEC0B9F93E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20" creationId="{5CB7A467-1C0B-4079-BF42-B62C01A9BAAA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21" creationId="{91D5B328-5924-4431-99DD-744A6253C85F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22" creationId="{94E4F0D7-C511-42A3-9A8B-292657EEDCB1}"/>
          </ac:spMkLst>
        </pc:spChg>
        <pc:spChg chg="mod">
          <ac:chgData name="Dan Dures" userId="a4d20157-df88-481d-80b8-beb62bbedd3b" providerId="ADAL" clId="{3DF287F7-A8C4-4D71-9304-DCDC38BA2F61}" dt="2022-02-28T14:35:20.195" v="17736" actId="208"/>
          <ac:spMkLst>
            <pc:docMk/>
            <pc:sldMk cId="748617594" sldId="705"/>
            <ac:spMk id="25" creationId="{5401AC6C-848A-4165-AF80-8EF66CFBD3F3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27" creationId="{D9627E81-4B3C-4157-A603-D9B16CA04286}"/>
          </ac:spMkLst>
        </pc:spChg>
        <pc:spChg chg="mod">
          <ac:chgData name="Dan Dures" userId="a4d20157-df88-481d-80b8-beb62bbedd3b" providerId="ADAL" clId="{3DF287F7-A8C4-4D71-9304-DCDC38BA2F61}" dt="2022-02-28T14:35:12.852" v="17735" actId="208"/>
          <ac:spMkLst>
            <pc:docMk/>
            <pc:sldMk cId="748617594" sldId="705"/>
            <ac:spMk id="28" creationId="{B6839C01-E205-4DEB-A9DD-6ADBA4D28B20}"/>
          </ac:spMkLst>
        </pc:spChg>
        <pc:spChg chg="mod">
          <ac:chgData name="Dan Dures" userId="a4d20157-df88-481d-80b8-beb62bbedd3b" providerId="ADAL" clId="{3DF287F7-A8C4-4D71-9304-DCDC38BA2F61}" dt="2022-02-28T14:35:12.852" v="17735" actId="208"/>
          <ac:spMkLst>
            <pc:docMk/>
            <pc:sldMk cId="748617594" sldId="705"/>
            <ac:spMk id="29" creationId="{A0CDF71F-82C8-47FC-B491-E71F27C49491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30" creationId="{5F3FB8A9-622D-4F00-9D8A-2C21F880365D}"/>
          </ac:spMkLst>
        </pc:spChg>
        <pc:spChg chg="mod">
          <ac:chgData name="Dan Dures" userId="a4d20157-df88-481d-80b8-beb62bbedd3b" providerId="ADAL" clId="{3DF287F7-A8C4-4D71-9304-DCDC38BA2F61}" dt="2022-02-28T14:35:35.112" v="17737" actId="207"/>
          <ac:spMkLst>
            <pc:docMk/>
            <pc:sldMk cId="748617594" sldId="705"/>
            <ac:spMk id="32" creationId="{8C7211F2-9241-424E-B072-C95822652FF0}"/>
          </ac:spMkLst>
        </pc:spChg>
        <pc:cxnChg chg="mod">
          <ac:chgData name="Dan Dures" userId="a4d20157-df88-481d-80b8-beb62bbedd3b" providerId="ADAL" clId="{3DF287F7-A8C4-4D71-9304-DCDC38BA2F61}" dt="2022-02-28T14:35:20.195" v="17736" actId="208"/>
          <ac:cxnSpMkLst>
            <pc:docMk/>
            <pc:sldMk cId="748617594" sldId="705"/>
            <ac:cxnSpMk id="5" creationId="{91A154EB-9E80-4137-A2E8-DBF0D0CA013D}"/>
          </ac:cxnSpMkLst>
        </pc:cxnChg>
        <pc:cxnChg chg="mod">
          <ac:chgData name="Dan Dures" userId="a4d20157-df88-481d-80b8-beb62bbedd3b" providerId="ADAL" clId="{3DF287F7-A8C4-4D71-9304-DCDC38BA2F61}" dt="2022-02-28T14:35:20.195" v="17736" actId="208"/>
          <ac:cxnSpMkLst>
            <pc:docMk/>
            <pc:sldMk cId="748617594" sldId="705"/>
            <ac:cxnSpMk id="12" creationId="{6FDF1E7D-E7BA-4AB9-8798-C87592EF5D0C}"/>
          </ac:cxnSpMkLst>
        </pc:cxnChg>
        <pc:cxnChg chg="mod">
          <ac:chgData name="Dan Dures" userId="a4d20157-df88-481d-80b8-beb62bbedd3b" providerId="ADAL" clId="{3DF287F7-A8C4-4D71-9304-DCDC38BA2F61}" dt="2022-02-28T14:36:01.959" v="17743" actId="208"/>
          <ac:cxnSpMkLst>
            <pc:docMk/>
            <pc:sldMk cId="748617594" sldId="705"/>
            <ac:cxnSpMk id="13" creationId="{6879EF29-BA35-404D-8FBE-F38E81BA94E8}"/>
          </ac:cxnSpMkLst>
        </pc:cxnChg>
        <pc:cxnChg chg="mod">
          <ac:chgData name="Dan Dures" userId="a4d20157-df88-481d-80b8-beb62bbedd3b" providerId="ADAL" clId="{3DF287F7-A8C4-4D71-9304-DCDC38BA2F61}" dt="2022-02-28T14:35:20.195" v="17736" actId="208"/>
          <ac:cxnSpMkLst>
            <pc:docMk/>
            <pc:sldMk cId="748617594" sldId="705"/>
            <ac:cxnSpMk id="23" creationId="{EB6CCDAF-0A7A-4857-9F28-23CCB07C95D5}"/>
          </ac:cxnSpMkLst>
        </pc:cxnChg>
      </pc:sldChg>
      <pc:sldChg chg="add del">
        <pc:chgData name="Dan Dures" userId="a4d20157-df88-481d-80b8-beb62bbedd3b" providerId="ADAL" clId="{3DF287F7-A8C4-4D71-9304-DCDC38BA2F61}" dt="2022-02-09T10:12:44.773" v="14648" actId="2696"/>
        <pc:sldMkLst>
          <pc:docMk/>
          <pc:sldMk cId="109969392" sldId="707"/>
        </pc:sldMkLst>
      </pc:sldChg>
      <pc:sldChg chg="modSp mod">
        <pc:chgData name="Dan Dures" userId="a4d20157-df88-481d-80b8-beb62bbedd3b" providerId="ADAL" clId="{3DF287F7-A8C4-4D71-9304-DCDC38BA2F61}" dt="2022-02-28T14:58:57.669" v="18703" actId="208"/>
        <pc:sldMkLst>
          <pc:docMk/>
          <pc:sldMk cId="4081256780" sldId="707"/>
        </pc:sldMkLst>
        <pc:spChg chg="mod">
          <ac:chgData name="Dan Dures" userId="a4d20157-df88-481d-80b8-beb62bbedd3b" providerId="ADAL" clId="{3DF287F7-A8C4-4D71-9304-DCDC38BA2F61}" dt="2022-02-28T14:58:57.669" v="18703" actId="208"/>
          <ac:spMkLst>
            <pc:docMk/>
            <pc:sldMk cId="4081256780" sldId="707"/>
            <ac:spMk id="6" creationId="{6C52CAC8-BEDD-4061-9844-2B492726D812}"/>
          </ac:spMkLst>
        </pc:spChg>
        <pc:spChg chg="mod">
          <ac:chgData name="Dan Dures" userId="a4d20157-df88-481d-80b8-beb62bbedd3b" providerId="ADAL" clId="{3DF287F7-A8C4-4D71-9304-DCDC38BA2F61}" dt="2022-02-28T14:58:57.669" v="18703" actId="208"/>
          <ac:spMkLst>
            <pc:docMk/>
            <pc:sldMk cId="4081256780" sldId="707"/>
            <ac:spMk id="7" creationId="{29230367-4870-43B8-96E5-559BA326C287}"/>
          </ac:spMkLst>
        </pc:spChg>
        <pc:cxnChg chg="mod">
          <ac:chgData name="Dan Dures" userId="a4d20157-df88-481d-80b8-beb62bbedd3b" providerId="ADAL" clId="{3DF287F7-A8C4-4D71-9304-DCDC38BA2F61}" dt="2022-02-28T14:58:57.669" v="18703" actId="208"/>
          <ac:cxnSpMkLst>
            <pc:docMk/>
            <pc:sldMk cId="4081256780" sldId="707"/>
            <ac:cxnSpMk id="5" creationId="{91A154EB-9E80-4137-A2E8-DBF0D0CA013D}"/>
          </ac:cxnSpMkLst>
        </pc:cxnChg>
        <pc:cxnChg chg="mod">
          <ac:chgData name="Dan Dures" userId="a4d20157-df88-481d-80b8-beb62bbedd3b" providerId="ADAL" clId="{3DF287F7-A8C4-4D71-9304-DCDC38BA2F61}" dt="2022-02-28T14:58:57.669" v="18703" actId="208"/>
          <ac:cxnSpMkLst>
            <pc:docMk/>
            <pc:sldMk cId="4081256780" sldId="707"/>
            <ac:cxnSpMk id="10" creationId="{F5DC7D8F-9A3A-49AC-910A-ADB16CB9CB88}"/>
          </ac:cxnSpMkLst>
        </pc:cxnChg>
        <pc:cxnChg chg="mod">
          <ac:chgData name="Dan Dures" userId="a4d20157-df88-481d-80b8-beb62bbedd3b" providerId="ADAL" clId="{3DF287F7-A8C4-4D71-9304-DCDC38BA2F61}" dt="2022-02-28T14:58:57.669" v="18703" actId="208"/>
          <ac:cxnSpMkLst>
            <pc:docMk/>
            <pc:sldMk cId="4081256780" sldId="707"/>
            <ac:cxnSpMk id="14" creationId="{79C35895-F0E5-43C2-8E20-F332A4707402}"/>
          </ac:cxnSpMkLst>
        </pc:cxnChg>
      </pc:sldChg>
      <pc:sldChg chg="modSp add mod">
        <pc:chgData name="Dan Dures" userId="a4d20157-df88-481d-80b8-beb62bbedd3b" providerId="ADAL" clId="{3DF287F7-A8C4-4D71-9304-DCDC38BA2F61}" dt="2022-02-28T14:34:59.545" v="17734" actId="207"/>
        <pc:sldMkLst>
          <pc:docMk/>
          <pc:sldMk cId="246964454" sldId="732"/>
        </pc:sldMkLst>
        <pc:spChg chg="mod">
          <ac:chgData name="Dan Dures" userId="a4d20157-df88-481d-80b8-beb62bbedd3b" providerId="ADAL" clId="{3DF287F7-A8C4-4D71-9304-DCDC38BA2F61}" dt="2022-02-09T10:17:43.912" v="14845"/>
          <ac:spMkLst>
            <pc:docMk/>
            <pc:sldMk cId="246964454" sldId="732"/>
            <ac:spMk id="12" creationId="{2CF3522B-6DA9-4613-AB6A-DCCE68D15540}"/>
          </ac:spMkLst>
        </pc:spChg>
        <pc:spChg chg="mod">
          <ac:chgData name="Dan Dures" userId="a4d20157-df88-481d-80b8-beb62bbedd3b" providerId="ADAL" clId="{3DF287F7-A8C4-4D71-9304-DCDC38BA2F61}" dt="2022-02-28T14:34:55.331" v="17733" actId="208"/>
          <ac:spMkLst>
            <pc:docMk/>
            <pc:sldMk cId="246964454" sldId="732"/>
            <ac:spMk id="19" creationId="{5672E96F-B7CB-4822-B16B-F4C55C50CF63}"/>
          </ac:spMkLst>
        </pc:spChg>
        <pc:spChg chg="mod">
          <ac:chgData name="Dan Dures" userId="a4d20157-df88-481d-80b8-beb62bbedd3b" providerId="ADAL" clId="{3DF287F7-A8C4-4D71-9304-DCDC38BA2F61}" dt="2022-02-28T14:34:59.545" v="17734" actId="207"/>
          <ac:spMkLst>
            <pc:docMk/>
            <pc:sldMk cId="246964454" sldId="732"/>
            <ac:spMk id="23" creationId="{7E7843DA-5AB4-4312-90CC-32EB1996E583}"/>
          </ac:spMkLst>
        </pc:spChg>
        <pc:cxnChg chg="mod">
          <ac:chgData name="Dan Dures" userId="a4d20157-df88-481d-80b8-beb62bbedd3b" providerId="ADAL" clId="{3DF287F7-A8C4-4D71-9304-DCDC38BA2F61}" dt="2022-02-28T14:34:55.331" v="17733" actId="208"/>
          <ac:cxnSpMkLst>
            <pc:docMk/>
            <pc:sldMk cId="246964454" sldId="732"/>
            <ac:cxnSpMk id="13" creationId="{A038CCD2-18C9-403D-B3F3-BEC98912E10A}"/>
          </ac:cxnSpMkLst>
        </pc:cxnChg>
        <pc:cxnChg chg="mod">
          <ac:chgData name="Dan Dures" userId="a4d20157-df88-481d-80b8-beb62bbedd3b" providerId="ADAL" clId="{3DF287F7-A8C4-4D71-9304-DCDC38BA2F61}" dt="2022-02-28T14:34:55.331" v="17733" actId="208"/>
          <ac:cxnSpMkLst>
            <pc:docMk/>
            <pc:sldMk cId="246964454" sldId="732"/>
            <ac:cxnSpMk id="15" creationId="{54AFCA5E-E24F-42E2-B234-3877EA4645C4}"/>
          </ac:cxnSpMkLst>
        </pc:cxnChg>
      </pc:sldChg>
      <pc:sldChg chg="modSp add del mod">
        <pc:chgData name="Dan Dures" userId="a4d20157-df88-481d-80b8-beb62bbedd3b" providerId="ADAL" clId="{3DF287F7-A8C4-4D71-9304-DCDC38BA2F61}" dt="2022-02-28T14:50:27.288" v="18649" actId="47"/>
        <pc:sldMkLst>
          <pc:docMk/>
          <pc:sldMk cId="2157277185" sldId="734"/>
        </pc:sldMkLst>
        <pc:spChg chg="mod">
          <ac:chgData name="Dan Dures" userId="a4d20157-df88-481d-80b8-beb62bbedd3b" providerId="ADAL" clId="{3DF287F7-A8C4-4D71-9304-DCDC38BA2F61}" dt="2022-02-28T14:47:57.163" v="18629" actId="108"/>
          <ac:spMkLst>
            <pc:docMk/>
            <pc:sldMk cId="2157277185" sldId="734"/>
            <ac:spMk id="30" creationId="{501F76B4-7A0A-4C99-B8DB-8B4403B48CD4}"/>
          </ac:spMkLst>
        </pc:spChg>
        <pc:cxnChg chg="mod">
          <ac:chgData name="Dan Dures" userId="a4d20157-df88-481d-80b8-beb62bbedd3b" providerId="ADAL" clId="{3DF287F7-A8C4-4D71-9304-DCDC38BA2F61}" dt="2022-02-28T14:47:53.578" v="18626" actId="108"/>
          <ac:cxnSpMkLst>
            <pc:docMk/>
            <pc:sldMk cId="2157277185" sldId="734"/>
            <ac:cxnSpMk id="9" creationId="{2D175ECD-A317-4D20-B007-63909CA80023}"/>
          </ac:cxnSpMkLst>
        </pc:cxnChg>
        <pc:cxnChg chg="mod">
          <ac:chgData name="Dan Dures" userId="a4d20157-df88-481d-80b8-beb62bbedd3b" providerId="ADAL" clId="{3DF287F7-A8C4-4D71-9304-DCDC38BA2F61}" dt="2022-02-28T14:47:54.380" v="18627" actId="108"/>
          <ac:cxnSpMkLst>
            <pc:docMk/>
            <pc:sldMk cId="2157277185" sldId="734"/>
            <ac:cxnSpMk id="18" creationId="{064DF6D8-F476-470A-8CFD-65E9869E14D2}"/>
          </ac:cxnSpMkLst>
        </pc:cxnChg>
        <pc:cxnChg chg="mod">
          <ac:chgData name="Dan Dures" userId="a4d20157-df88-481d-80b8-beb62bbedd3b" providerId="ADAL" clId="{3DF287F7-A8C4-4D71-9304-DCDC38BA2F61}" dt="2022-02-28T14:47:55.521" v="18628" actId="108"/>
          <ac:cxnSpMkLst>
            <pc:docMk/>
            <pc:sldMk cId="2157277185" sldId="734"/>
            <ac:cxnSpMk id="20" creationId="{CA177B29-82A1-4324-AD81-3406CFCA36F4}"/>
          </ac:cxnSpMkLst>
        </pc:cxnChg>
      </pc:sldChg>
      <pc:sldChg chg="modSp add del mod">
        <pc:chgData name="Dan Dures" userId="a4d20157-df88-481d-80b8-beb62bbedd3b" providerId="ADAL" clId="{3DF287F7-A8C4-4D71-9304-DCDC38BA2F61}" dt="2022-02-28T14:50:27.288" v="18649" actId="47"/>
        <pc:sldMkLst>
          <pc:docMk/>
          <pc:sldMk cId="1828047605" sldId="735"/>
        </pc:sldMkLst>
        <pc:spChg chg="mod">
          <ac:chgData name="Dan Dures" userId="a4d20157-df88-481d-80b8-beb62bbedd3b" providerId="ADAL" clId="{3DF287F7-A8C4-4D71-9304-DCDC38BA2F61}" dt="2022-02-28T14:47:48.691" v="18623" actId="108"/>
          <ac:spMkLst>
            <pc:docMk/>
            <pc:sldMk cId="1828047605" sldId="735"/>
            <ac:spMk id="26" creationId="{995F2F4C-FD8D-4314-9168-23666A2D6240}"/>
          </ac:spMkLst>
        </pc:spChg>
        <pc:cxnChg chg="mod">
          <ac:chgData name="Dan Dures" userId="a4d20157-df88-481d-80b8-beb62bbedd3b" providerId="ADAL" clId="{3DF287F7-A8C4-4D71-9304-DCDC38BA2F61}" dt="2022-02-28T14:47:50.623" v="18625" actId="108"/>
          <ac:cxnSpMkLst>
            <pc:docMk/>
            <pc:sldMk cId="1828047605" sldId="735"/>
            <ac:cxnSpMk id="12" creationId="{625D3D57-083B-41CD-B471-2CB719541F21}"/>
          </ac:cxnSpMkLst>
        </pc:cxnChg>
        <pc:cxnChg chg="mod">
          <ac:chgData name="Dan Dures" userId="a4d20157-df88-481d-80b8-beb62bbedd3b" providerId="ADAL" clId="{3DF287F7-A8C4-4D71-9304-DCDC38BA2F61}" dt="2022-02-28T14:47:49.750" v="18624" actId="108"/>
          <ac:cxnSpMkLst>
            <pc:docMk/>
            <pc:sldMk cId="1828047605" sldId="735"/>
            <ac:cxnSpMk id="13" creationId="{EE7BEF92-5271-4DFC-A75F-F14ED0CC69AB}"/>
          </ac:cxnSpMkLst>
        </pc:cxnChg>
        <pc:cxnChg chg="mod">
          <ac:chgData name="Dan Dures" userId="a4d20157-df88-481d-80b8-beb62bbedd3b" providerId="ADAL" clId="{3DF287F7-A8C4-4D71-9304-DCDC38BA2F61}" dt="2022-02-28T14:47:47.863" v="18622" actId="108"/>
          <ac:cxnSpMkLst>
            <pc:docMk/>
            <pc:sldMk cId="1828047605" sldId="735"/>
            <ac:cxnSpMk id="24" creationId="{52E872E7-B149-4C2F-BA98-1DDFC8F2CD62}"/>
          </ac:cxnSpMkLst>
        </pc:cxnChg>
      </pc:sldChg>
      <pc:sldChg chg="modSp add del mod">
        <pc:chgData name="Dan Dures" userId="a4d20157-df88-481d-80b8-beb62bbedd3b" providerId="ADAL" clId="{3DF287F7-A8C4-4D71-9304-DCDC38BA2F61}" dt="2022-02-28T14:50:27.288" v="18649" actId="47"/>
        <pc:sldMkLst>
          <pc:docMk/>
          <pc:sldMk cId="3302679294" sldId="736"/>
        </pc:sldMkLst>
        <pc:spChg chg="mod">
          <ac:chgData name="Dan Dures" userId="a4d20157-df88-481d-80b8-beb62bbedd3b" providerId="ADAL" clId="{3DF287F7-A8C4-4D71-9304-DCDC38BA2F61}" dt="2022-02-28T14:47:44.882" v="18621" actId="108"/>
          <ac:spMkLst>
            <pc:docMk/>
            <pc:sldMk cId="3302679294" sldId="736"/>
            <ac:spMk id="3" creationId="{6BAB9D1D-3D1C-4FEA-AD27-D11EFFD720D6}"/>
          </ac:spMkLst>
        </pc:spChg>
        <pc:spChg chg="mod">
          <ac:chgData name="Dan Dures" userId="a4d20157-df88-481d-80b8-beb62bbedd3b" providerId="ADAL" clId="{3DF287F7-A8C4-4D71-9304-DCDC38BA2F61}" dt="2022-02-28T14:49:28.069" v="18646" actId="207"/>
          <ac:spMkLst>
            <pc:docMk/>
            <pc:sldMk cId="3302679294" sldId="736"/>
            <ac:spMk id="6" creationId="{CCB819E1-173C-4954-A2CF-D754CA6A4C8A}"/>
          </ac:spMkLst>
        </pc:spChg>
        <pc:spChg chg="mod">
          <ac:chgData name="Dan Dures" userId="a4d20157-df88-481d-80b8-beb62bbedd3b" providerId="ADAL" clId="{3DF287F7-A8C4-4D71-9304-DCDC38BA2F61}" dt="2022-02-28T14:49:30.730" v="18647" actId="207"/>
          <ac:spMkLst>
            <pc:docMk/>
            <pc:sldMk cId="3302679294" sldId="736"/>
            <ac:spMk id="7" creationId="{543A68AE-C04C-47CC-B590-2CB37521CB78}"/>
          </ac:spMkLst>
        </pc:spChg>
        <pc:spChg chg="mod">
          <ac:chgData name="Dan Dures" userId="a4d20157-df88-481d-80b8-beb62bbedd3b" providerId="ADAL" clId="{3DF287F7-A8C4-4D71-9304-DCDC38BA2F61}" dt="2022-02-28T14:49:34.547" v="18648" actId="207"/>
          <ac:spMkLst>
            <pc:docMk/>
            <pc:sldMk cId="3302679294" sldId="736"/>
            <ac:spMk id="8" creationId="{57BEAE25-6B39-49B7-B483-F934865C80F4}"/>
          </ac:spMkLst>
        </pc:spChg>
        <pc:spChg chg="mod">
          <ac:chgData name="Dan Dures" userId="a4d20157-df88-481d-80b8-beb62bbedd3b" providerId="ADAL" clId="{3DF287F7-A8C4-4D71-9304-DCDC38BA2F61}" dt="2022-02-28T14:49:34.547" v="18648" actId="207"/>
          <ac:spMkLst>
            <pc:docMk/>
            <pc:sldMk cId="3302679294" sldId="736"/>
            <ac:spMk id="14" creationId="{A815FF3D-769D-43D2-806E-40AB7A5410E2}"/>
          </ac:spMkLst>
        </pc:spChg>
        <pc:cxnChg chg="mod">
          <ac:chgData name="Dan Dures" userId="a4d20157-df88-481d-80b8-beb62bbedd3b" providerId="ADAL" clId="{3DF287F7-A8C4-4D71-9304-DCDC38BA2F61}" dt="2022-02-28T14:47:37.540" v="18618" actId="208"/>
          <ac:cxnSpMkLst>
            <pc:docMk/>
            <pc:sldMk cId="3302679294" sldId="736"/>
            <ac:cxnSpMk id="12" creationId="{6735D031-1372-449C-B9AE-878C1FDCF37A}"/>
          </ac:cxnSpMkLst>
        </pc:cxnChg>
        <pc:cxnChg chg="mod">
          <ac:chgData name="Dan Dures" userId="a4d20157-df88-481d-80b8-beb62bbedd3b" providerId="ADAL" clId="{3DF287F7-A8C4-4D71-9304-DCDC38BA2F61}" dt="2022-02-28T14:47:41.810" v="18619" actId="108"/>
          <ac:cxnSpMkLst>
            <pc:docMk/>
            <pc:sldMk cId="3302679294" sldId="736"/>
            <ac:cxnSpMk id="13" creationId="{669EE547-BAD6-41E0-9876-CB2F4C45F6FA}"/>
          </ac:cxnSpMkLst>
        </pc:cxnChg>
        <pc:cxnChg chg="mod">
          <ac:chgData name="Dan Dures" userId="a4d20157-df88-481d-80b8-beb62bbedd3b" providerId="ADAL" clId="{3DF287F7-A8C4-4D71-9304-DCDC38BA2F61}" dt="2022-02-28T14:47:43.333" v="18620" actId="108"/>
          <ac:cxnSpMkLst>
            <pc:docMk/>
            <pc:sldMk cId="3302679294" sldId="736"/>
            <ac:cxnSpMk id="17" creationId="{DFDD250C-C5D3-4EB9-80B9-30C27E66CF03}"/>
          </ac:cxnSpMkLst>
        </pc:cxnChg>
      </pc:sldChg>
      <pc:sldChg chg="modSp add mod">
        <pc:chgData name="Dan Dures" userId="a4d20157-df88-481d-80b8-beb62bbedd3b" providerId="ADAL" clId="{3DF287F7-A8C4-4D71-9304-DCDC38BA2F61}" dt="2022-02-28T15:01:33.816" v="18734" actId="207"/>
        <pc:sldMkLst>
          <pc:docMk/>
          <pc:sldMk cId="3345619208" sldId="737"/>
        </pc:sldMkLst>
        <pc:spChg chg="mod">
          <ac:chgData name="Dan Dures" userId="a4d20157-df88-481d-80b8-beb62bbedd3b" providerId="ADAL" clId="{3DF287F7-A8C4-4D71-9304-DCDC38BA2F61}" dt="2022-02-28T15:01:33.816" v="18734" actId="207"/>
          <ac:spMkLst>
            <pc:docMk/>
            <pc:sldMk cId="3345619208" sldId="737"/>
            <ac:spMk id="8" creationId="{1627B9D6-8C07-40D4-A643-4B624173302E}"/>
          </ac:spMkLst>
        </pc:spChg>
        <pc:spChg chg="mod">
          <ac:chgData name="Dan Dures" userId="a4d20157-df88-481d-80b8-beb62bbedd3b" providerId="ADAL" clId="{3DF287F7-A8C4-4D71-9304-DCDC38BA2F61}" dt="2022-02-28T15:01:26.863" v="18733" actId="208"/>
          <ac:spMkLst>
            <pc:docMk/>
            <pc:sldMk cId="3345619208" sldId="737"/>
            <ac:spMk id="9" creationId="{24CF9EC0-26FE-4C0C-A2B4-68A300DBCE74}"/>
          </ac:spMkLst>
        </pc:spChg>
        <pc:spChg chg="mod">
          <ac:chgData name="Dan Dures" userId="a4d20157-df88-481d-80b8-beb62bbedd3b" providerId="ADAL" clId="{3DF287F7-A8C4-4D71-9304-DCDC38BA2F61}" dt="2022-02-28T15:01:33.816" v="18734" actId="207"/>
          <ac:spMkLst>
            <pc:docMk/>
            <pc:sldMk cId="3345619208" sldId="737"/>
            <ac:spMk id="10" creationId="{5B504032-1175-4BD0-BC8F-B95AF80A5274}"/>
          </ac:spMkLst>
        </pc:spChg>
        <pc:spChg chg="mod">
          <ac:chgData name="Dan Dures" userId="a4d20157-df88-481d-80b8-beb62bbedd3b" providerId="ADAL" clId="{3DF287F7-A8C4-4D71-9304-DCDC38BA2F61}" dt="2022-02-28T15:01:33.816" v="18734" actId="207"/>
          <ac:spMkLst>
            <pc:docMk/>
            <pc:sldMk cId="3345619208" sldId="737"/>
            <ac:spMk id="13" creationId="{48285F1F-5023-46FF-81E4-B03651E4226D}"/>
          </ac:spMkLst>
        </pc:spChg>
        <pc:spChg chg="mod">
          <ac:chgData name="Dan Dures" userId="a4d20157-df88-481d-80b8-beb62bbedd3b" providerId="ADAL" clId="{3DF287F7-A8C4-4D71-9304-DCDC38BA2F61}" dt="2022-02-28T15:01:33.816" v="18734" actId="207"/>
          <ac:spMkLst>
            <pc:docMk/>
            <pc:sldMk cId="3345619208" sldId="737"/>
            <ac:spMk id="16" creationId="{5C553144-96E6-4518-B50F-3C2BA136D159}"/>
          </ac:spMkLst>
        </pc:spChg>
        <pc:cxnChg chg="mod">
          <ac:chgData name="Dan Dures" userId="a4d20157-df88-481d-80b8-beb62bbedd3b" providerId="ADAL" clId="{3DF287F7-A8C4-4D71-9304-DCDC38BA2F61}" dt="2022-02-28T15:01:26.863" v="18733" actId="208"/>
          <ac:cxnSpMkLst>
            <pc:docMk/>
            <pc:sldMk cId="3345619208" sldId="737"/>
            <ac:cxnSpMk id="12" creationId="{B663854A-3292-4C5F-8A88-D8B7AE184E9A}"/>
          </ac:cxnSpMkLst>
        </pc:cxnChg>
        <pc:cxnChg chg="mod">
          <ac:chgData name="Dan Dures" userId="a4d20157-df88-481d-80b8-beb62bbedd3b" providerId="ADAL" clId="{3DF287F7-A8C4-4D71-9304-DCDC38BA2F61}" dt="2022-02-28T15:01:26.863" v="18733" actId="208"/>
          <ac:cxnSpMkLst>
            <pc:docMk/>
            <pc:sldMk cId="3345619208" sldId="737"/>
            <ac:cxnSpMk id="14" creationId="{67C588C4-D753-4375-87E8-7097341C7FCA}"/>
          </ac:cxnSpMkLst>
        </pc:cxnChg>
        <pc:cxnChg chg="mod">
          <ac:chgData name="Dan Dures" userId="a4d20157-df88-481d-80b8-beb62bbedd3b" providerId="ADAL" clId="{3DF287F7-A8C4-4D71-9304-DCDC38BA2F61}" dt="2022-02-28T15:01:26.863" v="18733" actId="208"/>
          <ac:cxnSpMkLst>
            <pc:docMk/>
            <pc:sldMk cId="3345619208" sldId="737"/>
            <ac:cxnSpMk id="17" creationId="{DEFE90AF-1D5C-4773-B97E-9BA72B031951}"/>
          </ac:cxnSpMkLst>
        </pc:cxnChg>
      </pc:sldChg>
      <pc:sldChg chg="addSp modSp add mod">
        <pc:chgData name="Dan Dures" userId="a4d20157-df88-481d-80b8-beb62bbedd3b" providerId="ADAL" clId="{3DF287F7-A8C4-4D71-9304-DCDC38BA2F61}" dt="2022-02-28T15:01:15.007" v="18732" actId="208"/>
        <pc:sldMkLst>
          <pc:docMk/>
          <pc:sldMk cId="2057827511" sldId="738"/>
        </pc:sldMkLst>
        <pc:spChg chg="mod">
          <ac:chgData name="Dan Dures" userId="a4d20157-df88-481d-80b8-beb62bbedd3b" providerId="ADAL" clId="{3DF287F7-A8C4-4D71-9304-DCDC38BA2F61}" dt="2022-02-28T15:01:15.007" v="18732" actId="208"/>
          <ac:spMkLst>
            <pc:docMk/>
            <pc:sldMk cId="2057827511" sldId="738"/>
            <ac:spMk id="9" creationId="{24CF9EC0-26FE-4C0C-A2B4-68A300DBCE74}"/>
          </ac:spMkLst>
        </pc:spChg>
        <pc:spChg chg="add mod">
          <ac:chgData name="Dan Dures" userId="a4d20157-df88-481d-80b8-beb62bbedd3b" providerId="ADAL" clId="{3DF287F7-A8C4-4D71-9304-DCDC38BA2F61}" dt="2022-02-28T15:01:12.225" v="18731" actId="571"/>
          <ac:spMkLst>
            <pc:docMk/>
            <pc:sldMk cId="2057827511" sldId="738"/>
            <ac:spMk id="10" creationId="{002B1A42-F63D-4BBC-B957-6ACB2C9B9E16}"/>
          </ac:spMkLst>
        </pc:spChg>
        <pc:cxnChg chg="mod">
          <ac:chgData name="Dan Dures" userId="a4d20157-df88-481d-80b8-beb62bbedd3b" providerId="ADAL" clId="{3DF287F7-A8C4-4D71-9304-DCDC38BA2F61}" dt="2022-02-28T15:01:15.007" v="18732" actId="208"/>
          <ac:cxnSpMkLst>
            <pc:docMk/>
            <pc:sldMk cId="2057827511" sldId="738"/>
            <ac:cxnSpMk id="12" creationId="{B663854A-3292-4C5F-8A88-D8B7AE184E9A}"/>
          </ac:cxnSpMkLst>
        </pc:cxnChg>
        <pc:cxnChg chg="add mod">
          <ac:chgData name="Dan Dures" userId="a4d20157-df88-481d-80b8-beb62bbedd3b" providerId="ADAL" clId="{3DF287F7-A8C4-4D71-9304-DCDC38BA2F61}" dt="2022-02-28T15:01:12.225" v="18731" actId="571"/>
          <ac:cxnSpMkLst>
            <pc:docMk/>
            <pc:sldMk cId="2057827511" sldId="738"/>
            <ac:cxnSpMk id="13" creationId="{61F25A95-4EB4-4657-BF37-69648B5CE136}"/>
          </ac:cxnSpMkLst>
        </pc:cxnChg>
      </pc:sldChg>
      <pc:sldChg chg="modSp add mod ord modAnim">
        <pc:chgData name="Dan Dures" userId="a4d20157-df88-481d-80b8-beb62bbedd3b" providerId="ADAL" clId="{3DF287F7-A8C4-4D71-9304-DCDC38BA2F61}" dt="2022-03-04T12:06:52.448" v="18821"/>
        <pc:sldMkLst>
          <pc:docMk/>
          <pc:sldMk cId="2387220692" sldId="804"/>
        </pc:sldMkLst>
        <pc:spChg chg="mod">
          <ac:chgData name="Dan Dures" userId="a4d20157-df88-481d-80b8-beb62bbedd3b" providerId="ADAL" clId="{3DF287F7-A8C4-4D71-9304-DCDC38BA2F61}" dt="2022-02-28T14:59:26.943" v="18707" actId="207"/>
          <ac:spMkLst>
            <pc:docMk/>
            <pc:sldMk cId="2387220692" sldId="804"/>
            <ac:spMk id="5" creationId="{FC09A0ED-C105-4320-BC24-B027DC27490C}"/>
          </ac:spMkLst>
        </pc:spChg>
        <pc:spChg chg="mod">
          <ac:chgData name="Dan Dures" userId="a4d20157-df88-481d-80b8-beb62bbedd3b" providerId="ADAL" clId="{3DF287F7-A8C4-4D71-9304-DCDC38BA2F61}" dt="2022-02-28T14:59:26.943" v="18707" actId="207"/>
          <ac:spMkLst>
            <pc:docMk/>
            <pc:sldMk cId="2387220692" sldId="804"/>
            <ac:spMk id="6" creationId="{483BEA25-A403-44F8-9D9E-BDBEE43ABE7F}"/>
          </ac:spMkLst>
        </pc:spChg>
        <pc:spChg chg="mod">
          <ac:chgData name="Dan Dures" userId="a4d20157-df88-481d-80b8-beb62bbedd3b" providerId="ADAL" clId="{3DF287F7-A8C4-4D71-9304-DCDC38BA2F61}" dt="2022-02-28T14:59:26.943" v="18707" actId="207"/>
          <ac:spMkLst>
            <pc:docMk/>
            <pc:sldMk cId="2387220692" sldId="804"/>
            <ac:spMk id="8" creationId="{10C50ABE-97F0-4857-A0DC-33CBBAA3BC80}"/>
          </ac:spMkLst>
        </pc:spChg>
        <pc:spChg chg="mod">
          <ac:chgData name="Dan Dures" userId="a4d20157-df88-481d-80b8-beb62bbedd3b" providerId="ADAL" clId="{3DF287F7-A8C4-4D71-9304-DCDC38BA2F61}" dt="2022-02-28T14:59:30.777" v="18708" actId="207"/>
          <ac:spMkLst>
            <pc:docMk/>
            <pc:sldMk cId="2387220692" sldId="804"/>
            <ac:spMk id="9" creationId="{48213CAB-0191-465C-9FC2-62574A02783A}"/>
          </ac:spMkLst>
        </pc:spChg>
        <pc:spChg chg="mod">
          <ac:chgData name="Dan Dures" userId="a4d20157-df88-481d-80b8-beb62bbedd3b" providerId="ADAL" clId="{3DF287F7-A8C4-4D71-9304-DCDC38BA2F61}" dt="2022-02-28T14:59:11.809" v="18704" actId="208"/>
          <ac:spMkLst>
            <pc:docMk/>
            <pc:sldMk cId="2387220692" sldId="804"/>
            <ac:spMk id="17" creationId="{17C4A967-5054-4C96-96D5-B38DB2EC1070}"/>
          </ac:spMkLst>
        </pc:spChg>
        <pc:spChg chg="mod">
          <ac:chgData name="Dan Dures" userId="a4d20157-df88-481d-80b8-beb62bbedd3b" providerId="ADAL" clId="{3DF287F7-A8C4-4D71-9304-DCDC38BA2F61}" dt="2022-02-28T14:59:19.036" v="18706" actId="207"/>
          <ac:spMkLst>
            <pc:docMk/>
            <pc:sldMk cId="2387220692" sldId="804"/>
            <ac:spMk id="19" creationId="{7CA1BBA3-4FD3-4EDC-AA70-B4F4834F9DE7}"/>
          </ac:spMkLst>
        </pc:spChg>
        <pc:cxnChg chg="mod">
          <ac:chgData name="Dan Dures" userId="a4d20157-df88-481d-80b8-beb62bbedd3b" providerId="ADAL" clId="{3DF287F7-A8C4-4D71-9304-DCDC38BA2F61}" dt="2022-02-28T14:59:11.809" v="18704" actId="208"/>
          <ac:cxnSpMkLst>
            <pc:docMk/>
            <pc:sldMk cId="2387220692" sldId="804"/>
            <ac:cxnSpMk id="12" creationId="{B86B2686-21FC-4BF0-A772-51775E8F0363}"/>
          </ac:cxnSpMkLst>
        </pc:cxnChg>
        <pc:cxnChg chg="mod">
          <ac:chgData name="Dan Dures" userId="a4d20157-df88-481d-80b8-beb62bbedd3b" providerId="ADAL" clId="{3DF287F7-A8C4-4D71-9304-DCDC38BA2F61}" dt="2022-02-28T14:59:11.809" v="18704" actId="208"/>
          <ac:cxnSpMkLst>
            <pc:docMk/>
            <pc:sldMk cId="2387220692" sldId="804"/>
            <ac:cxnSpMk id="18" creationId="{A9C3D631-7358-42BD-9297-B8648CB7608C}"/>
          </ac:cxnSpMkLst>
        </pc:cxnChg>
        <pc:cxnChg chg="mod">
          <ac:chgData name="Dan Dures" userId="a4d20157-df88-481d-80b8-beb62bbedd3b" providerId="ADAL" clId="{3DF287F7-A8C4-4D71-9304-DCDC38BA2F61}" dt="2022-02-28T14:59:11.809" v="18704" actId="208"/>
          <ac:cxnSpMkLst>
            <pc:docMk/>
            <pc:sldMk cId="2387220692" sldId="804"/>
            <ac:cxnSpMk id="23" creationId="{2EB35A9A-9B63-420D-AC45-DC31243E1F8C}"/>
          </ac:cxnSpMkLst>
        </pc:cxnChg>
      </pc:sldChg>
      <pc:sldChg chg="modSp add mod">
        <pc:chgData name="Dan Dures" userId="a4d20157-df88-481d-80b8-beb62bbedd3b" providerId="ADAL" clId="{3DF287F7-A8C4-4D71-9304-DCDC38BA2F61}" dt="2022-02-28T15:02:08.401" v="18738" actId="207"/>
        <pc:sldMkLst>
          <pc:docMk/>
          <pc:sldMk cId="2442330064" sldId="805"/>
        </pc:sldMkLst>
        <pc:spChg chg="mod">
          <ac:chgData name="Dan Dures" userId="a4d20157-df88-481d-80b8-beb62bbedd3b" providerId="ADAL" clId="{3DF287F7-A8C4-4D71-9304-DCDC38BA2F61}" dt="2022-02-28T15:01:55.992" v="18735" actId="208"/>
          <ac:spMkLst>
            <pc:docMk/>
            <pc:sldMk cId="2442330064" sldId="805"/>
            <ac:spMk id="9" creationId="{B7BC4C8B-D3EC-4BAE-BDD7-97EC8E503DF7}"/>
          </ac:spMkLst>
        </pc:spChg>
        <pc:spChg chg="mod">
          <ac:chgData name="Dan Dures" userId="a4d20157-df88-481d-80b8-beb62bbedd3b" providerId="ADAL" clId="{3DF287F7-A8C4-4D71-9304-DCDC38BA2F61}" dt="2022-02-28T15:02:05.630" v="18737" actId="207"/>
          <ac:spMkLst>
            <pc:docMk/>
            <pc:sldMk cId="2442330064" sldId="805"/>
            <ac:spMk id="11" creationId="{A8CE6694-98C8-46CA-BB7C-E1B4C2DA672F}"/>
          </ac:spMkLst>
        </pc:spChg>
        <pc:spChg chg="mod">
          <ac:chgData name="Dan Dures" userId="a4d20157-df88-481d-80b8-beb62bbedd3b" providerId="ADAL" clId="{3DF287F7-A8C4-4D71-9304-DCDC38BA2F61}" dt="2022-02-28T15:02:00.796" v="18736" actId="207"/>
          <ac:spMkLst>
            <pc:docMk/>
            <pc:sldMk cId="2442330064" sldId="805"/>
            <ac:spMk id="21" creationId="{DBEF18E6-97C6-4AA7-B0BF-338E2A8D2A71}"/>
          </ac:spMkLst>
        </pc:spChg>
        <pc:spChg chg="mod">
          <ac:chgData name="Dan Dures" userId="a4d20157-df88-481d-80b8-beb62bbedd3b" providerId="ADAL" clId="{3DF287F7-A8C4-4D71-9304-DCDC38BA2F61}" dt="2022-02-28T15:02:08.401" v="18738" actId="207"/>
          <ac:spMkLst>
            <pc:docMk/>
            <pc:sldMk cId="2442330064" sldId="805"/>
            <ac:spMk id="23" creationId="{0E849F2B-5C00-46FA-A831-CF5AD88416A5}"/>
          </ac:spMkLst>
        </pc:spChg>
        <pc:cxnChg chg="mod">
          <ac:chgData name="Dan Dures" userId="a4d20157-df88-481d-80b8-beb62bbedd3b" providerId="ADAL" clId="{3DF287F7-A8C4-4D71-9304-DCDC38BA2F61}" dt="2022-02-28T15:01:55.992" v="18735" actId="208"/>
          <ac:cxnSpMkLst>
            <pc:docMk/>
            <pc:sldMk cId="2442330064" sldId="805"/>
            <ac:cxnSpMk id="12" creationId="{B86B2686-21FC-4BF0-A772-51775E8F0363}"/>
          </ac:cxnSpMkLst>
        </pc:cxnChg>
        <pc:cxnChg chg="mod">
          <ac:chgData name="Dan Dures" userId="a4d20157-df88-481d-80b8-beb62bbedd3b" providerId="ADAL" clId="{3DF287F7-A8C4-4D71-9304-DCDC38BA2F61}" dt="2022-02-28T15:01:55.992" v="18735" actId="208"/>
          <ac:cxnSpMkLst>
            <pc:docMk/>
            <pc:sldMk cId="2442330064" sldId="805"/>
            <ac:cxnSpMk id="18" creationId="{749FE35E-B838-4349-AE10-D51C8B59E1AE}"/>
          </ac:cxnSpMkLst>
        </pc:cxnChg>
      </pc:sldChg>
      <pc:sldChg chg="delSp modSp add mod">
        <pc:chgData name="Dan Dures" userId="a4d20157-df88-481d-80b8-beb62bbedd3b" providerId="ADAL" clId="{3DF287F7-A8C4-4D71-9304-DCDC38BA2F61}" dt="2022-02-28T14:34:30.296" v="17731" actId="207"/>
        <pc:sldMkLst>
          <pc:docMk/>
          <pc:sldMk cId="1160184588" sldId="828"/>
        </pc:sldMkLst>
        <pc:spChg chg="mod">
          <ac:chgData name="Dan Dures" userId="a4d20157-df88-481d-80b8-beb62bbedd3b" providerId="ADAL" clId="{3DF287F7-A8C4-4D71-9304-DCDC38BA2F61}" dt="2022-02-28T10:36:12.507" v="17716"/>
          <ac:spMkLst>
            <pc:docMk/>
            <pc:sldMk cId="1160184588" sldId="828"/>
            <ac:spMk id="4" creationId="{B7D5A397-D6ED-42F0-9590-0FE43056E8E1}"/>
          </ac:spMkLst>
        </pc:spChg>
        <pc:spChg chg="mod">
          <ac:chgData name="Dan Dures" userId="a4d20157-df88-481d-80b8-beb62bbedd3b" providerId="ADAL" clId="{3DF287F7-A8C4-4D71-9304-DCDC38BA2F61}" dt="2022-02-28T14:34:19.303" v="17728" actId="208"/>
          <ac:spMkLst>
            <pc:docMk/>
            <pc:sldMk cId="1160184588" sldId="828"/>
            <ac:spMk id="5" creationId="{F4B6CAFF-4C4D-460C-ACBA-CC6FF24BB281}"/>
          </ac:spMkLst>
        </pc:spChg>
        <pc:spChg chg="mod">
          <ac:chgData name="Dan Dures" userId="a4d20157-df88-481d-80b8-beb62bbedd3b" providerId="ADAL" clId="{3DF287F7-A8C4-4D71-9304-DCDC38BA2F61}" dt="2022-02-28T14:34:19.303" v="17728" actId="208"/>
          <ac:spMkLst>
            <pc:docMk/>
            <pc:sldMk cId="1160184588" sldId="828"/>
            <ac:spMk id="16" creationId="{A5570E76-4DBE-47EE-A6F5-DA8953049179}"/>
          </ac:spMkLst>
        </pc:spChg>
        <pc:spChg chg="mod">
          <ac:chgData name="Dan Dures" userId="a4d20157-df88-481d-80b8-beb62bbedd3b" providerId="ADAL" clId="{3DF287F7-A8C4-4D71-9304-DCDC38BA2F61}" dt="2022-02-28T14:34:30.296" v="17731" actId="207"/>
          <ac:spMkLst>
            <pc:docMk/>
            <pc:sldMk cId="1160184588" sldId="828"/>
            <ac:spMk id="24" creationId="{C7A5B7DC-5108-4174-BD26-3A14DB550834}"/>
          </ac:spMkLst>
        </pc:spChg>
        <pc:spChg chg="mod">
          <ac:chgData name="Dan Dures" userId="a4d20157-df88-481d-80b8-beb62bbedd3b" providerId="ADAL" clId="{3DF287F7-A8C4-4D71-9304-DCDC38BA2F61}" dt="2022-02-28T14:34:26.060" v="17730" actId="207"/>
          <ac:spMkLst>
            <pc:docMk/>
            <pc:sldMk cId="1160184588" sldId="828"/>
            <ac:spMk id="26" creationId="{049DB3DD-5F68-4FDF-9030-AA66D1FE4920}"/>
          </ac:spMkLst>
        </pc:spChg>
        <pc:spChg chg="mod">
          <ac:chgData name="Dan Dures" userId="a4d20157-df88-481d-80b8-beb62bbedd3b" providerId="ADAL" clId="{3DF287F7-A8C4-4D71-9304-DCDC38BA2F61}" dt="2022-02-28T14:34:26.060" v="17730" actId="207"/>
          <ac:spMkLst>
            <pc:docMk/>
            <pc:sldMk cId="1160184588" sldId="828"/>
            <ac:spMk id="27" creationId="{821382EE-E029-492E-A337-B32FD923B592}"/>
          </ac:spMkLst>
        </pc:spChg>
        <pc:spChg chg="mod">
          <ac:chgData name="Dan Dures" userId="a4d20157-df88-481d-80b8-beb62bbedd3b" providerId="ADAL" clId="{3DF287F7-A8C4-4D71-9304-DCDC38BA2F61}" dt="2022-02-28T14:34:26.060" v="17730" actId="207"/>
          <ac:spMkLst>
            <pc:docMk/>
            <pc:sldMk cId="1160184588" sldId="828"/>
            <ac:spMk id="28" creationId="{C71E29EC-7927-4AB3-836B-90F7152ED42A}"/>
          </ac:spMkLst>
        </pc:spChg>
        <pc:spChg chg="mod">
          <ac:chgData name="Dan Dures" userId="a4d20157-df88-481d-80b8-beb62bbedd3b" providerId="ADAL" clId="{3DF287F7-A8C4-4D71-9304-DCDC38BA2F61}" dt="2022-02-28T14:34:30.296" v="17731" actId="207"/>
          <ac:spMkLst>
            <pc:docMk/>
            <pc:sldMk cId="1160184588" sldId="828"/>
            <ac:spMk id="29" creationId="{975FB294-325D-49BD-9E74-8B5A6FEE120C}"/>
          </ac:spMkLst>
        </pc:spChg>
        <pc:picChg chg="del">
          <ac:chgData name="Dan Dures" userId="a4d20157-df88-481d-80b8-beb62bbedd3b" providerId="ADAL" clId="{3DF287F7-A8C4-4D71-9304-DCDC38BA2F61}" dt="2022-02-18T11:51:57.320" v="15038" actId="478"/>
          <ac:picMkLst>
            <pc:docMk/>
            <pc:sldMk cId="1160184588" sldId="828"/>
            <ac:picMk id="25" creationId="{5C8DAE52-4134-4A28-94C6-D56FE68DC536}"/>
          </ac:picMkLst>
        </pc:picChg>
      </pc:sldChg>
      <pc:sldChg chg="add del">
        <pc:chgData name="Dan Dures" userId="a4d20157-df88-481d-80b8-beb62bbedd3b" providerId="ADAL" clId="{3DF287F7-A8C4-4D71-9304-DCDC38BA2F61}" dt="2022-02-09T10:12:44.773" v="14648" actId="2696"/>
        <pc:sldMkLst>
          <pc:docMk/>
          <pc:sldMk cId="359200552" sldId="829"/>
        </pc:sldMkLst>
      </pc:sldChg>
      <pc:sldChg chg="modSp mod">
        <pc:chgData name="Dan Dures" userId="a4d20157-df88-481d-80b8-beb62bbedd3b" providerId="ADAL" clId="{3DF287F7-A8C4-4D71-9304-DCDC38BA2F61}" dt="2022-02-28T14:55:47.282" v="18674" actId="207"/>
        <pc:sldMkLst>
          <pc:docMk/>
          <pc:sldMk cId="1163905913" sldId="829"/>
        </pc:sldMkLst>
        <pc:spChg chg="mod">
          <ac:chgData name="Dan Dures" userId="a4d20157-df88-481d-80b8-beb62bbedd3b" providerId="ADAL" clId="{3DF287F7-A8C4-4D71-9304-DCDC38BA2F61}" dt="2022-02-28T14:55:34.871" v="18671" actId="208"/>
          <ac:spMkLst>
            <pc:docMk/>
            <pc:sldMk cId="1163905913" sldId="829"/>
            <ac:spMk id="6" creationId="{E6E461E1-5D79-4445-8F60-047BBF4275D0}"/>
          </ac:spMkLst>
        </pc:spChg>
        <pc:spChg chg="mod">
          <ac:chgData name="Dan Dures" userId="a4d20157-df88-481d-80b8-beb62bbedd3b" providerId="ADAL" clId="{3DF287F7-A8C4-4D71-9304-DCDC38BA2F61}" dt="2022-02-28T14:55:47.282" v="18674" actId="207"/>
          <ac:spMkLst>
            <pc:docMk/>
            <pc:sldMk cId="1163905913" sldId="829"/>
            <ac:spMk id="7" creationId="{848C3FB7-1C04-4846-A395-277C90616D31}"/>
          </ac:spMkLst>
        </pc:spChg>
        <pc:spChg chg="mod">
          <ac:chgData name="Dan Dures" userId="a4d20157-df88-481d-80b8-beb62bbedd3b" providerId="ADAL" clId="{3DF287F7-A8C4-4D71-9304-DCDC38BA2F61}" dt="2022-02-28T14:55:40.029" v="18673" actId="207"/>
          <ac:spMkLst>
            <pc:docMk/>
            <pc:sldMk cId="1163905913" sldId="829"/>
            <ac:spMk id="8" creationId="{D38950A0-E018-4E6B-BA98-510097E28CC3}"/>
          </ac:spMkLst>
        </pc:spChg>
        <pc:spChg chg="mod">
          <ac:chgData name="Dan Dures" userId="a4d20157-df88-481d-80b8-beb62bbedd3b" providerId="ADAL" clId="{3DF287F7-A8C4-4D71-9304-DCDC38BA2F61}" dt="2022-02-28T14:55:47.282" v="18674" actId="207"/>
          <ac:spMkLst>
            <pc:docMk/>
            <pc:sldMk cId="1163905913" sldId="829"/>
            <ac:spMk id="9" creationId="{4FB8EFE4-CAC3-451E-A386-7F4FB071B718}"/>
          </ac:spMkLst>
        </pc:spChg>
        <pc:spChg chg="mod">
          <ac:chgData name="Dan Dures" userId="a4d20157-df88-481d-80b8-beb62bbedd3b" providerId="ADAL" clId="{3DF287F7-A8C4-4D71-9304-DCDC38BA2F61}" dt="2022-02-28T14:55:47.282" v="18674" actId="207"/>
          <ac:spMkLst>
            <pc:docMk/>
            <pc:sldMk cId="1163905913" sldId="829"/>
            <ac:spMk id="11" creationId="{6866F8B1-068B-43A2-B11C-FBA0729781E1}"/>
          </ac:spMkLst>
        </pc:spChg>
        <pc:spChg chg="mod">
          <ac:chgData name="Dan Dures" userId="a4d20157-df88-481d-80b8-beb62bbedd3b" providerId="ADAL" clId="{3DF287F7-A8C4-4D71-9304-DCDC38BA2F61}" dt="2022-02-28T14:55:34.871" v="18671" actId="208"/>
          <ac:spMkLst>
            <pc:docMk/>
            <pc:sldMk cId="1163905913" sldId="829"/>
            <ac:spMk id="23" creationId="{B843736C-44F5-47CA-8D69-778685927D40}"/>
          </ac:spMkLst>
        </pc:spChg>
        <pc:spChg chg="mod">
          <ac:chgData name="Dan Dures" userId="a4d20157-df88-481d-80b8-beb62bbedd3b" providerId="ADAL" clId="{3DF287F7-A8C4-4D71-9304-DCDC38BA2F61}" dt="2022-02-28T14:55:34.871" v="18671" actId="208"/>
          <ac:spMkLst>
            <pc:docMk/>
            <pc:sldMk cId="1163905913" sldId="829"/>
            <ac:spMk id="25" creationId="{956CD938-D7F6-413C-8B58-98E98FFFD3FE}"/>
          </ac:spMkLst>
        </pc:spChg>
        <pc:spChg chg="mod">
          <ac:chgData name="Dan Dures" userId="a4d20157-df88-481d-80b8-beb62bbedd3b" providerId="ADAL" clId="{3DF287F7-A8C4-4D71-9304-DCDC38BA2F61}" dt="2022-02-28T14:55:40.029" v="18673" actId="207"/>
          <ac:spMkLst>
            <pc:docMk/>
            <pc:sldMk cId="1163905913" sldId="829"/>
            <ac:spMk id="27" creationId="{F539AFA2-2D7F-48AF-BD86-6E0585CC9BA8}"/>
          </ac:spMkLst>
        </pc:spChg>
        <pc:spChg chg="mod">
          <ac:chgData name="Dan Dures" userId="a4d20157-df88-481d-80b8-beb62bbedd3b" providerId="ADAL" clId="{3DF287F7-A8C4-4D71-9304-DCDC38BA2F61}" dt="2022-02-28T14:55:34.871" v="18671" actId="208"/>
          <ac:spMkLst>
            <pc:docMk/>
            <pc:sldMk cId="1163905913" sldId="829"/>
            <ac:spMk id="30" creationId="{09BBFA20-564A-44B7-BCDC-84B57026E571}"/>
          </ac:spMkLst>
        </pc:spChg>
        <pc:cxnChg chg="mod">
          <ac:chgData name="Dan Dures" userId="a4d20157-df88-481d-80b8-beb62bbedd3b" providerId="ADAL" clId="{3DF287F7-A8C4-4D71-9304-DCDC38BA2F61}" dt="2022-02-28T14:55:34.871" v="18671" actId="208"/>
          <ac:cxnSpMkLst>
            <pc:docMk/>
            <pc:sldMk cId="1163905913" sldId="829"/>
            <ac:cxnSpMk id="15" creationId="{C64598DE-CAF2-4920-B9DD-6F8BB16C6416}"/>
          </ac:cxnSpMkLst>
        </pc:cxnChg>
        <pc:cxnChg chg="mod">
          <ac:chgData name="Dan Dures" userId="a4d20157-df88-481d-80b8-beb62bbedd3b" providerId="ADAL" clId="{3DF287F7-A8C4-4D71-9304-DCDC38BA2F61}" dt="2022-02-28T14:55:34.871" v="18671" actId="208"/>
          <ac:cxnSpMkLst>
            <pc:docMk/>
            <pc:sldMk cId="1163905913" sldId="829"/>
            <ac:cxnSpMk id="31" creationId="{7A1840A4-869F-4D08-B54C-C809F4D78F8E}"/>
          </ac:cxnSpMkLst>
        </pc:cxnChg>
      </pc:sldChg>
      <pc:sldChg chg="addSp delSp modSp mod modClrScheme chgLayout">
        <pc:chgData name="Dan Dures" userId="a4d20157-df88-481d-80b8-beb62bbedd3b" providerId="ADAL" clId="{3DF287F7-A8C4-4D71-9304-DCDC38BA2F61}" dt="2022-02-08T17:36:12.826" v="11062" actId="20577"/>
        <pc:sldMkLst>
          <pc:docMk/>
          <pc:sldMk cId="1608976394" sldId="833"/>
        </pc:sldMkLst>
        <pc:spChg chg="del mod">
          <ac:chgData name="Dan Dures" userId="a4d20157-df88-481d-80b8-beb62bbedd3b" providerId="ADAL" clId="{3DF287F7-A8C4-4D71-9304-DCDC38BA2F61}" dt="2022-01-28T09:15:26.415" v="783" actId="478"/>
          <ac:spMkLst>
            <pc:docMk/>
            <pc:sldMk cId="1608976394" sldId="833"/>
            <ac:spMk id="2" creationId="{A79646AD-A23E-4C80-BF0F-7A4E430413E4}"/>
          </ac:spMkLst>
        </pc:spChg>
        <pc:spChg chg="add del mod ord">
          <ac:chgData name="Dan Dures" userId="a4d20157-df88-481d-80b8-beb62bbedd3b" providerId="ADAL" clId="{3DF287F7-A8C4-4D71-9304-DCDC38BA2F61}" dt="2022-02-01T14:06:11.627" v="7471" actId="478"/>
          <ac:spMkLst>
            <pc:docMk/>
            <pc:sldMk cId="1608976394" sldId="833"/>
            <ac:spMk id="2" creationId="{D2636E0F-B72B-4A54-8F29-9E80F4894A86}"/>
          </ac:spMkLst>
        </pc:spChg>
        <pc:spChg chg="add del mod ord">
          <ac:chgData name="Dan Dures" userId="a4d20157-df88-481d-80b8-beb62bbedd3b" providerId="ADAL" clId="{3DF287F7-A8C4-4D71-9304-DCDC38BA2F61}" dt="2022-02-01T14:06:17.575" v="7473" actId="478"/>
          <ac:spMkLst>
            <pc:docMk/>
            <pc:sldMk cId="1608976394" sldId="833"/>
            <ac:spMk id="3" creationId="{F492D0FB-EBB5-4B77-8479-F0FECAD74241}"/>
          </ac:spMkLst>
        </pc:spChg>
        <pc:spChg chg="mod">
          <ac:chgData name="Dan Dures" userId="a4d20157-df88-481d-80b8-beb62bbedd3b" providerId="ADAL" clId="{3DF287F7-A8C4-4D71-9304-DCDC38BA2F61}" dt="2022-02-01T14:13:32.236" v="7970" actId="20577"/>
          <ac:spMkLst>
            <pc:docMk/>
            <pc:sldMk cId="1608976394" sldId="833"/>
            <ac:spMk id="4" creationId="{B7D5A397-D6ED-42F0-9590-0FE43056E8E1}"/>
          </ac:spMkLst>
        </pc:spChg>
        <pc:spChg chg="add del mod">
          <ac:chgData name="Dan Dures" userId="a4d20157-df88-481d-80b8-beb62bbedd3b" providerId="ADAL" clId="{3DF287F7-A8C4-4D71-9304-DCDC38BA2F61}" dt="2022-01-28T11:28:54.665" v="1847" actId="478"/>
          <ac:spMkLst>
            <pc:docMk/>
            <pc:sldMk cId="1608976394" sldId="833"/>
            <ac:spMk id="7" creationId="{B2B549AD-8F61-4BEF-A499-1EAF1FE32614}"/>
          </ac:spMkLst>
        </pc:spChg>
        <pc:spChg chg="del mod">
          <ac:chgData name="Dan Dures" userId="a4d20157-df88-481d-80b8-beb62bbedd3b" providerId="ADAL" clId="{3DF287F7-A8C4-4D71-9304-DCDC38BA2F61}" dt="2022-01-28T09:15:26.415" v="783" actId="478"/>
          <ac:spMkLst>
            <pc:docMk/>
            <pc:sldMk cId="1608976394" sldId="833"/>
            <ac:spMk id="10" creationId="{FCC9C274-3303-47BB-A83C-F69CC20A9878}"/>
          </ac:spMkLst>
        </pc:spChg>
        <pc:spChg chg="del mod">
          <ac:chgData name="Dan Dures" userId="a4d20157-df88-481d-80b8-beb62bbedd3b" providerId="ADAL" clId="{3DF287F7-A8C4-4D71-9304-DCDC38BA2F61}" dt="2022-01-28T09:15:26.415" v="783" actId="478"/>
          <ac:spMkLst>
            <pc:docMk/>
            <pc:sldMk cId="1608976394" sldId="833"/>
            <ac:spMk id="11" creationId="{9DEECFB3-3299-46B6-974F-5145ACEF8311}"/>
          </ac:spMkLst>
        </pc:spChg>
        <pc:spChg chg="mod">
          <ac:chgData name="Dan Dures" userId="a4d20157-df88-481d-80b8-beb62bbedd3b" providerId="ADAL" clId="{3DF287F7-A8C4-4D71-9304-DCDC38BA2F61}" dt="2022-02-08T17:36:12.826" v="11062" actId="20577"/>
          <ac:spMkLst>
            <pc:docMk/>
            <pc:sldMk cId="1608976394" sldId="833"/>
            <ac:spMk id="13" creationId="{2510B0A4-0D3C-47C3-B7FF-DCFF71BBE00F}"/>
          </ac:spMkLst>
        </pc:spChg>
        <pc:spChg chg="del">
          <ac:chgData name="Dan Dures" userId="a4d20157-df88-481d-80b8-beb62bbedd3b" providerId="ADAL" clId="{3DF287F7-A8C4-4D71-9304-DCDC38BA2F61}" dt="2022-01-28T09:15:14.380" v="781" actId="478"/>
          <ac:spMkLst>
            <pc:docMk/>
            <pc:sldMk cId="1608976394" sldId="833"/>
            <ac:spMk id="14" creationId="{0969A369-5639-4013-A127-7DAB87CA9B0A}"/>
          </ac:spMkLst>
        </pc:spChg>
        <pc:picChg chg="del mod">
          <ac:chgData name="Dan Dures" userId="a4d20157-df88-481d-80b8-beb62bbedd3b" providerId="ADAL" clId="{3DF287F7-A8C4-4D71-9304-DCDC38BA2F61}" dt="2022-01-28T09:15:45.461" v="787" actId="478"/>
          <ac:picMkLst>
            <pc:docMk/>
            <pc:sldMk cId="1608976394" sldId="833"/>
            <ac:picMk id="3" creationId="{8819FCF4-1681-4B22-A69A-6ED4426D8D17}"/>
          </ac:picMkLst>
        </pc:picChg>
        <pc:picChg chg="add del mod modCrop">
          <ac:chgData name="Dan Dures" userId="a4d20157-df88-481d-80b8-beb62bbedd3b" providerId="ADAL" clId="{3DF287F7-A8C4-4D71-9304-DCDC38BA2F61}" dt="2022-02-01T15:02:21.803" v="10904" actId="478"/>
          <ac:picMkLst>
            <pc:docMk/>
            <pc:sldMk cId="1608976394" sldId="833"/>
            <ac:picMk id="6" creationId="{1108F20B-7091-451F-9BD9-B7CF518648D6}"/>
          </ac:picMkLst>
        </pc:picChg>
        <pc:picChg chg="add mod">
          <ac:chgData name="Dan Dures" userId="a4d20157-df88-481d-80b8-beb62bbedd3b" providerId="ADAL" clId="{3DF287F7-A8C4-4D71-9304-DCDC38BA2F61}" dt="2022-02-01T14:06:48.510" v="7481"/>
          <ac:picMkLst>
            <pc:docMk/>
            <pc:sldMk cId="1608976394" sldId="833"/>
            <ac:picMk id="7" creationId="{000D2E64-A508-4873-8981-FBE820AACD06}"/>
          </ac:picMkLst>
        </pc:picChg>
        <pc:picChg chg="add mod">
          <ac:chgData name="Dan Dures" userId="a4d20157-df88-481d-80b8-beb62bbedd3b" providerId="ADAL" clId="{3DF287F7-A8C4-4D71-9304-DCDC38BA2F61}" dt="2022-02-01T15:02:44.925" v="10911" actId="688"/>
          <ac:picMkLst>
            <pc:docMk/>
            <pc:sldMk cId="1608976394" sldId="833"/>
            <ac:picMk id="8" creationId="{92C14DF6-89B6-4201-8B25-BEE1160FA8EE}"/>
          </ac:picMkLst>
        </pc:picChg>
        <pc:picChg chg="add del mod">
          <ac:chgData name="Dan Dures" userId="a4d20157-df88-481d-80b8-beb62bbedd3b" providerId="ADAL" clId="{3DF287F7-A8C4-4D71-9304-DCDC38BA2F61}" dt="2022-01-28T17:10:36.309" v="7057" actId="478"/>
          <ac:picMkLst>
            <pc:docMk/>
            <pc:sldMk cId="1608976394" sldId="833"/>
            <ac:picMk id="9" creationId="{528113A5-32AB-4AB2-9CE0-B762B0E0AE08}"/>
          </ac:picMkLst>
        </pc:picChg>
        <pc:picChg chg="add del mod">
          <ac:chgData name="Dan Dures" userId="a4d20157-df88-481d-80b8-beb62bbedd3b" providerId="ADAL" clId="{3DF287F7-A8C4-4D71-9304-DCDC38BA2F61}" dt="2022-01-28T17:11:12.490" v="7064" actId="21"/>
          <ac:picMkLst>
            <pc:docMk/>
            <pc:sldMk cId="1608976394" sldId="833"/>
            <ac:picMk id="15" creationId="{55EEE63B-614D-4CBD-989B-17BDC31B2B76}"/>
          </ac:picMkLst>
        </pc:picChg>
      </pc:sldChg>
      <pc:sldChg chg="addSp delSp modSp add mod">
        <pc:chgData name="Dan Dures" userId="a4d20157-df88-481d-80b8-beb62bbedd3b" providerId="ADAL" clId="{3DF287F7-A8C4-4D71-9304-DCDC38BA2F61}" dt="2022-02-28T15:01:04.570" v="18729" actId="208"/>
        <pc:sldMkLst>
          <pc:docMk/>
          <pc:sldMk cId="3880340518" sldId="838"/>
        </pc:sldMkLst>
        <pc:spChg chg="mod">
          <ac:chgData name="Dan Dures" userId="a4d20157-df88-481d-80b8-beb62bbedd3b" providerId="ADAL" clId="{3DF287F7-A8C4-4D71-9304-DCDC38BA2F61}" dt="2022-02-28T15:00:36.520" v="18721" actId="207"/>
          <ac:spMkLst>
            <pc:docMk/>
            <pc:sldMk cId="3880340518" sldId="838"/>
            <ac:spMk id="40" creationId="{264CDC0B-35B1-4D9E-8BC8-824E96C49050}"/>
          </ac:spMkLst>
        </pc:spChg>
        <pc:spChg chg="mod">
          <ac:chgData name="Dan Dures" userId="a4d20157-df88-481d-80b8-beb62bbedd3b" providerId="ADAL" clId="{3DF287F7-A8C4-4D71-9304-DCDC38BA2F61}" dt="2022-02-28T15:00:36.520" v="18721" actId="207"/>
          <ac:spMkLst>
            <pc:docMk/>
            <pc:sldMk cId="3880340518" sldId="838"/>
            <ac:spMk id="42" creationId="{ADF9EBFC-012E-434F-947E-18C477E66804}"/>
          </ac:spMkLst>
        </pc:spChg>
        <pc:spChg chg="mod">
          <ac:chgData name="Dan Dures" userId="a4d20157-df88-481d-80b8-beb62bbedd3b" providerId="ADAL" clId="{3DF287F7-A8C4-4D71-9304-DCDC38BA2F61}" dt="2022-02-28T15:00:36.520" v="18721" actId="207"/>
          <ac:spMkLst>
            <pc:docMk/>
            <pc:sldMk cId="3880340518" sldId="838"/>
            <ac:spMk id="44" creationId="{1530C512-02F1-4804-A09A-F4CD081ACEA4}"/>
          </ac:spMkLst>
        </pc:spChg>
        <pc:spChg chg="mod">
          <ac:chgData name="Dan Dures" userId="a4d20157-df88-481d-80b8-beb62bbedd3b" providerId="ADAL" clId="{3DF287F7-A8C4-4D71-9304-DCDC38BA2F61}" dt="2022-02-28T15:00:36.520" v="18721" actId="207"/>
          <ac:spMkLst>
            <pc:docMk/>
            <pc:sldMk cId="3880340518" sldId="838"/>
            <ac:spMk id="46" creationId="{7299E704-32C9-4A3E-AF1F-B53BFD24AFF1}"/>
          </ac:spMkLst>
        </pc:spChg>
        <pc:spChg chg="mod">
          <ac:chgData name="Dan Dures" userId="a4d20157-df88-481d-80b8-beb62bbedd3b" providerId="ADAL" clId="{3DF287F7-A8C4-4D71-9304-DCDC38BA2F61}" dt="2022-02-28T15:01:04.570" v="18729" actId="208"/>
          <ac:spMkLst>
            <pc:docMk/>
            <pc:sldMk cId="3880340518" sldId="838"/>
            <ac:spMk id="49" creationId="{9BDC656E-67B8-42FF-BB06-10DC5B0905F1}"/>
          </ac:spMkLst>
        </pc:spChg>
        <pc:cxnChg chg="mod">
          <ac:chgData name="Dan Dures" userId="a4d20157-df88-481d-80b8-beb62bbedd3b" providerId="ADAL" clId="{3DF287F7-A8C4-4D71-9304-DCDC38BA2F61}" dt="2022-02-28T15:01:04.570" v="18729" actId="208"/>
          <ac:cxnSpMkLst>
            <pc:docMk/>
            <pc:sldMk cId="3880340518" sldId="838"/>
            <ac:cxnSpMk id="18" creationId="{66E7C209-635C-416C-A6BF-1B14E7F70DE0}"/>
          </ac:cxnSpMkLst>
        </pc:cxnChg>
        <pc:cxnChg chg="add del mod">
          <ac:chgData name="Dan Dures" userId="a4d20157-df88-481d-80b8-beb62bbedd3b" providerId="ADAL" clId="{3DF287F7-A8C4-4D71-9304-DCDC38BA2F61}" dt="2022-02-28T15:00:49.456" v="18727" actId="478"/>
          <ac:cxnSpMkLst>
            <pc:docMk/>
            <pc:sldMk cId="3880340518" sldId="838"/>
            <ac:cxnSpMk id="22" creationId="{8AC10D5F-0125-450C-8E70-6DB1ACDFE563}"/>
          </ac:cxnSpMkLst>
        </pc:cxnChg>
        <pc:cxnChg chg="add del mod">
          <ac:chgData name="Dan Dures" userId="a4d20157-df88-481d-80b8-beb62bbedd3b" providerId="ADAL" clId="{3DF287F7-A8C4-4D71-9304-DCDC38BA2F61}" dt="2022-02-28T15:00:45.997" v="18725" actId="478"/>
          <ac:cxnSpMkLst>
            <pc:docMk/>
            <pc:sldMk cId="3880340518" sldId="838"/>
            <ac:cxnSpMk id="25" creationId="{2D331FF8-5780-426D-8A2C-C8A95C2ED3DB}"/>
          </ac:cxnSpMkLst>
        </pc:cxnChg>
        <pc:cxnChg chg="add del mod">
          <ac:chgData name="Dan Dures" userId="a4d20157-df88-481d-80b8-beb62bbedd3b" providerId="ADAL" clId="{3DF287F7-A8C4-4D71-9304-DCDC38BA2F61}" dt="2022-02-28T15:00:44.619" v="18724" actId="478"/>
          <ac:cxnSpMkLst>
            <pc:docMk/>
            <pc:sldMk cId="3880340518" sldId="838"/>
            <ac:cxnSpMk id="27" creationId="{F9477A4A-3300-4F0B-9126-738687FD7752}"/>
          </ac:cxnSpMkLst>
        </pc:cxnChg>
        <pc:cxnChg chg="mod">
          <ac:chgData name="Dan Dures" userId="a4d20157-df88-481d-80b8-beb62bbedd3b" providerId="ADAL" clId="{3DF287F7-A8C4-4D71-9304-DCDC38BA2F61}" dt="2022-02-28T15:01:04.570" v="18729" actId="208"/>
          <ac:cxnSpMkLst>
            <pc:docMk/>
            <pc:sldMk cId="3880340518" sldId="838"/>
            <ac:cxnSpMk id="29" creationId="{69EAAC07-9074-496C-A071-9ED2E1D90FC0}"/>
          </ac:cxnSpMkLst>
        </pc:cxnChg>
        <pc:cxnChg chg="add del mod">
          <ac:chgData name="Dan Dures" userId="a4d20157-df88-481d-80b8-beb62bbedd3b" providerId="ADAL" clId="{3DF287F7-A8C4-4D71-9304-DCDC38BA2F61}" dt="2022-02-28T15:00:39.196" v="18722" actId="478"/>
          <ac:cxnSpMkLst>
            <pc:docMk/>
            <pc:sldMk cId="3880340518" sldId="838"/>
            <ac:cxnSpMk id="30" creationId="{ED8C8626-9E51-4AC2-B555-A857945344C0}"/>
          </ac:cxnSpMkLst>
        </pc:cxnChg>
        <pc:cxnChg chg="mod">
          <ac:chgData name="Dan Dures" userId="a4d20157-df88-481d-80b8-beb62bbedd3b" providerId="ADAL" clId="{3DF287F7-A8C4-4D71-9304-DCDC38BA2F61}" dt="2022-02-28T15:01:04.570" v="18729" actId="208"/>
          <ac:cxnSpMkLst>
            <pc:docMk/>
            <pc:sldMk cId="3880340518" sldId="838"/>
            <ac:cxnSpMk id="31" creationId="{D2200169-9BB3-4E08-8B51-C1FE32F90E2C}"/>
          </ac:cxnSpMkLst>
        </pc:cxnChg>
        <pc:cxnChg chg="add del mod">
          <ac:chgData name="Dan Dures" userId="a4d20157-df88-481d-80b8-beb62bbedd3b" providerId="ADAL" clId="{3DF287F7-A8C4-4D71-9304-DCDC38BA2F61}" dt="2022-02-28T15:00:41.274" v="18723" actId="478"/>
          <ac:cxnSpMkLst>
            <pc:docMk/>
            <pc:sldMk cId="3880340518" sldId="838"/>
            <ac:cxnSpMk id="32" creationId="{679D75B2-AA88-4CC0-9D85-EF8B8DEFBFA5}"/>
          </ac:cxnSpMkLst>
        </pc:cxnChg>
        <pc:cxnChg chg="mod">
          <ac:chgData name="Dan Dures" userId="a4d20157-df88-481d-80b8-beb62bbedd3b" providerId="ADAL" clId="{3DF287F7-A8C4-4D71-9304-DCDC38BA2F61}" dt="2022-02-28T15:01:04.570" v="18729" actId="208"/>
          <ac:cxnSpMkLst>
            <pc:docMk/>
            <pc:sldMk cId="3880340518" sldId="838"/>
            <ac:cxnSpMk id="33" creationId="{89688CF3-BD43-4C25-B65B-DF2595441E93}"/>
          </ac:cxnSpMkLst>
        </pc:cxnChg>
        <pc:cxnChg chg="add del mod">
          <ac:chgData name="Dan Dures" userId="a4d20157-df88-481d-80b8-beb62bbedd3b" providerId="ADAL" clId="{3DF287F7-A8C4-4D71-9304-DCDC38BA2F61}" dt="2022-02-28T15:00:51.087" v="18728" actId="478"/>
          <ac:cxnSpMkLst>
            <pc:docMk/>
            <pc:sldMk cId="3880340518" sldId="838"/>
            <ac:cxnSpMk id="34" creationId="{B12EBF0B-4455-48BA-A373-62A2A2C7034A}"/>
          </ac:cxnSpMkLst>
        </pc:cxnChg>
        <pc:cxnChg chg="mod">
          <ac:chgData name="Dan Dures" userId="a4d20157-df88-481d-80b8-beb62bbedd3b" providerId="ADAL" clId="{3DF287F7-A8C4-4D71-9304-DCDC38BA2F61}" dt="2022-02-28T15:01:04.570" v="18729" actId="208"/>
          <ac:cxnSpMkLst>
            <pc:docMk/>
            <pc:sldMk cId="3880340518" sldId="838"/>
            <ac:cxnSpMk id="38" creationId="{6535CDEC-33CD-4CBD-8150-E47F3B3E7477}"/>
          </ac:cxnSpMkLst>
        </pc:cxnChg>
      </pc:sldChg>
      <pc:sldChg chg="addSp delSp modSp mod modClrScheme chgLayout">
        <pc:chgData name="Dan Dures" userId="a4d20157-df88-481d-80b8-beb62bbedd3b" providerId="ADAL" clId="{3DF287F7-A8C4-4D71-9304-DCDC38BA2F61}" dt="2022-02-09T10:27:24.421" v="14894" actId="14100"/>
        <pc:sldMkLst>
          <pc:docMk/>
          <pc:sldMk cId="758352139" sldId="843"/>
        </pc:sldMkLst>
        <pc:spChg chg="mod">
          <ac:chgData name="Dan Dures" userId="a4d20157-df88-481d-80b8-beb62bbedd3b" providerId="ADAL" clId="{3DF287F7-A8C4-4D71-9304-DCDC38BA2F61}" dt="2022-02-09T10:27:24.421" v="14894" actId="14100"/>
          <ac:spMkLst>
            <pc:docMk/>
            <pc:sldMk cId="758352139" sldId="843"/>
            <ac:spMk id="4" creationId="{E2275B23-74C5-42C6-B142-71CC09017023}"/>
          </ac:spMkLst>
        </pc:spChg>
        <pc:spChg chg="mod ord">
          <ac:chgData name="Dan Dures" userId="a4d20157-df88-481d-80b8-beb62bbedd3b" providerId="ADAL" clId="{3DF287F7-A8C4-4D71-9304-DCDC38BA2F61}" dt="2022-02-01T14:05:53.156" v="7469" actId="113"/>
          <ac:spMkLst>
            <pc:docMk/>
            <pc:sldMk cId="758352139" sldId="843"/>
            <ac:spMk id="5" creationId="{97F1A34B-5E8D-4307-9057-45AB726C3541}"/>
          </ac:spMkLst>
        </pc:spChg>
        <pc:spChg chg="del">
          <ac:chgData name="Dan Dures" userId="a4d20157-df88-481d-80b8-beb62bbedd3b" providerId="ADAL" clId="{3DF287F7-A8C4-4D71-9304-DCDC38BA2F61}" dt="2022-01-27T17:50:25.915" v="561" actId="478"/>
          <ac:spMkLst>
            <pc:docMk/>
            <pc:sldMk cId="758352139" sldId="843"/>
            <ac:spMk id="12" creationId="{DA9AC3ED-DE37-4835-BD0B-42E5B52683E2}"/>
          </ac:spMkLst>
        </pc:spChg>
        <pc:spChg chg="del">
          <ac:chgData name="Dan Dures" userId="a4d20157-df88-481d-80b8-beb62bbedd3b" providerId="ADAL" clId="{3DF287F7-A8C4-4D71-9304-DCDC38BA2F61}" dt="2022-01-27T17:50:25.915" v="561" actId="478"/>
          <ac:spMkLst>
            <pc:docMk/>
            <pc:sldMk cId="758352139" sldId="843"/>
            <ac:spMk id="13" creationId="{36D6DD74-9BB0-47F6-BD80-430A9247DF13}"/>
          </ac:spMkLst>
        </pc:spChg>
        <pc:picChg chg="add del mod">
          <ac:chgData name="Dan Dures" userId="a4d20157-df88-481d-80b8-beb62bbedd3b" providerId="ADAL" clId="{3DF287F7-A8C4-4D71-9304-DCDC38BA2F61}" dt="2022-01-28T17:13:59.919" v="7107" actId="478"/>
          <ac:picMkLst>
            <pc:docMk/>
            <pc:sldMk cId="758352139" sldId="843"/>
            <ac:picMk id="3" creationId="{D4BF7B57-ACB9-4134-8B3B-D57B3ED8AD7D}"/>
          </ac:picMkLst>
        </pc:picChg>
        <pc:picChg chg="add mod">
          <ac:chgData name="Dan Dures" userId="a4d20157-df88-481d-80b8-beb62bbedd3b" providerId="ADAL" clId="{3DF287F7-A8C4-4D71-9304-DCDC38BA2F61}" dt="2022-02-09T10:19:34.717" v="14863" actId="1076"/>
          <ac:picMkLst>
            <pc:docMk/>
            <pc:sldMk cId="758352139" sldId="843"/>
            <ac:picMk id="7" creationId="{00770A15-1128-4020-94BE-B276E92D2B7D}"/>
          </ac:picMkLst>
        </pc:picChg>
        <pc:picChg chg="del">
          <ac:chgData name="Dan Dures" userId="a4d20157-df88-481d-80b8-beb62bbedd3b" providerId="ADAL" clId="{3DF287F7-A8C4-4D71-9304-DCDC38BA2F61}" dt="2022-01-27T17:50:23.933" v="558" actId="478"/>
          <ac:picMkLst>
            <pc:docMk/>
            <pc:sldMk cId="758352139" sldId="843"/>
            <ac:picMk id="11" creationId="{9F4ADF8A-D0D5-4FC8-9ABE-FE61E3E59F51}"/>
          </ac:picMkLst>
        </pc:picChg>
        <pc:picChg chg="del">
          <ac:chgData name="Dan Dures" userId="a4d20157-df88-481d-80b8-beb62bbedd3b" providerId="ADAL" clId="{3DF287F7-A8C4-4D71-9304-DCDC38BA2F61}" dt="2022-01-27T17:50:24.452" v="559" actId="478"/>
          <ac:picMkLst>
            <pc:docMk/>
            <pc:sldMk cId="758352139" sldId="843"/>
            <ac:picMk id="2052" creationId="{E0950EB5-0BEB-45D2-92EA-F752F84FC329}"/>
          </ac:picMkLst>
        </pc:picChg>
        <pc:picChg chg="del">
          <ac:chgData name="Dan Dures" userId="a4d20157-df88-481d-80b8-beb62bbedd3b" providerId="ADAL" clId="{3DF287F7-A8C4-4D71-9304-DCDC38BA2F61}" dt="2022-01-27T17:50:24.854" v="560" actId="478"/>
          <ac:picMkLst>
            <pc:docMk/>
            <pc:sldMk cId="758352139" sldId="843"/>
            <ac:picMk id="2054" creationId="{8E726429-ABCA-42EB-A6A0-C5452CE97B63}"/>
          </ac:picMkLst>
        </pc:picChg>
      </pc:sldChg>
      <pc:sldChg chg="modSp add mod">
        <pc:chgData name="Dan Dures" userId="a4d20157-df88-481d-80b8-beb62bbedd3b" providerId="ADAL" clId="{3DF287F7-A8C4-4D71-9304-DCDC38BA2F61}" dt="2022-02-28T14:36:45.951" v="17752" actId="208"/>
        <pc:sldMkLst>
          <pc:docMk/>
          <pc:sldMk cId="3969287955" sldId="853"/>
        </pc:sldMkLst>
        <pc:spChg chg="mod">
          <ac:chgData name="Dan Dures" userId="a4d20157-df88-481d-80b8-beb62bbedd3b" providerId="ADAL" clId="{3DF287F7-A8C4-4D71-9304-DCDC38BA2F61}" dt="2022-02-28T14:36:27.744" v="17745" actId="207"/>
          <ac:spMkLst>
            <pc:docMk/>
            <pc:sldMk cId="3969287955" sldId="853"/>
            <ac:spMk id="6" creationId="{B6C1946F-70B9-4886-BD84-D74E5FA1780C}"/>
          </ac:spMkLst>
        </pc:spChg>
        <pc:spChg chg="mod">
          <ac:chgData name="Dan Dures" userId="a4d20157-df88-481d-80b8-beb62bbedd3b" providerId="ADAL" clId="{3DF287F7-A8C4-4D71-9304-DCDC38BA2F61}" dt="2022-02-28T14:36:27.744" v="17745" actId="207"/>
          <ac:spMkLst>
            <pc:docMk/>
            <pc:sldMk cId="3969287955" sldId="853"/>
            <ac:spMk id="7" creationId="{BAFA3B70-EC3D-4BB0-B280-8A523F34B287}"/>
          </ac:spMkLst>
        </pc:spChg>
        <pc:spChg chg="mod">
          <ac:chgData name="Dan Dures" userId="a4d20157-df88-481d-80b8-beb62bbedd3b" providerId="ADAL" clId="{3DF287F7-A8C4-4D71-9304-DCDC38BA2F61}" dt="2022-02-28T14:36:19.717" v="17744" actId="208"/>
          <ac:spMkLst>
            <pc:docMk/>
            <pc:sldMk cId="3969287955" sldId="853"/>
            <ac:spMk id="9" creationId="{B7BC4C8B-D3EC-4BAE-BDD7-97EC8E503DF7}"/>
          </ac:spMkLst>
        </pc:spChg>
        <pc:spChg chg="mod">
          <ac:chgData name="Dan Dures" userId="a4d20157-df88-481d-80b8-beb62bbedd3b" providerId="ADAL" clId="{3DF287F7-A8C4-4D71-9304-DCDC38BA2F61}" dt="2022-02-28T14:36:27.744" v="17745" actId="207"/>
          <ac:spMkLst>
            <pc:docMk/>
            <pc:sldMk cId="3969287955" sldId="853"/>
            <ac:spMk id="10" creationId="{8828134C-F0A2-43EF-8154-BD230145FD4C}"/>
          </ac:spMkLst>
        </pc:spChg>
        <pc:spChg chg="mod">
          <ac:chgData name="Dan Dures" userId="a4d20157-df88-481d-80b8-beb62bbedd3b" providerId="ADAL" clId="{3DF287F7-A8C4-4D71-9304-DCDC38BA2F61}" dt="2022-02-28T14:36:27.744" v="17745" actId="207"/>
          <ac:spMkLst>
            <pc:docMk/>
            <pc:sldMk cId="3969287955" sldId="853"/>
            <ac:spMk id="11" creationId="{2F2FDF5F-5022-4E72-8748-571A7BA9C7AF}"/>
          </ac:spMkLst>
        </pc:spChg>
        <pc:spChg chg="mod">
          <ac:chgData name="Dan Dures" userId="a4d20157-df88-481d-80b8-beb62bbedd3b" providerId="ADAL" clId="{3DF287F7-A8C4-4D71-9304-DCDC38BA2F61}" dt="2022-02-28T14:36:27.744" v="17745" actId="207"/>
          <ac:spMkLst>
            <pc:docMk/>
            <pc:sldMk cId="3969287955" sldId="853"/>
            <ac:spMk id="12" creationId="{CEFFE535-2CBB-482B-950D-EC4567680598}"/>
          </ac:spMkLst>
        </pc:spChg>
        <pc:spChg chg="mod">
          <ac:chgData name="Dan Dures" userId="a4d20157-df88-481d-80b8-beb62bbedd3b" providerId="ADAL" clId="{3DF287F7-A8C4-4D71-9304-DCDC38BA2F61}" dt="2022-02-28T14:36:43.121" v="17751" actId="207"/>
          <ac:spMkLst>
            <pc:docMk/>
            <pc:sldMk cId="3969287955" sldId="853"/>
            <ac:spMk id="15" creationId="{3C5D8CAE-6C34-4985-865F-D2AA3931E474}"/>
          </ac:spMkLst>
        </pc:spChg>
        <pc:spChg chg="mod">
          <ac:chgData name="Dan Dures" userId="a4d20157-df88-481d-80b8-beb62bbedd3b" providerId="ADAL" clId="{3DF287F7-A8C4-4D71-9304-DCDC38BA2F61}" dt="2022-02-28T14:36:34.516" v="17748" actId="207"/>
          <ac:spMkLst>
            <pc:docMk/>
            <pc:sldMk cId="3969287955" sldId="853"/>
            <ac:spMk id="19" creationId="{B2B22992-90D6-445B-94D3-C697982EA855}"/>
          </ac:spMkLst>
        </pc:spChg>
        <pc:spChg chg="mod">
          <ac:chgData name="Dan Dures" userId="a4d20157-df88-481d-80b8-beb62bbedd3b" providerId="ADAL" clId="{3DF287F7-A8C4-4D71-9304-DCDC38BA2F61}" dt="2022-02-28T14:36:37.257" v="17749" actId="207"/>
          <ac:spMkLst>
            <pc:docMk/>
            <pc:sldMk cId="3969287955" sldId="853"/>
            <ac:spMk id="21" creationId="{A16E6552-8BB3-4BAA-9C98-8E4F620FE4B6}"/>
          </ac:spMkLst>
        </pc:spChg>
        <pc:spChg chg="mod">
          <ac:chgData name="Dan Dures" userId="a4d20157-df88-481d-80b8-beb62bbedd3b" providerId="ADAL" clId="{3DF287F7-A8C4-4D71-9304-DCDC38BA2F61}" dt="2022-02-28T14:36:19.717" v="17744" actId="208"/>
          <ac:spMkLst>
            <pc:docMk/>
            <pc:sldMk cId="3969287955" sldId="853"/>
            <ac:spMk id="25" creationId="{66D4DBA9-C3C1-4FAE-8830-B8C554A8CDA0}"/>
          </ac:spMkLst>
        </pc:spChg>
        <pc:spChg chg="mod">
          <ac:chgData name="Dan Dures" userId="a4d20157-df88-481d-80b8-beb62bbedd3b" providerId="ADAL" clId="{3DF287F7-A8C4-4D71-9304-DCDC38BA2F61}" dt="2022-02-28T14:36:32.553" v="17747" actId="207"/>
          <ac:spMkLst>
            <pc:docMk/>
            <pc:sldMk cId="3969287955" sldId="853"/>
            <ac:spMk id="26" creationId="{440DD5B3-D8D1-4579-985B-3A38B4571A6D}"/>
          </ac:spMkLst>
        </pc:spChg>
        <pc:spChg chg="mod">
          <ac:chgData name="Dan Dures" userId="a4d20157-df88-481d-80b8-beb62bbedd3b" providerId="ADAL" clId="{3DF287F7-A8C4-4D71-9304-DCDC38BA2F61}" dt="2022-02-28T14:36:19.717" v="17744" actId="208"/>
          <ac:spMkLst>
            <pc:docMk/>
            <pc:sldMk cId="3969287955" sldId="853"/>
            <ac:spMk id="27" creationId="{E2D50965-8BE4-4F6A-B1E1-DD554988B7D7}"/>
          </ac:spMkLst>
        </pc:spChg>
        <pc:spChg chg="mod">
          <ac:chgData name="Dan Dures" userId="a4d20157-df88-481d-80b8-beb62bbedd3b" providerId="ADAL" clId="{3DF287F7-A8C4-4D71-9304-DCDC38BA2F61}" dt="2022-02-28T14:36:19.717" v="17744" actId="208"/>
          <ac:spMkLst>
            <pc:docMk/>
            <pc:sldMk cId="3969287955" sldId="853"/>
            <ac:spMk id="29" creationId="{5FBB78E2-8C79-46CA-AFEA-3738D00E1693}"/>
          </ac:spMkLst>
        </pc:spChg>
        <pc:spChg chg="mod">
          <ac:chgData name="Dan Dures" userId="a4d20157-df88-481d-80b8-beb62bbedd3b" providerId="ADAL" clId="{3DF287F7-A8C4-4D71-9304-DCDC38BA2F61}" dt="2022-02-28T14:36:30.440" v="17746" actId="207"/>
          <ac:spMkLst>
            <pc:docMk/>
            <pc:sldMk cId="3969287955" sldId="853"/>
            <ac:spMk id="31" creationId="{E4632A7E-5553-41BC-82CF-4B42A895BD58}"/>
          </ac:spMkLst>
        </pc:spChg>
        <pc:cxnChg chg="mod">
          <ac:chgData name="Dan Dures" userId="a4d20157-df88-481d-80b8-beb62bbedd3b" providerId="ADAL" clId="{3DF287F7-A8C4-4D71-9304-DCDC38BA2F61}" dt="2022-02-28T14:36:19.717" v="17744" actId="208"/>
          <ac:cxnSpMkLst>
            <pc:docMk/>
            <pc:sldMk cId="3969287955" sldId="853"/>
            <ac:cxnSpMk id="8" creationId="{C234043A-CFD5-4699-918F-5B2C7EF1F847}"/>
          </ac:cxnSpMkLst>
        </pc:cxnChg>
        <pc:cxnChg chg="mod">
          <ac:chgData name="Dan Dures" userId="a4d20157-df88-481d-80b8-beb62bbedd3b" providerId="ADAL" clId="{3DF287F7-A8C4-4D71-9304-DCDC38BA2F61}" dt="2022-02-28T14:36:19.717" v="17744" actId="208"/>
          <ac:cxnSpMkLst>
            <pc:docMk/>
            <pc:sldMk cId="3969287955" sldId="853"/>
            <ac:cxnSpMk id="16" creationId="{062C8D40-CD2F-4676-856C-CF683ADBB2FB}"/>
          </ac:cxnSpMkLst>
        </pc:cxnChg>
        <pc:cxnChg chg="mod">
          <ac:chgData name="Dan Dures" userId="a4d20157-df88-481d-80b8-beb62bbedd3b" providerId="ADAL" clId="{3DF287F7-A8C4-4D71-9304-DCDC38BA2F61}" dt="2022-02-28T14:36:45.951" v="17752" actId="208"/>
          <ac:cxnSpMkLst>
            <pc:docMk/>
            <pc:sldMk cId="3969287955" sldId="853"/>
            <ac:cxnSpMk id="23" creationId="{4E9C4C90-9E70-46F3-B5FF-982D1D41F815}"/>
          </ac:cxnSpMkLst>
        </pc:cxnChg>
        <pc:cxnChg chg="mod">
          <ac:chgData name="Dan Dures" userId="a4d20157-df88-481d-80b8-beb62bbedd3b" providerId="ADAL" clId="{3DF287F7-A8C4-4D71-9304-DCDC38BA2F61}" dt="2022-02-28T14:36:19.717" v="17744" actId="208"/>
          <ac:cxnSpMkLst>
            <pc:docMk/>
            <pc:sldMk cId="3969287955" sldId="853"/>
            <ac:cxnSpMk id="24" creationId="{B0FD7152-4DB9-4B56-A32D-BFED1C680F55}"/>
          </ac:cxnSpMkLst>
        </pc:cxnChg>
        <pc:cxnChg chg="mod">
          <ac:chgData name="Dan Dures" userId="a4d20157-df88-481d-80b8-beb62bbedd3b" providerId="ADAL" clId="{3DF287F7-A8C4-4D71-9304-DCDC38BA2F61}" dt="2022-02-28T14:36:19.717" v="17744" actId="208"/>
          <ac:cxnSpMkLst>
            <pc:docMk/>
            <pc:sldMk cId="3969287955" sldId="853"/>
            <ac:cxnSpMk id="28" creationId="{3ACD5EED-DD65-41CB-84DC-7B462F50D7E3}"/>
          </ac:cxnSpMkLst>
        </pc:cxnChg>
        <pc:cxnChg chg="mod">
          <ac:chgData name="Dan Dures" userId="a4d20157-df88-481d-80b8-beb62bbedd3b" providerId="ADAL" clId="{3DF287F7-A8C4-4D71-9304-DCDC38BA2F61}" dt="2022-02-28T14:36:19.717" v="17744" actId="208"/>
          <ac:cxnSpMkLst>
            <pc:docMk/>
            <pc:sldMk cId="3969287955" sldId="853"/>
            <ac:cxnSpMk id="32" creationId="{AEE5E21B-C3F4-4CAF-BD82-7BB694DD2DCF}"/>
          </ac:cxnSpMkLst>
        </pc:cxnChg>
      </pc:sldChg>
      <pc:sldChg chg="modSp add mod">
        <pc:chgData name="Dan Dures" userId="a4d20157-df88-481d-80b8-beb62bbedd3b" providerId="ADAL" clId="{3DF287F7-A8C4-4D71-9304-DCDC38BA2F61}" dt="2022-02-28T15:07:38.567" v="18808" actId="207"/>
        <pc:sldMkLst>
          <pc:docMk/>
          <pc:sldMk cId="1605118160" sldId="854"/>
        </pc:sldMkLst>
        <pc:spChg chg="mod">
          <ac:chgData name="Dan Dures" userId="a4d20157-df88-481d-80b8-beb62bbedd3b" providerId="ADAL" clId="{3DF287F7-A8C4-4D71-9304-DCDC38BA2F61}" dt="2022-02-28T15:07:12.092" v="18803" actId="207"/>
          <ac:spMkLst>
            <pc:docMk/>
            <pc:sldMk cId="1605118160" sldId="854"/>
            <ac:spMk id="5" creationId="{E5C7F8F7-AA33-475F-8A7E-1633CB1FCF5A}"/>
          </ac:spMkLst>
        </pc:spChg>
        <pc:spChg chg="mod">
          <ac:chgData name="Dan Dures" userId="a4d20157-df88-481d-80b8-beb62bbedd3b" providerId="ADAL" clId="{3DF287F7-A8C4-4D71-9304-DCDC38BA2F61}" dt="2022-02-28T15:07:22.908" v="18805" actId="207"/>
          <ac:spMkLst>
            <pc:docMk/>
            <pc:sldMk cId="1605118160" sldId="854"/>
            <ac:spMk id="6" creationId="{7EF16BE0-47A0-46AC-A452-AA6FE0C3C04A}"/>
          </ac:spMkLst>
        </pc:spChg>
        <pc:spChg chg="mod">
          <ac:chgData name="Dan Dures" userId="a4d20157-df88-481d-80b8-beb62bbedd3b" providerId="ADAL" clId="{3DF287F7-A8C4-4D71-9304-DCDC38BA2F61}" dt="2022-02-28T15:07:12.092" v="18803" actId="207"/>
          <ac:spMkLst>
            <pc:docMk/>
            <pc:sldMk cId="1605118160" sldId="854"/>
            <ac:spMk id="8" creationId="{84F75882-788D-4B18-8EBA-8C0092A01681}"/>
          </ac:spMkLst>
        </pc:spChg>
        <pc:spChg chg="mod">
          <ac:chgData name="Dan Dures" userId="a4d20157-df88-481d-80b8-beb62bbedd3b" providerId="ADAL" clId="{3DF287F7-A8C4-4D71-9304-DCDC38BA2F61}" dt="2022-02-28T15:07:17.767" v="18804" actId="207"/>
          <ac:spMkLst>
            <pc:docMk/>
            <pc:sldMk cId="1605118160" sldId="854"/>
            <ac:spMk id="10" creationId="{036DBC45-19D1-4B8F-9E04-BD4B979BA0FC}"/>
          </ac:spMkLst>
        </pc:spChg>
        <pc:spChg chg="mod">
          <ac:chgData name="Dan Dures" userId="a4d20157-df88-481d-80b8-beb62bbedd3b" providerId="ADAL" clId="{3DF287F7-A8C4-4D71-9304-DCDC38BA2F61}" dt="2022-02-28T15:07:02.505" v="18801" actId="208"/>
          <ac:spMkLst>
            <pc:docMk/>
            <pc:sldMk cId="1605118160" sldId="854"/>
            <ac:spMk id="11" creationId="{EE88495D-A5BE-4DE2-96AB-A62C9FDF76C5}"/>
          </ac:spMkLst>
        </pc:spChg>
        <pc:spChg chg="mod">
          <ac:chgData name="Dan Dures" userId="a4d20157-df88-481d-80b8-beb62bbedd3b" providerId="ADAL" clId="{3DF287F7-A8C4-4D71-9304-DCDC38BA2F61}" dt="2022-02-28T15:06:57.135" v="18800" actId="208"/>
          <ac:spMkLst>
            <pc:docMk/>
            <pc:sldMk cId="1605118160" sldId="854"/>
            <ac:spMk id="13" creationId="{783D2DCA-37D1-43F3-84E0-9A0C3D61A07E}"/>
          </ac:spMkLst>
        </pc:spChg>
        <pc:spChg chg="mod">
          <ac:chgData name="Dan Dures" userId="a4d20157-df88-481d-80b8-beb62bbedd3b" providerId="ADAL" clId="{3DF287F7-A8C4-4D71-9304-DCDC38BA2F61}" dt="2022-02-28T15:06:57.135" v="18800" actId="208"/>
          <ac:spMkLst>
            <pc:docMk/>
            <pc:sldMk cId="1605118160" sldId="854"/>
            <ac:spMk id="15" creationId="{B902ED0C-4B96-472A-8938-4F2F24E65F4C}"/>
          </ac:spMkLst>
        </pc:spChg>
        <pc:spChg chg="mod">
          <ac:chgData name="Dan Dures" userId="a4d20157-df88-481d-80b8-beb62bbedd3b" providerId="ADAL" clId="{3DF287F7-A8C4-4D71-9304-DCDC38BA2F61}" dt="2022-02-28T15:07:26.458" v="18806" actId="108"/>
          <ac:spMkLst>
            <pc:docMk/>
            <pc:sldMk cId="1605118160" sldId="854"/>
            <ac:spMk id="19" creationId="{F473C096-4D8E-4B9D-BB0A-E36A9FC0E087}"/>
          </ac:spMkLst>
        </pc:spChg>
        <pc:spChg chg="mod">
          <ac:chgData name="Dan Dures" userId="a4d20157-df88-481d-80b8-beb62bbedd3b" providerId="ADAL" clId="{3DF287F7-A8C4-4D71-9304-DCDC38BA2F61}" dt="2022-02-28T15:07:38.567" v="18808" actId="207"/>
          <ac:spMkLst>
            <pc:docMk/>
            <pc:sldMk cId="1605118160" sldId="854"/>
            <ac:spMk id="21" creationId="{77D57281-B517-4806-85C2-71A80643AEC1}"/>
          </ac:spMkLst>
        </pc:spChg>
        <pc:spChg chg="mod">
          <ac:chgData name="Dan Dures" userId="a4d20157-df88-481d-80b8-beb62bbedd3b" providerId="ADAL" clId="{3DF287F7-A8C4-4D71-9304-DCDC38BA2F61}" dt="2022-02-28T15:07:34.413" v="18807" actId="207"/>
          <ac:spMkLst>
            <pc:docMk/>
            <pc:sldMk cId="1605118160" sldId="854"/>
            <ac:spMk id="23" creationId="{19C31763-235E-42F3-B829-01A758D13265}"/>
          </ac:spMkLst>
        </pc:spChg>
        <pc:cxnChg chg="mod">
          <ac:chgData name="Dan Dures" userId="a4d20157-df88-481d-80b8-beb62bbedd3b" providerId="ADAL" clId="{3DF287F7-A8C4-4D71-9304-DCDC38BA2F61}" dt="2022-02-28T15:06:57.135" v="18800" actId="208"/>
          <ac:cxnSpMkLst>
            <pc:docMk/>
            <pc:sldMk cId="1605118160" sldId="854"/>
            <ac:cxnSpMk id="17" creationId="{604EF5DE-5E8A-430F-8D10-57D152131081}"/>
          </ac:cxnSpMkLst>
        </pc:cxnChg>
        <pc:cxnChg chg="mod">
          <ac:chgData name="Dan Dures" userId="a4d20157-df88-481d-80b8-beb62bbedd3b" providerId="ADAL" clId="{3DF287F7-A8C4-4D71-9304-DCDC38BA2F61}" dt="2022-02-28T15:06:57.135" v="18800" actId="208"/>
          <ac:cxnSpMkLst>
            <pc:docMk/>
            <pc:sldMk cId="1605118160" sldId="854"/>
            <ac:cxnSpMk id="20" creationId="{AE2EC159-90B5-4942-8298-64D717BE34ED}"/>
          </ac:cxnSpMkLst>
        </pc:cxnChg>
        <pc:cxnChg chg="mod">
          <ac:chgData name="Dan Dures" userId="a4d20157-df88-481d-80b8-beb62bbedd3b" providerId="ADAL" clId="{3DF287F7-A8C4-4D71-9304-DCDC38BA2F61}" dt="2022-02-28T15:07:02.505" v="18801" actId="208"/>
          <ac:cxnSpMkLst>
            <pc:docMk/>
            <pc:sldMk cId="1605118160" sldId="854"/>
            <ac:cxnSpMk id="22" creationId="{1586EA92-5CB7-497B-B354-A1B57BCA6857}"/>
          </ac:cxnSpMkLst>
        </pc:cxnChg>
      </pc:sldChg>
      <pc:sldChg chg="addSp modSp add mod">
        <pc:chgData name="Dan Dures" userId="a4d20157-df88-481d-80b8-beb62bbedd3b" providerId="ADAL" clId="{3DF287F7-A8C4-4D71-9304-DCDC38BA2F61}" dt="2022-02-28T15:05:31.626" v="18782" actId="207"/>
        <pc:sldMkLst>
          <pc:docMk/>
          <pc:sldMk cId="3070247996" sldId="855"/>
        </pc:sldMkLst>
        <pc:spChg chg="add mod">
          <ac:chgData name="Dan Dures" userId="a4d20157-df88-481d-80b8-beb62bbedd3b" providerId="ADAL" clId="{3DF287F7-A8C4-4D71-9304-DCDC38BA2F61}" dt="2022-02-28T15:05:26.940" v="18781" actId="571"/>
          <ac:spMkLst>
            <pc:docMk/>
            <pc:sldMk cId="3070247996" sldId="855"/>
            <ac:spMk id="19" creationId="{54A4A972-E77E-4C6C-AC79-CE98A05585F1}"/>
          </ac:spMkLst>
        </pc:spChg>
        <pc:spChg chg="add mod">
          <ac:chgData name="Dan Dures" userId="a4d20157-df88-481d-80b8-beb62bbedd3b" providerId="ADAL" clId="{3DF287F7-A8C4-4D71-9304-DCDC38BA2F61}" dt="2022-02-28T15:05:26.940" v="18781" actId="571"/>
          <ac:spMkLst>
            <pc:docMk/>
            <pc:sldMk cId="3070247996" sldId="855"/>
            <ac:spMk id="20" creationId="{310BBB2F-D7FD-480B-8CF1-FFC5C3DC6B05}"/>
          </ac:spMkLst>
        </pc:spChg>
        <pc:spChg chg="add mod">
          <ac:chgData name="Dan Dures" userId="a4d20157-df88-481d-80b8-beb62bbedd3b" providerId="ADAL" clId="{3DF287F7-A8C4-4D71-9304-DCDC38BA2F61}" dt="2022-02-28T15:05:26.940" v="18781" actId="571"/>
          <ac:spMkLst>
            <pc:docMk/>
            <pc:sldMk cId="3070247996" sldId="855"/>
            <ac:spMk id="21" creationId="{CB0799A8-6C18-4B36-8B5C-A9D7F9F3D0D0}"/>
          </ac:spMkLst>
        </pc:spChg>
        <pc:spChg chg="mod">
          <ac:chgData name="Dan Dures" userId="a4d20157-df88-481d-80b8-beb62bbedd3b" providerId="ADAL" clId="{3DF287F7-A8C4-4D71-9304-DCDC38BA2F61}" dt="2022-02-28T15:05:31.626" v="18782" actId="207"/>
          <ac:spMkLst>
            <pc:docMk/>
            <pc:sldMk cId="3070247996" sldId="855"/>
            <ac:spMk id="23" creationId="{B7260EA1-32EE-4B73-8693-02EE6BE55798}"/>
          </ac:spMkLst>
        </pc:spChg>
        <pc:spChg chg="mod">
          <ac:chgData name="Dan Dures" userId="a4d20157-df88-481d-80b8-beb62bbedd3b" providerId="ADAL" clId="{3DF287F7-A8C4-4D71-9304-DCDC38BA2F61}" dt="2022-02-28T15:05:31.626" v="18782" actId="207"/>
          <ac:spMkLst>
            <pc:docMk/>
            <pc:sldMk cId="3070247996" sldId="855"/>
            <ac:spMk id="25" creationId="{78E1D6EF-5CA1-4AB5-A287-323E798542DD}"/>
          </ac:spMkLst>
        </pc:spChg>
        <pc:spChg chg="mod">
          <ac:chgData name="Dan Dures" userId="a4d20157-df88-481d-80b8-beb62bbedd3b" providerId="ADAL" clId="{3DF287F7-A8C4-4D71-9304-DCDC38BA2F61}" dt="2022-02-28T15:05:31.626" v="18782" actId="207"/>
          <ac:spMkLst>
            <pc:docMk/>
            <pc:sldMk cId="3070247996" sldId="855"/>
            <ac:spMk id="27" creationId="{F5D5FC51-B277-4FEA-A48A-D7D7292B24A8}"/>
          </ac:spMkLst>
        </pc:spChg>
        <pc:spChg chg="mod">
          <ac:chgData name="Dan Dures" userId="a4d20157-df88-481d-80b8-beb62bbedd3b" providerId="ADAL" clId="{3DF287F7-A8C4-4D71-9304-DCDC38BA2F61}" dt="2022-02-28T15:05:31.626" v="18782" actId="207"/>
          <ac:spMkLst>
            <pc:docMk/>
            <pc:sldMk cId="3070247996" sldId="855"/>
            <ac:spMk id="29" creationId="{273FD787-3BB1-4ACF-AA5E-4539BC6AA9EA}"/>
          </ac:spMkLst>
        </pc:spChg>
        <pc:cxnChg chg="mod">
          <ac:chgData name="Dan Dures" userId="a4d20157-df88-481d-80b8-beb62bbedd3b" providerId="ADAL" clId="{3DF287F7-A8C4-4D71-9304-DCDC38BA2F61}" dt="2022-02-28T15:05:20.946" v="18779" actId="208"/>
          <ac:cxnSpMkLst>
            <pc:docMk/>
            <pc:sldMk cId="3070247996" sldId="855"/>
            <ac:cxnSpMk id="16" creationId="{F95DBD46-50C7-4587-94CB-21D63E6E42C3}"/>
          </ac:cxnSpMkLst>
        </pc:cxnChg>
        <pc:cxnChg chg="mod">
          <ac:chgData name="Dan Dures" userId="a4d20157-df88-481d-80b8-beb62bbedd3b" providerId="ADAL" clId="{3DF287F7-A8C4-4D71-9304-DCDC38BA2F61}" dt="2022-02-28T15:05:20.946" v="18779" actId="208"/>
          <ac:cxnSpMkLst>
            <pc:docMk/>
            <pc:sldMk cId="3070247996" sldId="855"/>
            <ac:cxnSpMk id="18" creationId="{2D6523AB-9129-4F9F-BDBB-85765B279C8E}"/>
          </ac:cxnSpMkLst>
        </pc:cxnChg>
      </pc:sldChg>
      <pc:sldChg chg="modSp add mod">
        <pc:chgData name="Dan Dures" userId="a4d20157-df88-481d-80b8-beb62bbedd3b" providerId="ADAL" clId="{3DF287F7-A8C4-4D71-9304-DCDC38BA2F61}" dt="2022-02-28T15:05:08.813" v="18778" actId="208"/>
        <pc:sldMkLst>
          <pc:docMk/>
          <pc:sldMk cId="3895527771" sldId="857"/>
        </pc:sldMkLst>
        <pc:spChg chg="mod">
          <ac:chgData name="Dan Dures" userId="a4d20157-df88-481d-80b8-beb62bbedd3b" providerId="ADAL" clId="{3DF287F7-A8C4-4D71-9304-DCDC38BA2F61}" dt="2022-02-28T15:04:51.100" v="18776" actId="207"/>
          <ac:spMkLst>
            <pc:docMk/>
            <pc:sldMk cId="3895527771" sldId="857"/>
            <ac:spMk id="23" creationId="{B7260EA1-32EE-4B73-8693-02EE6BE55798}"/>
          </ac:spMkLst>
        </pc:spChg>
        <pc:spChg chg="mod">
          <ac:chgData name="Dan Dures" userId="a4d20157-df88-481d-80b8-beb62bbedd3b" providerId="ADAL" clId="{3DF287F7-A8C4-4D71-9304-DCDC38BA2F61}" dt="2022-02-28T15:05:08.813" v="18778" actId="208"/>
          <ac:spMkLst>
            <pc:docMk/>
            <pc:sldMk cId="3895527771" sldId="857"/>
            <ac:spMk id="24" creationId="{D4A9A242-BF4B-467C-AA4B-6C043549A41E}"/>
          </ac:spMkLst>
        </pc:spChg>
        <pc:spChg chg="mod">
          <ac:chgData name="Dan Dures" userId="a4d20157-df88-481d-80b8-beb62bbedd3b" providerId="ADAL" clId="{3DF287F7-A8C4-4D71-9304-DCDC38BA2F61}" dt="2022-02-28T15:04:51.100" v="18776" actId="207"/>
          <ac:spMkLst>
            <pc:docMk/>
            <pc:sldMk cId="3895527771" sldId="857"/>
            <ac:spMk id="25" creationId="{78E1D6EF-5CA1-4AB5-A287-323E798542DD}"/>
          </ac:spMkLst>
        </pc:spChg>
        <pc:spChg chg="mod">
          <ac:chgData name="Dan Dures" userId="a4d20157-df88-481d-80b8-beb62bbedd3b" providerId="ADAL" clId="{3DF287F7-A8C4-4D71-9304-DCDC38BA2F61}" dt="2022-02-28T15:04:54.710" v="18777" actId="207"/>
          <ac:spMkLst>
            <pc:docMk/>
            <pc:sldMk cId="3895527771" sldId="857"/>
            <ac:spMk id="27" creationId="{F5D5FC51-B277-4FEA-A48A-D7D7292B24A8}"/>
          </ac:spMkLst>
        </pc:spChg>
        <pc:spChg chg="mod">
          <ac:chgData name="Dan Dures" userId="a4d20157-df88-481d-80b8-beb62bbedd3b" providerId="ADAL" clId="{3DF287F7-A8C4-4D71-9304-DCDC38BA2F61}" dt="2022-02-28T15:04:54.710" v="18777" actId="207"/>
          <ac:spMkLst>
            <pc:docMk/>
            <pc:sldMk cId="3895527771" sldId="857"/>
            <ac:spMk id="29" creationId="{273FD787-3BB1-4ACF-AA5E-4539BC6AA9EA}"/>
          </ac:spMkLst>
        </pc:spChg>
        <pc:spChg chg="mod">
          <ac:chgData name="Dan Dures" userId="a4d20157-df88-481d-80b8-beb62bbedd3b" providerId="ADAL" clId="{3DF287F7-A8C4-4D71-9304-DCDC38BA2F61}" dt="2022-02-28T15:05:08.813" v="18778" actId="208"/>
          <ac:spMkLst>
            <pc:docMk/>
            <pc:sldMk cId="3895527771" sldId="857"/>
            <ac:spMk id="30" creationId="{5BF43488-6B58-42B5-A1FA-DB3D902815D7}"/>
          </ac:spMkLst>
        </pc:spChg>
        <pc:cxnChg chg="mod">
          <ac:chgData name="Dan Dures" userId="a4d20157-df88-481d-80b8-beb62bbedd3b" providerId="ADAL" clId="{3DF287F7-A8C4-4D71-9304-DCDC38BA2F61}" dt="2022-02-28T15:05:08.813" v="18778" actId="208"/>
          <ac:cxnSpMkLst>
            <pc:docMk/>
            <pc:sldMk cId="3895527771" sldId="857"/>
            <ac:cxnSpMk id="31" creationId="{CF2516F4-B467-4544-AEA4-8C0C66533D9D}"/>
          </ac:cxnSpMkLst>
        </pc:cxnChg>
        <pc:cxnChg chg="mod">
          <ac:chgData name="Dan Dures" userId="a4d20157-df88-481d-80b8-beb62bbedd3b" providerId="ADAL" clId="{3DF287F7-A8C4-4D71-9304-DCDC38BA2F61}" dt="2022-02-28T15:05:08.813" v="18778" actId="208"/>
          <ac:cxnSpMkLst>
            <pc:docMk/>
            <pc:sldMk cId="3895527771" sldId="857"/>
            <ac:cxnSpMk id="37" creationId="{1850A5E7-8B79-498F-9AC4-FD5E155CD423}"/>
          </ac:cxnSpMkLst>
        </pc:cxnChg>
        <pc:cxnChg chg="mod">
          <ac:chgData name="Dan Dures" userId="a4d20157-df88-481d-80b8-beb62bbedd3b" providerId="ADAL" clId="{3DF287F7-A8C4-4D71-9304-DCDC38BA2F61}" dt="2022-02-28T15:05:08.813" v="18778" actId="208"/>
          <ac:cxnSpMkLst>
            <pc:docMk/>
            <pc:sldMk cId="3895527771" sldId="857"/>
            <ac:cxnSpMk id="38" creationId="{71B72BF0-3246-4EB6-BE0F-7102A40EE7B9}"/>
          </ac:cxnSpMkLst>
        </pc:cxnChg>
        <pc:cxnChg chg="mod">
          <ac:chgData name="Dan Dures" userId="a4d20157-df88-481d-80b8-beb62bbedd3b" providerId="ADAL" clId="{3DF287F7-A8C4-4D71-9304-DCDC38BA2F61}" dt="2022-02-28T15:05:08.813" v="18778" actId="208"/>
          <ac:cxnSpMkLst>
            <pc:docMk/>
            <pc:sldMk cId="3895527771" sldId="857"/>
            <ac:cxnSpMk id="39" creationId="{3922A4C3-3652-426F-A733-F12F17CD5CA5}"/>
          </ac:cxnSpMkLst>
        </pc:cxnChg>
      </pc:sldChg>
      <pc:sldChg chg="add del">
        <pc:chgData name="Dan Dures" userId="a4d20157-df88-481d-80b8-beb62bbedd3b" providerId="ADAL" clId="{3DF287F7-A8C4-4D71-9304-DCDC38BA2F61}" dt="2022-02-09T10:12:44.773" v="14648" actId="2696"/>
        <pc:sldMkLst>
          <pc:docMk/>
          <pc:sldMk cId="2215064680" sldId="858"/>
        </pc:sldMkLst>
      </pc:sldChg>
      <pc:sldChg chg="addSp delSp modSp mod">
        <pc:chgData name="Dan Dures" userId="a4d20157-df88-481d-80b8-beb62bbedd3b" providerId="ADAL" clId="{3DF287F7-A8C4-4D71-9304-DCDC38BA2F61}" dt="2022-02-28T14:55:17.567" v="18670" actId="207"/>
        <pc:sldMkLst>
          <pc:docMk/>
          <pc:sldMk cId="3664486265" sldId="858"/>
        </pc:sldMkLst>
        <pc:spChg chg="mod">
          <ac:chgData name="Dan Dures" userId="a4d20157-df88-481d-80b8-beb62bbedd3b" providerId="ADAL" clId="{3DF287F7-A8C4-4D71-9304-DCDC38BA2F61}" dt="2022-02-28T14:55:05.076" v="18667" actId="208"/>
          <ac:spMkLst>
            <pc:docMk/>
            <pc:sldMk cId="3664486265" sldId="858"/>
            <ac:spMk id="16" creationId="{A2C515BF-923D-4087-A7E5-D13CAA431AA8}"/>
          </ac:spMkLst>
        </pc:spChg>
        <pc:spChg chg="mod">
          <ac:chgData name="Dan Dures" userId="a4d20157-df88-481d-80b8-beb62bbedd3b" providerId="ADAL" clId="{3DF287F7-A8C4-4D71-9304-DCDC38BA2F61}" dt="2022-02-28T14:55:05.076" v="18667" actId="208"/>
          <ac:spMkLst>
            <pc:docMk/>
            <pc:sldMk cId="3664486265" sldId="858"/>
            <ac:spMk id="32" creationId="{EC2B7978-9809-4B58-928D-240E8F0F0DA3}"/>
          </ac:spMkLst>
        </pc:spChg>
        <pc:spChg chg="mod">
          <ac:chgData name="Dan Dures" userId="a4d20157-df88-481d-80b8-beb62bbedd3b" providerId="ADAL" clId="{3DF287F7-A8C4-4D71-9304-DCDC38BA2F61}" dt="2022-02-28T14:55:17.567" v="18670" actId="207"/>
          <ac:spMkLst>
            <pc:docMk/>
            <pc:sldMk cId="3664486265" sldId="858"/>
            <ac:spMk id="35" creationId="{FBEDD84C-A9C0-4075-9128-9A259A67B769}"/>
          </ac:spMkLst>
        </pc:spChg>
        <pc:spChg chg="mod">
          <ac:chgData name="Dan Dures" userId="a4d20157-df88-481d-80b8-beb62bbedd3b" providerId="ADAL" clId="{3DF287F7-A8C4-4D71-9304-DCDC38BA2F61}" dt="2022-02-28T14:55:17.567" v="18670" actId="207"/>
          <ac:spMkLst>
            <pc:docMk/>
            <pc:sldMk cId="3664486265" sldId="858"/>
            <ac:spMk id="36" creationId="{F0A84EBA-DC9E-4DC7-8CA1-476E27B94E73}"/>
          </ac:spMkLst>
        </pc:spChg>
        <pc:spChg chg="mod">
          <ac:chgData name="Dan Dures" userId="a4d20157-df88-481d-80b8-beb62bbedd3b" providerId="ADAL" clId="{3DF287F7-A8C4-4D71-9304-DCDC38BA2F61}" dt="2022-02-28T14:55:17.567" v="18670" actId="207"/>
          <ac:spMkLst>
            <pc:docMk/>
            <pc:sldMk cId="3664486265" sldId="858"/>
            <ac:spMk id="41" creationId="{E738ACE4-2DF3-42A1-8A73-1EA7A3F7F11C}"/>
          </ac:spMkLst>
        </pc:spChg>
        <pc:spChg chg="mod">
          <ac:chgData name="Dan Dures" userId="a4d20157-df88-481d-80b8-beb62bbedd3b" providerId="ADAL" clId="{3DF287F7-A8C4-4D71-9304-DCDC38BA2F61}" dt="2022-02-28T14:55:05.076" v="18667" actId="208"/>
          <ac:spMkLst>
            <pc:docMk/>
            <pc:sldMk cId="3664486265" sldId="858"/>
            <ac:spMk id="52" creationId="{2BAA4629-DD90-4DCE-8A7E-687DDE2E7BA6}"/>
          </ac:spMkLst>
        </pc:spChg>
        <pc:spChg chg="mod">
          <ac:chgData name="Dan Dures" userId="a4d20157-df88-481d-80b8-beb62bbedd3b" providerId="ADAL" clId="{3DF287F7-A8C4-4D71-9304-DCDC38BA2F61}" dt="2022-02-28T14:55:05.076" v="18667" actId="208"/>
          <ac:spMkLst>
            <pc:docMk/>
            <pc:sldMk cId="3664486265" sldId="858"/>
            <ac:spMk id="54" creationId="{C38B7F33-5176-4495-A196-C1EB7731D2FC}"/>
          </ac:spMkLst>
        </pc:spChg>
        <pc:picChg chg="add del">
          <ac:chgData name="Dan Dures" userId="a4d20157-df88-481d-80b8-beb62bbedd3b" providerId="ADAL" clId="{3DF287F7-A8C4-4D71-9304-DCDC38BA2F61}" dt="2022-02-24T16:56:00.092" v="16056" actId="478"/>
          <ac:picMkLst>
            <pc:docMk/>
            <pc:sldMk cId="3664486265" sldId="858"/>
            <ac:picMk id="3" creationId="{124B47B2-3E98-4182-AC9F-23B7B81C3806}"/>
          </ac:picMkLst>
        </pc:picChg>
        <pc:cxnChg chg="mod">
          <ac:chgData name="Dan Dures" userId="a4d20157-df88-481d-80b8-beb62bbedd3b" providerId="ADAL" clId="{3DF287F7-A8C4-4D71-9304-DCDC38BA2F61}" dt="2022-02-28T14:55:12.535" v="18669" actId="208"/>
          <ac:cxnSpMkLst>
            <pc:docMk/>
            <pc:sldMk cId="3664486265" sldId="858"/>
            <ac:cxnSpMk id="34" creationId="{B828BA16-3110-4F66-AAF7-4205D60C51B9}"/>
          </ac:cxnSpMkLst>
        </pc:cxnChg>
        <pc:cxnChg chg="mod">
          <ac:chgData name="Dan Dures" userId="a4d20157-df88-481d-80b8-beb62bbedd3b" providerId="ADAL" clId="{3DF287F7-A8C4-4D71-9304-DCDC38BA2F61}" dt="2022-02-28T14:55:09.157" v="18668" actId="208"/>
          <ac:cxnSpMkLst>
            <pc:docMk/>
            <pc:sldMk cId="3664486265" sldId="858"/>
            <ac:cxnSpMk id="45" creationId="{0C255F15-ECAB-498C-B5AF-6255BF6C5E54}"/>
          </ac:cxnSpMkLst>
        </pc:cxnChg>
        <pc:cxnChg chg="mod">
          <ac:chgData name="Dan Dures" userId="a4d20157-df88-481d-80b8-beb62bbedd3b" providerId="ADAL" clId="{3DF287F7-A8C4-4D71-9304-DCDC38BA2F61}" dt="2022-02-28T14:55:12.535" v="18669" actId="208"/>
          <ac:cxnSpMkLst>
            <pc:docMk/>
            <pc:sldMk cId="3664486265" sldId="858"/>
            <ac:cxnSpMk id="57" creationId="{5D55BDF1-2025-4191-A334-62B540858743}"/>
          </ac:cxnSpMkLst>
        </pc:cxnChg>
      </pc:sldChg>
      <pc:sldChg chg="modSp add mod modAnim">
        <pc:chgData name="Dan Dures" userId="a4d20157-df88-481d-80b8-beb62bbedd3b" providerId="ADAL" clId="{3DF287F7-A8C4-4D71-9304-DCDC38BA2F61}" dt="2022-03-04T12:06:41.902" v="18819"/>
        <pc:sldMkLst>
          <pc:docMk/>
          <pc:sldMk cId="2885575235" sldId="867"/>
        </pc:sldMkLst>
        <pc:spChg chg="mod">
          <ac:chgData name="Dan Dures" userId="a4d20157-df88-481d-80b8-beb62bbedd3b" providerId="ADAL" clId="{3DF287F7-A8C4-4D71-9304-DCDC38BA2F61}" dt="2022-02-28T15:06:41.626" v="18799" actId="208"/>
          <ac:spMkLst>
            <pc:docMk/>
            <pc:sldMk cId="2885575235" sldId="867"/>
            <ac:spMk id="10" creationId="{D896E4B6-8BB4-44BE-AEF0-14CFE1D25DF7}"/>
          </ac:spMkLst>
        </pc:spChg>
        <pc:cxnChg chg="mod">
          <ac:chgData name="Dan Dures" userId="a4d20157-df88-481d-80b8-beb62bbedd3b" providerId="ADAL" clId="{3DF287F7-A8C4-4D71-9304-DCDC38BA2F61}" dt="2022-02-28T15:06:38.516" v="18797" actId="208"/>
          <ac:cxnSpMkLst>
            <pc:docMk/>
            <pc:sldMk cId="2885575235" sldId="867"/>
            <ac:cxnSpMk id="8" creationId="{C234043A-CFD5-4699-918F-5B2C7EF1F847}"/>
          </ac:cxnSpMkLst>
        </pc:cxnChg>
      </pc:sldChg>
      <pc:sldChg chg="modSp add mod">
        <pc:chgData name="Dan Dures" userId="a4d20157-df88-481d-80b8-beb62bbedd3b" providerId="ADAL" clId="{3DF287F7-A8C4-4D71-9304-DCDC38BA2F61}" dt="2022-02-28T15:06:31.069" v="18796" actId="207"/>
        <pc:sldMkLst>
          <pc:docMk/>
          <pc:sldMk cId="1813246840" sldId="868"/>
        </pc:sldMkLst>
        <pc:spChg chg="mod">
          <ac:chgData name="Dan Dures" userId="a4d20157-df88-481d-80b8-beb62bbedd3b" providerId="ADAL" clId="{3DF287F7-A8C4-4D71-9304-DCDC38BA2F61}" dt="2022-02-28T15:06:31.069" v="18796" actId="207"/>
          <ac:spMkLst>
            <pc:docMk/>
            <pc:sldMk cId="1813246840" sldId="868"/>
            <ac:spMk id="2" creationId="{5B00AB1D-4BBD-4D94-A479-CA8FD042152C}"/>
          </ac:spMkLst>
        </pc:spChg>
        <pc:spChg chg="mod">
          <ac:chgData name="Dan Dures" userId="a4d20157-df88-481d-80b8-beb62bbedd3b" providerId="ADAL" clId="{3DF287F7-A8C4-4D71-9304-DCDC38BA2F61}" dt="2022-02-28T15:06:18.711" v="18794" actId="108"/>
          <ac:spMkLst>
            <pc:docMk/>
            <pc:sldMk cId="1813246840" sldId="868"/>
            <ac:spMk id="7" creationId="{FF9199CD-2D71-40AF-B01E-9A84BD8A63BE}"/>
          </ac:spMkLst>
        </pc:spChg>
        <pc:spChg chg="mod">
          <ac:chgData name="Dan Dures" userId="a4d20157-df88-481d-80b8-beb62bbedd3b" providerId="ADAL" clId="{3DF287F7-A8C4-4D71-9304-DCDC38BA2F61}" dt="2022-02-28T15:06:31.069" v="18796" actId="207"/>
          <ac:spMkLst>
            <pc:docMk/>
            <pc:sldMk cId="1813246840" sldId="868"/>
            <ac:spMk id="8" creationId="{4CE31E17-5256-4033-A030-19EA2130C4FE}"/>
          </ac:spMkLst>
        </pc:spChg>
        <pc:spChg chg="mod">
          <ac:chgData name="Dan Dures" userId="a4d20157-df88-481d-80b8-beb62bbedd3b" providerId="ADAL" clId="{3DF287F7-A8C4-4D71-9304-DCDC38BA2F61}" dt="2022-02-28T15:06:02.755" v="18788" actId="208"/>
          <ac:spMkLst>
            <pc:docMk/>
            <pc:sldMk cId="1813246840" sldId="868"/>
            <ac:spMk id="10" creationId="{50745100-245A-4FD5-AD58-E8751D1FA565}"/>
          </ac:spMkLst>
        </pc:spChg>
        <pc:spChg chg="mod">
          <ac:chgData name="Dan Dures" userId="a4d20157-df88-481d-80b8-beb62bbedd3b" providerId="ADAL" clId="{3DF287F7-A8C4-4D71-9304-DCDC38BA2F61}" dt="2022-02-28T15:06:25.958" v="18795" actId="207"/>
          <ac:spMkLst>
            <pc:docMk/>
            <pc:sldMk cId="1813246840" sldId="868"/>
            <ac:spMk id="12" creationId="{9CF80EA1-EFAF-4AF1-94A4-0AF1857C1039}"/>
          </ac:spMkLst>
        </pc:spChg>
        <pc:spChg chg="mod">
          <ac:chgData name="Dan Dures" userId="a4d20157-df88-481d-80b8-beb62bbedd3b" providerId="ADAL" clId="{3DF287F7-A8C4-4D71-9304-DCDC38BA2F61}" dt="2022-02-28T15:06:25.958" v="18795" actId="207"/>
          <ac:spMkLst>
            <pc:docMk/>
            <pc:sldMk cId="1813246840" sldId="868"/>
            <ac:spMk id="16" creationId="{D9978ED3-1EE5-4221-B5C4-0F04AEC3C720}"/>
          </ac:spMkLst>
        </pc:spChg>
        <pc:spChg chg="mod">
          <ac:chgData name="Dan Dures" userId="a4d20157-df88-481d-80b8-beb62bbedd3b" providerId="ADAL" clId="{3DF287F7-A8C4-4D71-9304-DCDC38BA2F61}" dt="2022-02-28T15:06:31.069" v="18796" actId="207"/>
          <ac:spMkLst>
            <pc:docMk/>
            <pc:sldMk cId="1813246840" sldId="868"/>
            <ac:spMk id="18" creationId="{95A8681B-7860-45DC-87B2-FDD62C09EBF1}"/>
          </ac:spMkLst>
        </pc:spChg>
        <pc:spChg chg="mod">
          <ac:chgData name="Dan Dures" userId="a4d20157-df88-481d-80b8-beb62bbedd3b" providerId="ADAL" clId="{3DF287F7-A8C4-4D71-9304-DCDC38BA2F61}" dt="2022-02-28T15:06:25.958" v="18795" actId="207"/>
          <ac:spMkLst>
            <pc:docMk/>
            <pc:sldMk cId="1813246840" sldId="868"/>
            <ac:spMk id="20" creationId="{8701C783-EB9E-472E-8355-698BA2460081}"/>
          </ac:spMkLst>
        </pc:spChg>
      </pc:sldChg>
      <pc:sldChg chg="modSp add mod">
        <pc:chgData name="Dan Dures" userId="a4d20157-df88-481d-80b8-beb62bbedd3b" providerId="ADAL" clId="{3DF287F7-A8C4-4D71-9304-DCDC38BA2F61}" dt="2022-02-28T15:05:51.828" v="18786" actId="208"/>
        <pc:sldMkLst>
          <pc:docMk/>
          <pc:sldMk cId="3028118420" sldId="869"/>
        </pc:sldMkLst>
        <pc:spChg chg="mod">
          <ac:chgData name="Dan Dures" userId="a4d20157-df88-481d-80b8-beb62bbedd3b" providerId="ADAL" clId="{3DF287F7-A8C4-4D71-9304-DCDC38BA2F61}" dt="2022-02-28T15:05:41.087" v="18783" actId="207"/>
          <ac:spMkLst>
            <pc:docMk/>
            <pc:sldMk cId="3028118420" sldId="869"/>
            <ac:spMk id="5" creationId="{53223A3B-6ED8-41AB-959E-A2B53B71468F}"/>
          </ac:spMkLst>
        </pc:spChg>
        <pc:spChg chg="mod">
          <ac:chgData name="Dan Dures" userId="a4d20157-df88-481d-80b8-beb62bbedd3b" providerId="ADAL" clId="{3DF287F7-A8C4-4D71-9304-DCDC38BA2F61}" dt="2022-02-28T15:05:41.087" v="18783" actId="207"/>
          <ac:spMkLst>
            <pc:docMk/>
            <pc:sldMk cId="3028118420" sldId="869"/>
            <ac:spMk id="7" creationId="{C9725A04-727A-4A50-8E63-B92CDC094482}"/>
          </ac:spMkLst>
        </pc:spChg>
        <pc:spChg chg="mod">
          <ac:chgData name="Dan Dures" userId="a4d20157-df88-481d-80b8-beb62bbedd3b" providerId="ADAL" clId="{3DF287F7-A8C4-4D71-9304-DCDC38BA2F61}" dt="2022-02-28T15:05:51.828" v="18786" actId="208"/>
          <ac:spMkLst>
            <pc:docMk/>
            <pc:sldMk cId="3028118420" sldId="869"/>
            <ac:spMk id="8" creationId="{C79D29F0-641F-447E-8C4B-4C5C07A286C2}"/>
          </ac:spMkLst>
        </pc:spChg>
        <pc:spChg chg="mod">
          <ac:chgData name="Dan Dures" userId="a4d20157-df88-481d-80b8-beb62bbedd3b" providerId="ADAL" clId="{3DF287F7-A8C4-4D71-9304-DCDC38BA2F61}" dt="2022-02-28T15:05:41.087" v="18783" actId="207"/>
          <ac:spMkLst>
            <pc:docMk/>
            <pc:sldMk cId="3028118420" sldId="869"/>
            <ac:spMk id="10" creationId="{63206D97-DC57-402B-8EA4-535DC37AC4E0}"/>
          </ac:spMkLst>
        </pc:spChg>
        <pc:cxnChg chg="mod">
          <ac:chgData name="Dan Dures" userId="a4d20157-df88-481d-80b8-beb62bbedd3b" providerId="ADAL" clId="{3DF287F7-A8C4-4D71-9304-DCDC38BA2F61}" dt="2022-02-28T15:05:47.406" v="18784" actId="208"/>
          <ac:cxnSpMkLst>
            <pc:docMk/>
            <pc:sldMk cId="3028118420" sldId="869"/>
            <ac:cxnSpMk id="20" creationId="{5C5E3FA5-729B-4828-AA94-81467A9CA9A7}"/>
          </ac:cxnSpMkLst>
        </pc:cxnChg>
        <pc:cxnChg chg="mod">
          <ac:chgData name="Dan Dures" userId="a4d20157-df88-481d-80b8-beb62bbedd3b" providerId="ADAL" clId="{3DF287F7-A8C4-4D71-9304-DCDC38BA2F61}" dt="2022-02-28T15:05:47.406" v="18784" actId="208"/>
          <ac:cxnSpMkLst>
            <pc:docMk/>
            <pc:sldMk cId="3028118420" sldId="869"/>
            <ac:cxnSpMk id="21" creationId="{E3240F3C-42E3-43C4-A8B6-1C37D71A1EA0}"/>
          </ac:cxnSpMkLst>
        </pc:cxnChg>
        <pc:cxnChg chg="mod">
          <ac:chgData name="Dan Dures" userId="a4d20157-df88-481d-80b8-beb62bbedd3b" providerId="ADAL" clId="{3DF287F7-A8C4-4D71-9304-DCDC38BA2F61}" dt="2022-02-28T15:05:47.406" v="18784" actId="208"/>
          <ac:cxnSpMkLst>
            <pc:docMk/>
            <pc:sldMk cId="3028118420" sldId="869"/>
            <ac:cxnSpMk id="24" creationId="{785FCA24-0CF5-4B84-8B4E-062D35F2B0DB}"/>
          </ac:cxnSpMkLst>
        </pc:cxnChg>
        <pc:cxnChg chg="mod">
          <ac:chgData name="Dan Dures" userId="a4d20157-df88-481d-80b8-beb62bbedd3b" providerId="ADAL" clId="{3DF287F7-A8C4-4D71-9304-DCDC38BA2F61}" dt="2022-02-28T15:05:47.406" v="18784" actId="208"/>
          <ac:cxnSpMkLst>
            <pc:docMk/>
            <pc:sldMk cId="3028118420" sldId="869"/>
            <ac:cxnSpMk id="25" creationId="{34F6CBF9-C4E6-4D8D-9008-D396F68D8796}"/>
          </ac:cxnSpMkLst>
        </pc:cxnChg>
      </pc:sldChg>
      <pc:sldChg chg="modSp add mod">
        <pc:chgData name="Dan Dures" userId="a4d20157-df88-481d-80b8-beb62bbedd3b" providerId="ADAL" clId="{3DF287F7-A8C4-4D71-9304-DCDC38BA2F61}" dt="2022-02-28T15:00:13.372" v="18718" actId="208"/>
        <pc:sldMkLst>
          <pc:docMk/>
          <pc:sldMk cId="3178441324" sldId="881"/>
        </pc:sldMkLst>
        <pc:cxnChg chg="mod">
          <ac:chgData name="Dan Dures" userId="a4d20157-df88-481d-80b8-beb62bbedd3b" providerId="ADAL" clId="{3DF287F7-A8C4-4D71-9304-DCDC38BA2F61}" dt="2022-02-28T15:00:13.372" v="18718" actId="208"/>
          <ac:cxnSpMkLst>
            <pc:docMk/>
            <pc:sldMk cId="3178441324" sldId="881"/>
            <ac:cxnSpMk id="6" creationId="{A13C77E0-5D50-453D-B4B5-00B54440C105}"/>
          </ac:cxnSpMkLst>
        </pc:cxnChg>
      </pc:sldChg>
      <pc:sldChg chg="addSp delSp modSp mod modAnim">
        <pc:chgData name="Dan Dures" userId="a4d20157-df88-481d-80b8-beb62bbedd3b" providerId="ADAL" clId="{3DF287F7-A8C4-4D71-9304-DCDC38BA2F61}" dt="2022-03-04T12:06:24.394" v="18816"/>
        <pc:sldMkLst>
          <pc:docMk/>
          <pc:sldMk cId="1210414729" sldId="900"/>
        </pc:sldMkLst>
        <pc:spChg chg="mod">
          <ac:chgData name="Dan Dures" userId="a4d20157-df88-481d-80b8-beb62bbedd3b" providerId="ADAL" clId="{3DF287F7-A8C4-4D71-9304-DCDC38BA2F61}" dt="2022-01-28T15:35:35.442" v="4642" actId="20577"/>
          <ac:spMkLst>
            <pc:docMk/>
            <pc:sldMk cId="1210414729" sldId="900"/>
            <ac:spMk id="2" creationId="{FF11480B-D5E7-43EF-BA22-F5FC025B87CF}"/>
          </ac:spMkLst>
        </pc:spChg>
        <pc:spChg chg="mod">
          <ac:chgData name="Dan Dures" userId="a4d20157-df88-481d-80b8-beb62bbedd3b" providerId="ADAL" clId="{3DF287F7-A8C4-4D71-9304-DCDC38BA2F61}" dt="2022-02-08T21:22:57.664" v="11125" actId="113"/>
          <ac:spMkLst>
            <pc:docMk/>
            <pc:sldMk cId="1210414729" sldId="900"/>
            <ac:spMk id="4" creationId="{9F19EE54-1400-4E02-8FA0-17F7CEB60460}"/>
          </ac:spMkLst>
        </pc:spChg>
        <pc:grpChg chg="mod">
          <ac:chgData name="Dan Dures" userId="a4d20157-df88-481d-80b8-beb62bbedd3b" providerId="ADAL" clId="{3DF287F7-A8C4-4D71-9304-DCDC38BA2F61}" dt="2022-01-27T17:54:18.552" v="728" actId="1076"/>
          <ac:grpSpMkLst>
            <pc:docMk/>
            <pc:sldMk cId="1210414729" sldId="900"/>
            <ac:grpSpMk id="10" creationId="{1BE9A2A8-82C8-42F7-B166-0B6CCD362C75}"/>
          </ac:grpSpMkLst>
        </pc:grpChg>
        <pc:picChg chg="add del mod">
          <ac:chgData name="Dan Dures" userId="a4d20157-df88-481d-80b8-beb62bbedd3b" providerId="ADAL" clId="{3DF287F7-A8C4-4D71-9304-DCDC38BA2F61}" dt="2022-01-28T17:17:27.037" v="7222" actId="478"/>
          <ac:picMkLst>
            <pc:docMk/>
            <pc:sldMk cId="1210414729" sldId="900"/>
            <ac:picMk id="6" creationId="{E34DA2B5-AE93-4572-8774-1F12723FCFBA}"/>
          </ac:picMkLst>
        </pc:picChg>
        <pc:picChg chg="add mod">
          <ac:chgData name="Dan Dures" userId="a4d20157-df88-481d-80b8-beb62bbedd3b" providerId="ADAL" clId="{3DF287F7-A8C4-4D71-9304-DCDC38BA2F61}" dt="2022-01-28T17:17:44.125" v="7227" actId="1076"/>
          <ac:picMkLst>
            <pc:docMk/>
            <pc:sldMk cId="1210414729" sldId="900"/>
            <ac:picMk id="8" creationId="{DF679EC1-1526-47CA-8C7D-DDEA4E1DC355}"/>
          </ac:picMkLst>
        </pc:picChg>
        <pc:picChg chg="mod ord modCrop">
          <ac:chgData name="Dan Dures" userId="a4d20157-df88-481d-80b8-beb62bbedd3b" providerId="ADAL" clId="{3DF287F7-A8C4-4D71-9304-DCDC38BA2F61}" dt="2022-01-28T15:35:12.756" v="4618" actId="1076"/>
          <ac:picMkLst>
            <pc:docMk/>
            <pc:sldMk cId="1210414729" sldId="900"/>
            <ac:picMk id="11" creationId="{2B381B81-0A6E-4894-8424-1E35BC42A8CB}"/>
          </ac:picMkLst>
        </pc:picChg>
        <pc:picChg chg="mod ord">
          <ac:chgData name="Dan Dures" userId="a4d20157-df88-481d-80b8-beb62bbedd3b" providerId="ADAL" clId="{3DF287F7-A8C4-4D71-9304-DCDC38BA2F61}" dt="2022-01-27T17:54:41.183" v="739" actId="14100"/>
          <ac:picMkLst>
            <pc:docMk/>
            <pc:sldMk cId="1210414729" sldId="900"/>
            <ac:picMk id="12" creationId="{08AE0F35-3683-43F4-9872-6E8FE89C4266}"/>
          </ac:picMkLst>
        </pc:picChg>
        <pc:picChg chg="mod">
          <ac:chgData name="Dan Dures" userId="a4d20157-df88-481d-80b8-beb62bbedd3b" providerId="ADAL" clId="{3DF287F7-A8C4-4D71-9304-DCDC38BA2F61}" dt="2022-02-01T14:36:52.471" v="9604" actId="1076"/>
          <ac:picMkLst>
            <pc:docMk/>
            <pc:sldMk cId="1210414729" sldId="900"/>
            <ac:picMk id="14" creationId="{4AE1CE67-C105-4C7A-8174-1FE04585A7DE}"/>
          </ac:picMkLst>
        </pc:picChg>
      </pc:sldChg>
      <pc:sldChg chg="addSp delSp modSp mod modAnim">
        <pc:chgData name="Dan Dures" userId="a4d20157-df88-481d-80b8-beb62bbedd3b" providerId="ADAL" clId="{3DF287F7-A8C4-4D71-9304-DCDC38BA2F61}" dt="2022-03-04T12:06:30.806" v="18817"/>
        <pc:sldMkLst>
          <pc:docMk/>
          <pc:sldMk cId="2615566068" sldId="935"/>
        </pc:sldMkLst>
        <pc:spChg chg="mod">
          <ac:chgData name="Dan Dures" userId="a4d20157-df88-481d-80b8-beb62bbedd3b" providerId="ADAL" clId="{3DF287F7-A8C4-4D71-9304-DCDC38BA2F61}" dt="2022-02-28T10:35:54.566" v="17711" actId="20577"/>
          <ac:spMkLst>
            <pc:docMk/>
            <pc:sldMk cId="2615566068" sldId="935"/>
            <ac:spMk id="2" creationId="{948FB215-31FA-4B2B-BC57-DEEE8067FF5F}"/>
          </ac:spMkLst>
        </pc:spChg>
        <pc:spChg chg="mod">
          <ac:chgData name="Dan Dures" userId="a4d20157-df88-481d-80b8-beb62bbedd3b" providerId="ADAL" clId="{3DF287F7-A8C4-4D71-9304-DCDC38BA2F61}" dt="2022-02-01T14:47:26.604" v="10211" actId="14100"/>
          <ac:spMkLst>
            <pc:docMk/>
            <pc:sldMk cId="2615566068" sldId="935"/>
            <ac:spMk id="4" creationId="{4A0D8F0C-BE00-49DD-81C7-24D8E3D2153F}"/>
          </ac:spMkLst>
        </pc:spChg>
        <pc:spChg chg="mod">
          <ac:chgData name="Dan Dures" userId="a4d20157-df88-481d-80b8-beb62bbedd3b" providerId="ADAL" clId="{3DF287F7-A8C4-4D71-9304-DCDC38BA2F61}" dt="2022-02-01T14:47:31.066" v="10212" actId="14100"/>
          <ac:spMkLst>
            <pc:docMk/>
            <pc:sldMk cId="2615566068" sldId="935"/>
            <ac:spMk id="8" creationId="{DF128006-F1C5-48CF-A5F6-2E3F11204C35}"/>
          </ac:spMkLst>
        </pc:spChg>
        <pc:spChg chg="mod">
          <ac:chgData name="Dan Dures" userId="a4d20157-df88-481d-80b8-beb62bbedd3b" providerId="ADAL" clId="{3DF287F7-A8C4-4D71-9304-DCDC38BA2F61}" dt="2022-02-01T14:47:33.950" v="10213" actId="14100"/>
          <ac:spMkLst>
            <pc:docMk/>
            <pc:sldMk cId="2615566068" sldId="935"/>
            <ac:spMk id="9" creationId="{76A74BA7-AD4F-4EDC-A62B-AAD709601EDA}"/>
          </ac:spMkLst>
        </pc:spChg>
        <pc:spChg chg="mod">
          <ac:chgData name="Dan Dures" userId="a4d20157-df88-481d-80b8-beb62bbedd3b" providerId="ADAL" clId="{3DF287F7-A8C4-4D71-9304-DCDC38BA2F61}" dt="2022-02-01T14:47:40.498" v="10214" actId="14100"/>
          <ac:spMkLst>
            <pc:docMk/>
            <pc:sldMk cId="2615566068" sldId="935"/>
            <ac:spMk id="10" creationId="{60F41B37-D55C-4C64-99C0-392A8EB41EA8}"/>
          </ac:spMkLst>
        </pc:spChg>
        <pc:spChg chg="add mod ord">
          <ac:chgData name="Dan Dures" userId="a4d20157-df88-481d-80b8-beb62bbedd3b" providerId="ADAL" clId="{3DF287F7-A8C4-4D71-9304-DCDC38BA2F61}" dt="2022-02-01T14:42:43.270" v="9958" actId="14100"/>
          <ac:spMkLst>
            <pc:docMk/>
            <pc:sldMk cId="2615566068" sldId="935"/>
            <ac:spMk id="27" creationId="{9DEF24D5-AA3F-40FA-92FC-DDE557589ED3}"/>
          </ac:spMkLst>
        </pc:spChg>
        <pc:spChg chg="mod">
          <ac:chgData name="Dan Dures" userId="a4d20157-df88-481d-80b8-beb62bbedd3b" providerId="ADAL" clId="{3DF287F7-A8C4-4D71-9304-DCDC38BA2F61}" dt="2022-02-01T14:42:36.347" v="9956" actId="14100"/>
          <ac:spMkLst>
            <pc:docMk/>
            <pc:sldMk cId="2615566068" sldId="935"/>
            <ac:spMk id="32" creationId="{630A76B7-411A-4288-B5FF-C877DC96FD81}"/>
          </ac:spMkLst>
        </pc:spChg>
        <pc:spChg chg="mod">
          <ac:chgData name="Dan Dures" userId="a4d20157-df88-481d-80b8-beb62bbedd3b" providerId="ADAL" clId="{3DF287F7-A8C4-4D71-9304-DCDC38BA2F61}" dt="2022-02-01T14:42:40.735" v="9957" actId="14100"/>
          <ac:spMkLst>
            <pc:docMk/>
            <pc:sldMk cId="2615566068" sldId="935"/>
            <ac:spMk id="37" creationId="{7DF19CF0-7F67-4972-BCB5-D47BB13CAAFF}"/>
          </ac:spMkLst>
        </pc:spChg>
        <pc:spChg chg="mod">
          <ac:chgData name="Dan Dures" userId="a4d20157-df88-481d-80b8-beb62bbedd3b" providerId="ADAL" clId="{3DF287F7-A8C4-4D71-9304-DCDC38BA2F61}" dt="2022-02-01T14:42:46.378" v="9959" actId="14100"/>
          <ac:spMkLst>
            <pc:docMk/>
            <pc:sldMk cId="2615566068" sldId="935"/>
            <ac:spMk id="38" creationId="{FB942BE7-A3DF-47E2-AD94-A449F5A51AB4}"/>
          </ac:spMkLst>
        </pc:spChg>
        <pc:grpChg chg="mod">
          <ac:chgData name="Dan Dures" userId="a4d20157-df88-481d-80b8-beb62bbedd3b" providerId="ADAL" clId="{3DF287F7-A8C4-4D71-9304-DCDC38BA2F61}" dt="2022-02-01T14:42:17.701" v="9930" actId="1076"/>
          <ac:grpSpMkLst>
            <pc:docMk/>
            <pc:sldMk cId="2615566068" sldId="935"/>
            <ac:grpSpMk id="34" creationId="{6EF79403-83CA-4910-B455-EFB6608CA32A}"/>
          </ac:grpSpMkLst>
        </pc:grpChg>
        <pc:picChg chg="add mod ord">
          <ac:chgData name="Dan Dures" userId="a4d20157-df88-481d-80b8-beb62bbedd3b" providerId="ADAL" clId="{3DF287F7-A8C4-4D71-9304-DCDC38BA2F61}" dt="2022-02-01T14:46:47.225" v="10148" actId="167"/>
          <ac:picMkLst>
            <pc:docMk/>
            <pc:sldMk cId="2615566068" sldId="935"/>
            <ac:picMk id="5" creationId="{5BF12FA5-1C2B-40E2-AEC1-E6EEC6BB1717}"/>
          </ac:picMkLst>
        </pc:picChg>
        <pc:picChg chg="del">
          <ac:chgData name="Dan Dures" userId="a4d20157-df88-481d-80b8-beb62bbedd3b" providerId="ADAL" clId="{3DF287F7-A8C4-4D71-9304-DCDC38BA2F61}" dt="2022-02-01T14:44:48.253" v="9960" actId="478"/>
          <ac:picMkLst>
            <pc:docMk/>
            <pc:sldMk cId="2615566068" sldId="935"/>
            <ac:picMk id="29" creationId="{D759C97C-0D0E-448B-9ABD-34E3A6B42176}"/>
          </ac:picMkLst>
        </pc:picChg>
        <pc:picChg chg="add mod">
          <ac:chgData name="Dan Dures" userId="a4d20157-df88-481d-80b8-beb62bbedd3b" providerId="ADAL" clId="{3DF287F7-A8C4-4D71-9304-DCDC38BA2F61}" dt="2022-02-01T14:39:34.385" v="9769" actId="1076"/>
          <ac:picMkLst>
            <pc:docMk/>
            <pc:sldMk cId="2615566068" sldId="935"/>
            <ac:picMk id="31" creationId="{92FC3B6A-CFA8-405D-B4E3-B6E872DD45C8}"/>
          </ac:picMkLst>
        </pc:picChg>
      </pc:sldChg>
      <pc:sldChg chg="addSp modSp mod ord modAnim">
        <pc:chgData name="Dan Dures" userId="a4d20157-df88-481d-80b8-beb62bbedd3b" providerId="ADAL" clId="{3DF287F7-A8C4-4D71-9304-DCDC38BA2F61}" dt="2022-03-04T12:06:11.500" v="18814"/>
        <pc:sldMkLst>
          <pc:docMk/>
          <pc:sldMk cId="1536337430" sldId="997"/>
        </pc:sldMkLst>
        <pc:spChg chg="mod">
          <ac:chgData name="Dan Dures" userId="a4d20157-df88-481d-80b8-beb62bbedd3b" providerId="ADAL" clId="{3DF287F7-A8C4-4D71-9304-DCDC38BA2F61}" dt="2022-01-28T15:30:29.688" v="4462" actId="313"/>
          <ac:spMkLst>
            <pc:docMk/>
            <pc:sldMk cId="1536337430" sldId="997"/>
            <ac:spMk id="2" creationId="{AFF29531-AB9C-4F49-AF69-09AA594EF87A}"/>
          </ac:spMkLst>
        </pc:spChg>
        <pc:spChg chg="mod">
          <ac:chgData name="Dan Dures" userId="a4d20157-df88-481d-80b8-beb62bbedd3b" providerId="ADAL" clId="{3DF287F7-A8C4-4D71-9304-DCDC38BA2F61}" dt="2022-02-01T14:31:56.319" v="9471" actId="113"/>
          <ac:spMkLst>
            <pc:docMk/>
            <pc:sldMk cId="1536337430" sldId="997"/>
            <ac:spMk id="4" creationId="{542DFB1D-9E76-4274-BCF4-669523225560}"/>
          </ac:spMkLst>
        </pc:spChg>
        <pc:picChg chg="add mod">
          <ac:chgData name="Dan Dures" userId="a4d20157-df88-481d-80b8-beb62bbedd3b" providerId="ADAL" clId="{3DF287F7-A8C4-4D71-9304-DCDC38BA2F61}" dt="2022-01-28T17:12:56.439" v="7098" actId="1076"/>
          <ac:picMkLst>
            <pc:docMk/>
            <pc:sldMk cId="1536337430" sldId="997"/>
            <ac:picMk id="5" creationId="{F55C3095-0B89-4B6F-95A9-10A8EAC85CC4}"/>
          </ac:picMkLst>
        </pc:picChg>
      </pc:sldChg>
      <pc:sldChg chg="add del">
        <pc:chgData name="Dan Dures" userId="a4d20157-df88-481d-80b8-beb62bbedd3b" providerId="ADAL" clId="{3DF287F7-A8C4-4D71-9304-DCDC38BA2F61}" dt="2022-02-09T10:12:44.773" v="14648" actId="2696"/>
        <pc:sldMkLst>
          <pc:docMk/>
          <pc:sldMk cId="774964267" sldId="1006"/>
        </pc:sldMkLst>
      </pc:sldChg>
      <pc:sldChg chg="modSp mod modAnim">
        <pc:chgData name="Dan Dures" userId="a4d20157-df88-481d-80b8-beb62bbedd3b" providerId="ADAL" clId="{3DF287F7-A8C4-4D71-9304-DCDC38BA2F61}" dt="2022-03-04T12:06:58.836" v="18823"/>
        <pc:sldMkLst>
          <pc:docMk/>
          <pc:sldMk cId="2181121747" sldId="1006"/>
        </pc:sldMkLst>
        <pc:spChg chg="mod">
          <ac:chgData name="Dan Dures" userId="a4d20157-df88-481d-80b8-beb62bbedd3b" providerId="ADAL" clId="{3DF287F7-A8C4-4D71-9304-DCDC38BA2F61}" dt="2022-02-28T14:57:22.536" v="18692" actId="208"/>
          <ac:spMkLst>
            <pc:docMk/>
            <pc:sldMk cId="2181121747" sldId="1006"/>
            <ac:spMk id="5" creationId="{67214A81-D4EE-4A83-8721-9066E3BA1DBD}"/>
          </ac:spMkLst>
        </pc:spChg>
        <pc:spChg chg="mod">
          <ac:chgData name="Dan Dures" userId="a4d20157-df88-481d-80b8-beb62bbedd3b" providerId="ADAL" clId="{3DF287F7-A8C4-4D71-9304-DCDC38BA2F61}" dt="2022-02-28T14:57:05.326" v="18691" actId="207"/>
          <ac:spMkLst>
            <pc:docMk/>
            <pc:sldMk cId="2181121747" sldId="1006"/>
            <ac:spMk id="11" creationId="{956BD0A9-045E-485E-96C1-CEEA25A38880}"/>
          </ac:spMkLst>
        </pc:spChg>
        <pc:spChg chg="mod">
          <ac:chgData name="Dan Dures" userId="a4d20157-df88-481d-80b8-beb62bbedd3b" providerId="ADAL" clId="{3DF287F7-A8C4-4D71-9304-DCDC38BA2F61}" dt="2022-02-28T14:57:36.968" v="18695" actId="207"/>
          <ac:spMkLst>
            <pc:docMk/>
            <pc:sldMk cId="2181121747" sldId="1006"/>
            <ac:spMk id="14" creationId="{C12845B8-7F71-4FA3-A01A-4D760CCB7B27}"/>
          </ac:spMkLst>
        </pc:spChg>
        <pc:spChg chg="mod">
          <ac:chgData name="Dan Dures" userId="a4d20157-df88-481d-80b8-beb62bbedd3b" providerId="ADAL" clId="{3DF287F7-A8C4-4D71-9304-DCDC38BA2F61}" dt="2022-02-28T14:57:36.968" v="18695" actId="207"/>
          <ac:spMkLst>
            <pc:docMk/>
            <pc:sldMk cId="2181121747" sldId="1006"/>
            <ac:spMk id="15" creationId="{86982CF1-41F5-42A8-9EB1-AD89958FCDD0}"/>
          </ac:spMkLst>
        </pc:spChg>
        <pc:spChg chg="mod">
          <ac:chgData name="Dan Dures" userId="a4d20157-df88-481d-80b8-beb62bbedd3b" providerId="ADAL" clId="{3DF287F7-A8C4-4D71-9304-DCDC38BA2F61}" dt="2022-02-28T14:57:36.968" v="18695" actId="207"/>
          <ac:spMkLst>
            <pc:docMk/>
            <pc:sldMk cId="2181121747" sldId="1006"/>
            <ac:spMk id="16" creationId="{177B9D0C-5865-4734-B840-70F7A0897F91}"/>
          </ac:spMkLst>
        </pc:spChg>
        <pc:spChg chg="mod">
          <ac:chgData name="Dan Dures" userId="a4d20157-df88-481d-80b8-beb62bbedd3b" providerId="ADAL" clId="{3DF287F7-A8C4-4D71-9304-DCDC38BA2F61}" dt="2022-02-28T14:57:22.536" v="18692" actId="208"/>
          <ac:spMkLst>
            <pc:docMk/>
            <pc:sldMk cId="2181121747" sldId="1006"/>
            <ac:spMk id="17" creationId="{EF073B69-A967-44E7-922A-8ED96E802932}"/>
          </ac:spMkLst>
        </pc:spChg>
        <pc:spChg chg="mod">
          <ac:chgData name="Dan Dures" userId="a4d20157-df88-481d-80b8-beb62bbedd3b" providerId="ADAL" clId="{3DF287F7-A8C4-4D71-9304-DCDC38BA2F61}" dt="2022-02-28T14:57:22.536" v="18692" actId="208"/>
          <ac:spMkLst>
            <pc:docMk/>
            <pc:sldMk cId="2181121747" sldId="1006"/>
            <ac:spMk id="19" creationId="{2A357241-0E6E-43CE-8311-50707F71B6A8}"/>
          </ac:spMkLst>
        </pc:spChg>
        <pc:spChg chg="mod">
          <ac:chgData name="Dan Dures" userId="a4d20157-df88-481d-80b8-beb62bbedd3b" providerId="ADAL" clId="{3DF287F7-A8C4-4D71-9304-DCDC38BA2F61}" dt="2022-02-28T14:57:29.322" v="18694" actId="207"/>
          <ac:spMkLst>
            <pc:docMk/>
            <pc:sldMk cId="2181121747" sldId="1006"/>
            <ac:spMk id="21" creationId="{8B646B73-FEC1-44B6-AC8B-F7F94AE1970C}"/>
          </ac:spMkLst>
        </pc:spChg>
        <pc:spChg chg="mod">
          <ac:chgData name="Dan Dures" userId="a4d20157-df88-481d-80b8-beb62bbedd3b" providerId="ADAL" clId="{3DF287F7-A8C4-4D71-9304-DCDC38BA2F61}" dt="2022-02-28T14:57:36.968" v="18695" actId="207"/>
          <ac:spMkLst>
            <pc:docMk/>
            <pc:sldMk cId="2181121747" sldId="1006"/>
            <ac:spMk id="22" creationId="{4525816D-C469-40EC-BCD7-3A4836D0C8FD}"/>
          </ac:spMkLst>
        </pc:spChg>
        <pc:spChg chg="mod">
          <ac:chgData name="Dan Dures" userId="a4d20157-df88-481d-80b8-beb62bbedd3b" providerId="ADAL" clId="{3DF287F7-A8C4-4D71-9304-DCDC38BA2F61}" dt="2022-02-28T14:57:29.322" v="18694" actId="207"/>
          <ac:spMkLst>
            <pc:docMk/>
            <pc:sldMk cId="2181121747" sldId="1006"/>
            <ac:spMk id="25" creationId="{F527CC4A-A22A-4CAB-B610-8FCF9145F3B2}"/>
          </ac:spMkLst>
        </pc:spChg>
        <pc:cxnChg chg="mod">
          <ac:chgData name="Dan Dures" userId="a4d20157-df88-481d-80b8-beb62bbedd3b" providerId="ADAL" clId="{3DF287F7-A8C4-4D71-9304-DCDC38BA2F61}" dt="2022-02-28T14:57:22.536" v="18692" actId="208"/>
          <ac:cxnSpMkLst>
            <pc:docMk/>
            <pc:sldMk cId="2181121747" sldId="1006"/>
            <ac:cxnSpMk id="6" creationId="{5C7EA1DF-F23A-408E-9B0F-291FA1FC65C6}"/>
          </ac:cxnSpMkLst>
        </pc:cxnChg>
        <pc:cxnChg chg="mod">
          <ac:chgData name="Dan Dures" userId="a4d20157-df88-481d-80b8-beb62bbedd3b" providerId="ADAL" clId="{3DF287F7-A8C4-4D71-9304-DCDC38BA2F61}" dt="2022-02-28T14:57:22.536" v="18692" actId="208"/>
          <ac:cxnSpMkLst>
            <pc:docMk/>
            <pc:sldMk cId="2181121747" sldId="1006"/>
            <ac:cxnSpMk id="8" creationId="{61329CED-ED0C-4F90-91E8-86340D1A0B8D}"/>
          </ac:cxnSpMkLst>
        </pc:cxnChg>
        <pc:cxnChg chg="mod">
          <ac:chgData name="Dan Dures" userId="a4d20157-df88-481d-80b8-beb62bbedd3b" providerId="ADAL" clId="{3DF287F7-A8C4-4D71-9304-DCDC38BA2F61}" dt="2022-02-28T14:57:22.536" v="18692" actId="208"/>
          <ac:cxnSpMkLst>
            <pc:docMk/>
            <pc:sldMk cId="2181121747" sldId="1006"/>
            <ac:cxnSpMk id="10" creationId="{07E75298-5851-4266-BF44-B069FC8391AC}"/>
          </ac:cxnSpMkLst>
        </pc:cxnChg>
      </pc:sldChg>
      <pc:sldChg chg="modSp add mod">
        <pc:chgData name="Dan Dures" userId="a4d20157-df88-481d-80b8-beb62bbedd3b" providerId="ADAL" clId="{3DF287F7-A8C4-4D71-9304-DCDC38BA2F61}" dt="2022-02-28T15:00:05.630" v="18717" actId="1076"/>
        <pc:sldMkLst>
          <pc:docMk/>
          <pc:sldMk cId="3724567739" sldId="1016"/>
        </pc:sldMkLst>
        <pc:spChg chg="mod">
          <ac:chgData name="Dan Dures" userId="a4d20157-df88-481d-80b8-beb62bbedd3b" providerId="ADAL" clId="{3DF287F7-A8C4-4D71-9304-DCDC38BA2F61}" dt="2022-02-28T15:00:05.630" v="18717" actId="1076"/>
          <ac:spMkLst>
            <pc:docMk/>
            <pc:sldMk cId="3724567739" sldId="1016"/>
            <ac:spMk id="5" creationId="{8BF86616-BB2D-4483-B564-E3EF6795DDD9}"/>
          </ac:spMkLst>
        </pc:spChg>
      </pc:sldChg>
      <pc:sldChg chg="addSp delSp modSp add mod modAnim">
        <pc:chgData name="Dan Dures" userId="a4d20157-df88-481d-80b8-beb62bbedd3b" providerId="ADAL" clId="{3DF287F7-A8C4-4D71-9304-DCDC38BA2F61}" dt="2022-03-04T12:06:47.226" v="18820"/>
        <pc:sldMkLst>
          <pc:docMk/>
          <pc:sldMk cId="3164919873" sldId="1029"/>
        </pc:sldMkLst>
        <pc:spChg chg="mod">
          <ac:chgData name="Dan Dures" userId="a4d20157-df88-481d-80b8-beb62bbedd3b" providerId="ADAL" clId="{3DF287F7-A8C4-4D71-9304-DCDC38BA2F61}" dt="2022-02-28T15:04:07.953" v="18766" actId="108"/>
          <ac:spMkLst>
            <pc:docMk/>
            <pc:sldMk cId="3164919873" sldId="1029"/>
            <ac:spMk id="4" creationId="{3270C79E-985D-431B-8796-C5815B673C4C}"/>
          </ac:spMkLst>
        </pc:spChg>
        <pc:spChg chg="mod">
          <ac:chgData name="Dan Dures" userId="a4d20157-df88-481d-80b8-beb62bbedd3b" providerId="ADAL" clId="{3DF287F7-A8C4-4D71-9304-DCDC38BA2F61}" dt="2022-02-28T15:03:38.596" v="18758" actId="207"/>
          <ac:spMkLst>
            <pc:docMk/>
            <pc:sldMk cId="3164919873" sldId="1029"/>
            <ac:spMk id="9" creationId="{5DE807AA-BCC5-4F52-858A-F4031C903137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15" creationId="{FB7D4770-BFA8-4D59-B73C-3D489EB11503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16" creationId="{55D013AC-5DA6-4463-BFC6-21E288A991E5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18" creationId="{BBE8F10B-954B-4645-8703-2076A44F711A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21" creationId="{7C2CB84F-4E36-4C05-83FB-B23CD0518528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22" creationId="{7FFFB5FD-DA24-4973-9FDA-454DD51CD1BB}"/>
          </ac:spMkLst>
        </pc:spChg>
        <pc:spChg chg="mod">
          <ac:chgData name="Dan Dures" userId="a4d20157-df88-481d-80b8-beb62bbedd3b" providerId="ADAL" clId="{3DF287F7-A8C4-4D71-9304-DCDC38BA2F61}" dt="2022-02-28T15:02:37.697" v="18743" actId="552"/>
          <ac:spMkLst>
            <pc:docMk/>
            <pc:sldMk cId="3164919873" sldId="1029"/>
            <ac:spMk id="25" creationId="{82A01B38-7AB7-4D31-A699-A77A8F32A7B8}"/>
          </ac:spMkLst>
        </pc:spChg>
        <pc:spChg chg="mod">
          <ac:chgData name="Dan Dures" userId="a4d20157-df88-481d-80b8-beb62bbedd3b" providerId="ADAL" clId="{3DF287F7-A8C4-4D71-9304-DCDC38BA2F61}" dt="2022-02-28T15:02:37.697" v="18743" actId="552"/>
          <ac:spMkLst>
            <pc:docMk/>
            <pc:sldMk cId="3164919873" sldId="1029"/>
            <ac:spMk id="27" creationId="{6E4EC49D-FB27-45CC-AAF7-0A3AB0241B11}"/>
          </ac:spMkLst>
        </pc:spChg>
        <pc:spChg chg="mod">
          <ac:chgData name="Dan Dures" userId="a4d20157-df88-481d-80b8-beb62bbedd3b" providerId="ADAL" clId="{3DF287F7-A8C4-4D71-9304-DCDC38BA2F61}" dt="2022-02-28T15:02:37.697" v="18743" actId="552"/>
          <ac:spMkLst>
            <pc:docMk/>
            <pc:sldMk cId="3164919873" sldId="1029"/>
            <ac:spMk id="28" creationId="{B55BAB45-4775-4F39-8823-1D5177C872E4}"/>
          </ac:spMkLst>
        </pc:spChg>
        <pc:spChg chg="mod">
          <ac:chgData name="Dan Dures" userId="a4d20157-df88-481d-80b8-beb62bbedd3b" providerId="ADAL" clId="{3DF287F7-A8C4-4D71-9304-DCDC38BA2F61}" dt="2022-02-28T15:02:53.084" v="18755" actId="1076"/>
          <ac:spMkLst>
            <pc:docMk/>
            <pc:sldMk cId="3164919873" sldId="1029"/>
            <ac:spMk id="29" creationId="{81368E8D-DA3F-43DD-B74A-F1F013DC7CB0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31" creationId="{12045CC1-3F6C-4092-8E3D-5B49925CF7EE}"/>
          </ac:spMkLst>
        </pc:spChg>
        <pc:spChg chg="mod">
          <ac:chgData name="Dan Dures" userId="a4d20157-df88-481d-80b8-beb62bbedd3b" providerId="ADAL" clId="{3DF287F7-A8C4-4D71-9304-DCDC38BA2F61}" dt="2022-02-28T15:03:24.634" v="18756" actId="208"/>
          <ac:spMkLst>
            <pc:docMk/>
            <pc:sldMk cId="3164919873" sldId="1029"/>
            <ac:spMk id="32" creationId="{E4961D12-8649-4F83-81C6-0733F8FE1FB7}"/>
          </ac:spMkLst>
        </pc:spChg>
        <pc:spChg chg="mod">
          <ac:chgData name="Dan Dures" userId="a4d20157-df88-481d-80b8-beb62bbedd3b" providerId="ADAL" clId="{3DF287F7-A8C4-4D71-9304-DCDC38BA2F61}" dt="2022-02-28T15:03:38.596" v="18758" actId="207"/>
          <ac:spMkLst>
            <pc:docMk/>
            <pc:sldMk cId="3164919873" sldId="1029"/>
            <ac:spMk id="34" creationId="{4A40AA9B-A693-4FC6-904A-570ACC08024D}"/>
          </ac:spMkLst>
        </pc:spChg>
        <pc:spChg chg="mod">
          <ac:chgData name="Dan Dures" userId="a4d20157-df88-481d-80b8-beb62bbedd3b" providerId="ADAL" clId="{3DF287F7-A8C4-4D71-9304-DCDC38BA2F61}" dt="2022-02-28T15:04:41.906" v="18775" actId="114"/>
          <ac:spMkLst>
            <pc:docMk/>
            <pc:sldMk cId="3164919873" sldId="1029"/>
            <ac:spMk id="35" creationId="{71066BD9-3965-4890-BB86-7C5CED499797}"/>
          </ac:spMkLst>
        </pc:spChg>
        <pc:spChg chg="mod">
          <ac:chgData name="Dan Dures" userId="a4d20157-df88-481d-80b8-beb62bbedd3b" providerId="ADAL" clId="{3DF287F7-A8C4-4D71-9304-DCDC38BA2F61}" dt="2022-02-28T15:04:22.422" v="18769" actId="108"/>
          <ac:spMkLst>
            <pc:docMk/>
            <pc:sldMk cId="3164919873" sldId="1029"/>
            <ac:spMk id="36" creationId="{55F0A10B-1998-48E1-9066-83DC3B12E642}"/>
          </ac:spMkLst>
        </pc:spChg>
        <pc:spChg chg="mod">
          <ac:chgData name="Dan Dures" userId="a4d20157-df88-481d-80b8-beb62bbedd3b" providerId="ADAL" clId="{3DF287F7-A8C4-4D71-9304-DCDC38BA2F61}" dt="2022-02-28T15:04:23.197" v="18770" actId="108"/>
          <ac:spMkLst>
            <pc:docMk/>
            <pc:sldMk cId="3164919873" sldId="1029"/>
            <ac:spMk id="37" creationId="{099D4157-F7EC-4B87-8A22-4B80BDED8B04}"/>
          </ac:spMkLst>
        </pc:spChg>
        <pc:spChg chg="mod">
          <ac:chgData name="Dan Dures" userId="a4d20157-df88-481d-80b8-beb62bbedd3b" providerId="ADAL" clId="{3DF287F7-A8C4-4D71-9304-DCDC38BA2F61}" dt="2022-02-28T15:04:19.509" v="18768" actId="207"/>
          <ac:spMkLst>
            <pc:docMk/>
            <pc:sldMk cId="3164919873" sldId="1029"/>
            <ac:spMk id="38" creationId="{C3E10E2F-4EE3-478B-B8C8-5365FFC19DFB}"/>
          </ac:spMkLst>
        </pc:spChg>
        <pc:spChg chg="add del">
          <ac:chgData name="Dan Dures" userId="a4d20157-df88-481d-80b8-beb62bbedd3b" providerId="ADAL" clId="{3DF287F7-A8C4-4D71-9304-DCDC38BA2F61}" dt="2022-02-09T10:18:11.375" v="14848" actId="22"/>
          <ac:spMkLst>
            <pc:docMk/>
            <pc:sldMk cId="3164919873" sldId="1029"/>
            <ac:spMk id="40" creationId="{15F1F7A1-9F74-4CE0-A0DE-56CF7244D9AF}"/>
          </ac:spMkLst>
        </pc:spChg>
        <pc:spChg chg="add del">
          <ac:chgData name="Dan Dures" userId="a4d20157-df88-481d-80b8-beb62bbedd3b" providerId="ADAL" clId="{3DF287F7-A8C4-4D71-9304-DCDC38BA2F61}" dt="2022-02-09T10:18:15.347" v="14850" actId="22"/>
          <ac:spMkLst>
            <pc:docMk/>
            <pc:sldMk cId="3164919873" sldId="1029"/>
            <ac:spMk id="41" creationId="{9D04EAD5-2F28-494A-8677-B1B7D27774D7}"/>
          </ac:spMkLst>
        </pc:spChg>
        <pc:cxnChg chg="mod">
          <ac:chgData name="Dan Dures" userId="a4d20157-df88-481d-80b8-beb62bbedd3b" providerId="ADAL" clId="{3DF287F7-A8C4-4D71-9304-DCDC38BA2F61}" dt="2022-02-28T15:03:24.634" v="18756" actId="208"/>
          <ac:cxnSpMkLst>
            <pc:docMk/>
            <pc:sldMk cId="3164919873" sldId="1029"/>
            <ac:cxnSpMk id="33" creationId="{D238BB99-A806-433F-8C9B-46B0115EEED9}"/>
          </ac:cxnSpMkLst>
        </pc:cxnChg>
        <pc:cxnChg chg="mod">
          <ac:chgData name="Dan Dures" userId="a4d20157-df88-481d-80b8-beb62bbedd3b" providerId="ADAL" clId="{3DF287F7-A8C4-4D71-9304-DCDC38BA2F61}" dt="2022-02-28T15:03:24.634" v="18756" actId="208"/>
          <ac:cxnSpMkLst>
            <pc:docMk/>
            <pc:sldMk cId="3164919873" sldId="1029"/>
            <ac:cxnSpMk id="39" creationId="{6DF95CBE-7E7D-42A2-B14A-8B1C6EBBE2B7}"/>
          </ac:cxnSpMkLst>
        </pc:cxnChg>
      </pc:sldChg>
      <pc:sldChg chg="addSp modSp mod">
        <pc:chgData name="Dan Dures" userId="a4d20157-df88-481d-80b8-beb62bbedd3b" providerId="ADAL" clId="{3DF287F7-A8C4-4D71-9304-DCDC38BA2F61}" dt="2022-02-28T10:37:27.911" v="17720" actId="1076"/>
        <pc:sldMkLst>
          <pc:docMk/>
          <pc:sldMk cId="550075812" sldId="1075"/>
        </pc:sldMkLst>
        <pc:spChg chg="mod">
          <ac:chgData name="Dan Dures" userId="a4d20157-df88-481d-80b8-beb62bbedd3b" providerId="ADAL" clId="{3DF287F7-A8C4-4D71-9304-DCDC38BA2F61}" dt="2022-02-28T10:37:25.672" v="17719" actId="1076"/>
          <ac:spMkLst>
            <pc:docMk/>
            <pc:sldMk cId="550075812" sldId="1075"/>
            <ac:spMk id="3" creationId="{B669285D-CF5D-4555-80DD-AC2274D93C83}"/>
          </ac:spMkLst>
        </pc:spChg>
        <pc:picChg chg="add mod">
          <ac:chgData name="Dan Dures" userId="a4d20157-df88-481d-80b8-beb62bbedd3b" providerId="ADAL" clId="{3DF287F7-A8C4-4D71-9304-DCDC38BA2F61}" dt="2022-02-28T10:37:27.911" v="17720" actId="1076"/>
          <ac:picMkLst>
            <pc:docMk/>
            <pc:sldMk cId="550075812" sldId="1075"/>
            <ac:picMk id="4" creationId="{40C4ED0E-E685-434B-971F-0CE9C7D77EFA}"/>
          </ac:picMkLst>
        </pc:picChg>
      </pc:sldChg>
      <pc:sldChg chg="del">
        <pc:chgData name="Dan Dures" userId="a4d20157-df88-481d-80b8-beb62bbedd3b" providerId="ADAL" clId="{3DF287F7-A8C4-4D71-9304-DCDC38BA2F61}" dt="2022-01-27T17:52:56.465" v="720" actId="47"/>
        <pc:sldMkLst>
          <pc:docMk/>
          <pc:sldMk cId="965942953" sldId="1080"/>
        </pc:sldMkLst>
      </pc:sldChg>
      <pc:sldChg chg="addSp delSp modSp mod delAnim modAnim">
        <pc:chgData name="Dan Dures" userId="a4d20157-df88-481d-80b8-beb62bbedd3b" providerId="ADAL" clId="{3DF287F7-A8C4-4D71-9304-DCDC38BA2F61}" dt="2022-03-04T12:06:36.555" v="18818"/>
        <pc:sldMkLst>
          <pc:docMk/>
          <pc:sldMk cId="4057873718" sldId="1081"/>
        </pc:sldMkLst>
        <pc:spChg chg="mod">
          <ac:chgData name="Dan Dures" userId="a4d20157-df88-481d-80b8-beb62bbedd3b" providerId="ADAL" clId="{3DF287F7-A8C4-4D71-9304-DCDC38BA2F61}" dt="2022-02-01T14:53:35.170" v="10425" actId="20577"/>
          <ac:spMkLst>
            <pc:docMk/>
            <pc:sldMk cId="4057873718" sldId="1081"/>
            <ac:spMk id="2" creationId="{11516904-C6BB-4B5E-BA96-57104E826F68}"/>
          </ac:spMkLst>
        </pc:spChg>
        <pc:spChg chg="mod">
          <ac:chgData name="Dan Dures" userId="a4d20157-df88-481d-80b8-beb62bbedd3b" providerId="ADAL" clId="{3DF287F7-A8C4-4D71-9304-DCDC38BA2F61}" dt="2022-02-01T14:54:26.050" v="10426" actId="20577"/>
          <ac:spMkLst>
            <pc:docMk/>
            <pc:sldMk cId="4057873718" sldId="1081"/>
            <ac:spMk id="9" creationId="{1016B675-3A56-4DF2-9A16-FDAE5CDABF4C}"/>
          </ac:spMkLst>
        </pc:spChg>
        <pc:spChg chg="mod">
          <ac:chgData name="Dan Dures" userId="a4d20157-df88-481d-80b8-beb62bbedd3b" providerId="ADAL" clId="{3DF287F7-A8C4-4D71-9304-DCDC38BA2F61}" dt="2022-02-01T14:55:23.559" v="10447" actId="20577"/>
          <ac:spMkLst>
            <pc:docMk/>
            <pc:sldMk cId="4057873718" sldId="1081"/>
            <ac:spMk id="10" creationId="{0CCBE6F5-3DA6-4C4D-A64D-EF977977842A}"/>
          </ac:spMkLst>
        </pc:spChg>
        <pc:spChg chg="mod">
          <ac:chgData name="Dan Dures" userId="a4d20157-df88-481d-80b8-beb62bbedd3b" providerId="ADAL" clId="{3DF287F7-A8C4-4D71-9304-DCDC38BA2F61}" dt="2022-01-28T17:03:59.615" v="6963" actId="108"/>
          <ac:spMkLst>
            <pc:docMk/>
            <pc:sldMk cId="4057873718" sldId="1081"/>
            <ac:spMk id="16" creationId="{8D4935B7-810D-458A-943F-252E48E37B9D}"/>
          </ac:spMkLst>
        </pc:spChg>
        <pc:spChg chg="del mod">
          <ac:chgData name="Dan Dures" userId="a4d20157-df88-481d-80b8-beb62bbedd3b" providerId="ADAL" clId="{3DF287F7-A8C4-4D71-9304-DCDC38BA2F61}" dt="2022-02-01T14:57:16.926" v="10467" actId="478"/>
          <ac:spMkLst>
            <pc:docMk/>
            <pc:sldMk cId="4057873718" sldId="1081"/>
            <ac:spMk id="17" creationId="{C22B4035-F4FA-4826-90D2-D0ABE3712734}"/>
          </ac:spMkLst>
        </pc:spChg>
        <pc:spChg chg="mod">
          <ac:chgData name="Dan Dures" userId="a4d20157-df88-481d-80b8-beb62bbedd3b" providerId="ADAL" clId="{3DF287F7-A8C4-4D71-9304-DCDC38BA2F61}" dt="2022-01-28T17:04:01.774" v="6964" actId="108"/>
          <ac:spMkLst>
            <pc:docMk/>
            <pc:sldMk cId="4057873718" sldId="1081"/>
            <ac:spMk id="18" creationId="{127ADF1D-1F11-48C4-9408-88D892FE34FF}"/>
          </ac:spMkLst>
        </pc:spChg>
        <pc:spChg chg="del mod">
          <ac:chgData name="Dan Dures" userId="a4d20157-df88-481d-80b8-beb62bbedd3b" providerId="ADAL" clId="{3DF287F7-A8C4-4D71-9304-DCDC38BA2F61}" dt="2022-02-01T14:56:00.282" v="10453" actId="478"/>
          <ac:spMkLst>
            <pc:docMk/>
            <pc:sldMk cId="4057873718" sldId="1081"/>
            <ac:spMk id="20" creationId="{4E82E558-AD01-44FE-88E8-CDFBA25AD75D}"/>
          </ac:spMkLst>
        </pc:spChg>
        <pc:spChg chg="add del mod">
          <ac:chgData name="Dan Dures" userId="a4d20157-df88-481d-80b8-beb62bbedd3b" providerId="ADAL" clId="{3DF287F7-A8C4-4D71-9304-DCDC38BA2F61}" dt="2022-02-01T14:56:46.012" v="10459" actId="478"/>
          <ac:spMkLst>
            <pc:docMk/>
            <pc:sldMk cId="4057873718" sldId="1081"/>
            <ac:spMk id="21" creationId="{DE446BF6-0DA8-4438-845A-85F91C6CD8FE}"/>
          </ac:spMkLst>
        </pc:spChg>
        <pc:spChg chg="mod">
          <ac:chgData name="Dan Dures" userId="a4d20157-df88-481d-80b8-beb62bbedd3b" providerId="ADAL" clId="{3DF287F7-A8C4-4D71-9304-DCDC38BA2F61}" dt="2022-02-01T14:57:01.998" v="10465" actId="1076"/>
          <ac:spMkLst>
            <pc:docMk/>
            <pc:sldMk cId="4057873718" sldId="1081"/>
            <ac:spMk id="23" creationId="{C36FE30B-0858-4618-B26E-02AE0BD2400C}"/>
          </ac:spMkLst>
        </pc:spChg>
        <pc:spChg chg="add del mod">
          <ac:chgData name="Dan Dures" userId="a4d20157-df88-481d-80b8-beb62bbedd3b" providerId="ADAL" clId="{3DF287F7-A8C4-4D71-9304-DCDC38BA2F61}" dt="2022-02-01T14:56:48.463" v="10460" actId="478"/>
          <ac:spMkLst>
            <pc:docMk/>
            <pc:sldMk cId="4057873718" sldId="1081"/>
            <ac:spMk id="24" creationId="{48A807E6-FAC1-4F32-A2C5-0619368EDE4E}"/>
          </ac:spMkLst>
        </pc:spChg>
        <pc:spChg chg="mod">
          <ac:chgData name="Dan Dures" userId="a4d20157-df88-481d-80b8-beb62bbedd3b" providerId="ADAL" clId="{3DF287F7-A8C4-4D71-9304-DCDC38BA2F61}" dt="2022-02-01T14:56:57.633" v="10464" actId="1076"/>
          <ac:spMkLst>
            <pc:docMk/>
            <pc:sldMk cId="4057873718" sldId="1081"/>
            <ac:spMk id="25" creationId="{15105A43-CF8C-4F9E-9BB6-3BF02E00B70A}"/>
          </ac:spMkLst>
        </pc:spChg>
        <pc:spChg chg="mod">
          <ac:chgData name="Dan Dures" userId="a4d20157-df88-481d-80b8-beb62bbedd3b" providerId="ADAL" clId="{3DF287F7-A8C4-4D71-9304-DCDC38BA2F61}" dt="2022-02-01T14:57:08.986" v="10466" actId="1076"/>
          <ac:spMkLst>
            <pc:docMk/>
            <pc:sldMk cId="4057873718" sldId="1081"/>
            <ac:spMk id="26" creationId="{C00E436D-FF8F-4278-A44A-93D5E67F399F}"/>
          </ac:spMkLst>
        </pc:spChg>
        <pc:picChg chg="mod">
          <ac:chgData name="Dan Dures" userId="a4d20157-df88-481d-80b8-beb62bbedd3b" providerId="ADAL" clId="{3DF287F7-A8C4-4D71-9304-DCDC38BA2F61}" dt="2022-02-01T14:56:05.593" v="10454" actId="1076"/>
          <ac:picMkLst>
            <pc:docMk/>
            <pc:sldMk cId="4057873718" sldId="1081"/>
            <ac:picMk id="6" creationId="{30A53A96-5EA6-435A-AF91-1E8E74AB5736}"/>
          </ac:picMkLst>
        </pc:picChg>
        <pc:cxnChg chg="mod">
          <ac:chgData name="Dan Dures" userId="a4d20157-df88-481d-80b8-beb62bbedd3b" providerId="ADAL" clId="{3DF287F7-A8C4-4D71-9304-DCDC38BA2F61}" dt="2022-02-01T14:56:54.521" v="10463" actId="1076"/>
          <ac:cxnSpMkLst>
            <pc:docMk/>
            <pc:sldMk cId="4057873718" sldId="1081"/>
            <ac:cxnSpMk id="31" creationId="{FCBF3601-BF8B-4A08-AE59-AC42179B07BA}"/>
          </ac:cxnSpMkLst>
        </pc:cxnChg>
      </pc:sldChg>
      <pc:sldChg chg="addSp delSp modSp mod">
        <pc:chgData name="Dan Dures" userId="a4d20157-df88-481d-80b8-beb62bbedd3b" providerId="ADAL" clId="{3DF287F7-A8C4-4D71-9304-DCDC38BA2F61}" dt="2022-02-08T17:37:50.656" v="11117" actId="20577"/>
        <pc:sldMkLst>
          <pc:docMk/>
          <pc:sldMk cId="3743246641" sldId="1083"/>
        </pc:sldMkLst>
        <pc:spChg chg="mod">
          <ac:chgData name="Dan Dures" userId="a4d20157-df88-481d-80b8-beb62bbedd3b" providerId="ADAL" clId="{3DF287F7-A8C4-4D71-9304-DCDC38BA2F61}" dt="2022-02-01T14:21:54.195" v="8697" actId="14100"/>
          <ac:spMkLst>
            <pc:docMk/>
            <pc:sldMk cId="3743246641" sldId="1083"/>
            <ac:spMk id="3" creationId="{1001FCEE-58E3-46A8-815A-1DB84B940354}"/>
          </ac:spMkLst>
        </pc:spChg>
        <pc:spChg chg="mod">
          <ac:chgData name="Dan Dures" userId="a4d20157-df88-481d-80b8-beb62bbedd3b" providerId="ADAL" clId="{3DF287F7-A8C4-4D71-9304-DCDC38BA2F61}" dt="2022-02-08T17:37:50.656" v="11117" actId="20577"/>
          <ac:spMkLst>
            <pc:docMk/>
            <pc:sldMk cId="3743246641" sldId="1083"/>
            <ac:spMk id="4" creationId="{0AAEB254-DE75-41BF-8CD1-C20C0360D1BF}"/>
          </ac:spMkLst>
        </pc:spChg>
        <pc:picChg chg="mod">
          <ac:chgData name="Dan Dures" userId="a4d20157-df88-481d-80b8-beb62bbedd3b" providerId="ADAL" clId="{3DF287F7-A8C4-4D71-9304-DCDC38BA2F61}" dt="2022-02-01T14:21:39.132" v="8692" actId="1076"/>
          <ac:picMkLst>
            <pc:docMk/>
            <pc:sldMk cId="3743246641" sldId="1083"/>
            <ac:picMk id="5" creationId="{65EB1CA9-219D-472D-AD3D-D308D654A6BC}"/>
          </ac:picMkLst>
        </pc:picChg>
        <pc:picChg chg="add mod ord modCrop">
          <ac:chgData name="Dan Dures" userId="a4d20157-df88-481d-80b8-beb62bbedd3b" providerId="ADAL" clId="{3DF287F7-A8C4-4D71-9304-DCDC38BA2F61}" dt="2022-02-01T14:21:44.179" v="8694" actId="1076"/>
          <ac:picMkLst>
            <pc:docMk/>
            <pc:sldMk cId="3743246641" sldId="1083"/>
            <ac:picMk id="6" creationId="{ED0CF246-3CA5-4D1D-8343-2C104B314F25}"/>
          </ac:picMkLst>
        </pc:picChg>
        <pc:picChg chg="mod">
          <ac:chgData name="Dan Dures" userId="a4d20157-df88-481d-80b8-beb62bbedd3b" providerId="ADAL" clId="{3DF287F7-A8C4-4D71-9304-DCDC38BA2F61}" dt="2022-02-01T14:21:44.876" v="8695" actId="1076"/>
          <ac:picMkLst>
            <pc:docMk/>
            <pc:sldMk cId="3743246641" sldId="1083"/>
            <ac:picMk id="7" creationId="{352C3C0B-5905-43C1-91B0-79FDDA683E45}"/>
          </ac:picMkLst>
        </pc:picChg>
        <pc:picChg chg="add mod">
          <ac:chgData name="Dan Dures" userId="a4d20157-df88-481d-80b8-beb62bbedd3b" providerId="ADAL" clId="{3DF287F7-A8C4-4D71-9304-DCDC38BA2F61}" dt="2022-01-28T17:11:25.858" v="7069" actId="1076"/>
          <ac:picMkLst>
            <pc:docMk/>
            <pc:sldMk cId="3743246641" sldId="1083"/>
            <ac:picMk id="10" creationId="{CDBA062B-63A5-4C16-A475-4FA74662CF95}"/>
          </ac:picMkLst>
        </pc:picChg>
        <pc:picChg chg="add del mod">
          <ac:chgData name="Dan Dures" userId="a4d20157-df88-481d-80b8-beb62bbedd3b" providerId="ADAL" clId="{3DF287F7-A8C4-4D71-9304-DCDC38BA2F61}" dt="2022-02-01T14:21:24.324" v="8686" actId="478"/>
          <ac:picMkLst>
            <pc:docMk/>
            <pc:sldMk cId="3743246641" sldId="1083"/>
            <ac:picMk id="11" creationId="{2A5470AA-39FF-43E4-A579-FE9112E294B3}"/>
          </ac:picMkLst>
        </pc:picChg>
        <pc:picChg chg="add del mod">
          <ac:chgData name="Dan Dures" userId="a4d20157-df88-481d-80b8-beb62bbedd3b" providerId="ADAL" clId="{3DF287F7-A8C4-4D71-9304-DCDC38BA2F61}" dt="2022-02-01T14:21:49.483" v="8696" actId="14100"/>
          <ac:picMkLst>
            <pc:docMk/>
            <pc:sldMk cId="3743246641" sldId="1083"/>
            <ac:picMk id="15" creationId="{CB4A2038-8391-413C-B355-351D79C97F95}"/>
          </ac:picMkLst>
        </pc:picChg>
      </pc:sldChg>
      <pc:sldChg chg="addSp delSp modSp mod ord delAnim">
        <pc:chgData name="Dan Dures" userId="a4d20157-df88-481d-80b8-beb62bbedd3b" providerId="ADAL" clId="{3DF287F7-A8C4-4D71-9304-DCDC38BA2F61}" dt="2022-02-01T14:29:03.844" v="9268" actId="20577"/>
        <pc:sldMkLst>
          <pc:docMk/>
          <pc:sldMk cId="3140294837" sldId="1085"/>
        </pc:sldMkLst>
        <pc:spChg chg="mod">
          <ac:chgData name="Dan Dures" userId="a4d20157-df88-481d-80b8-beb62bbedd3b" providerId="ADAL" clId="{3DF287F7-A8C4-4D71-9304-DCDC38BA2F61}" dt="2022-02-01T14:29:03.844" v="9268" actId="20577"/>
          <ac:spMkLst>
            <pc:docMk/>
            <pc:sldMk cId="3140294837" sldId="1085"/>
            <ac:spMk id="3" creationId="{8EAFEDB9-1F2E-42A0-A4F4-14AFD62F065D}"/>
          </ac:spMkLst>
        </pc:spChg>
        <pc:spChg chg="mod">
          <ac:chgData name="Dan Dures" userId="a4d20157-df88-481d-80b8-beb62bbedd3b" providerId="ADAL" clId="{3DF287F7-A8C4-4D71-9304-DCDC38BA2F61}" dt="2022-02-01T14:23:07.289" v="8717" actId="1076"/>
          <ac:spMkLst>
            <pc:docMk/>
            <pc:sldMk cId="3140294837" sldId="1085"/>
            <ac:spMk id="5" creationId="{A1DA3A71-A4B7-49E8-84BE-3F7F2511B3FE}"/>
          </ac:spMkLst>
        </pc:spChg>
        <pc:spChg chg="mod">
          <ac:chgData name="Dan Dures" userId="a4d20157-df88-481d-80b8-beb62bbedd3b" providerId="ADAL" clId="{3DF287F7-A8C4-4D71-9304-DCDC38BA2F61}" dt="2022-01-28T11:30:40.752" v="1932" actId="20577"/>
          <ac:spMkLst>
            <pc:docMk/>
            <pc:sldMk cId="3140294837" sldId="1085"/>
            <ac:spMk id="6" creationId="{FC65A94F-E1D5-485F-BE09-F54106E173C2}"/>
          </ac:spMkLst>
        </pc:spChg>
        <pc:spChg chg="mod">
          <ac:chgData name="Dan Dures" userId="a4d20157-df88-481d-80b8-beb62bbedd3b" providerId="ADAL" clId="{3DF287F7-A8C4-4D71-9304-DCDC38BA2F61}" dt="2022-02-01T14:23:03.719" v="8715" actId="1076"/>
          <ac:spMkLst>
            <pc:docMk/>
            <pc:sldMk cId="3140294837" sldId="1085"/>
            <ac:spMk id="7" creationId="{504111BC-5AFE-4681-BD7B-2FB56F5B5D2E}"/>
          </ac:spMkLst>
        </pc:spChg>
        <pc:spChg chg="mod">
          <ac:chgData name="Dan Dures" userId="a4d20157-df88-481d-80b8-beb62bbedd3b" providerId="ADAL" clId="{3DF287F7-A8C4-4D71-9304-DCDC38BA2F61}" dt="2022-02-01T14:25:45.795" v="8918" actId="1076"/>
          <ac:spMkLst>
            <pc:docMk/>
            <pc:sldMk cId="3140294837" sldId="1085"/>
            <ac:spMk id="9" creationId="{63A06E13-1262-4606-852C-2B53F9DACD8E}"/>
          </ac:spMkLst>
        </pc:spChg>
        <pc:spChg chg="del">
          <ac:chgData name="Dan Dures" userId="a4d20157-df88-481d-80b8-beb62bbedd3b" providerId="ADAL" clId="{3DF287F7-A8C4-4D71-9304-DCDC38BA2F61}" dt="2022-02-01T14:22:36.325" v="8700" actId="478"/>
          <ac:spMkLst>
            <pc:docMk/>
            <pc:sldMk cId="3140294837" sldId="1085"/>
            <ac:spMk id="10" creationId="{03111398-237C-414D-9131-68334B8D649A}"/>
          </ac:spMkLst>
        </pc:spChg>
        <pc:spChg chg="del">
          <ac:chgData name="Dan Dures" userId="a4d20157-df88-481d-80b8-beb62bbedd3b" providerId="ADAL" clId="{3DF287F7-A8C4-4D71-9304-DCDC38BA2F61}" dt="2022-02-01T14:22:37.206" v="8701" actId="478"/>
          <ac:spMkLst>
            <pc:docMk/>
            <pc:sldMk cId="3140294837" sldId="1085"/>
            <ac:spMk id="11" creationId="{B7ED37C0-3CD0-4AE5-842B-34C35AD5CA02}"/>
          </ac:spMkLst>
        </pc:spChg>
        <pc:spChg chg="mod">
          <ac:chgData name="Dan Dures" userId="a4d20157-df88-481d-80b8-beb62bbedd3b" providerId="ADAL" clId="{3DF287F7-A8C4-4D71-9304-DCDC38BA2F61}" dt="2022-02-01T14:22:40.587" v="8702" actId="1076"/>
          <ac:spMkLst>
            <pc:docMk/>
            <pc:sldMk cId="3140294837" sldId="1085"/>
            <ac:spMk id="12" creationId="{2DF5A771-A432-4DAC-A0B0-410BB6FDFE2D}"/>
          </ac:spMkLst>
        </pc:spChg>
        <pc:spChg chg="del">
          <ac:chgData name="Dan Dures" userId="a4d20157-df88-481d-80b8-beb62bbedd3b" providerId="ADAL" clId="{3DF287F7-A8C4-4D71-9304-DCDC38BA2F61}" dt="2022-02-01T14:22:25.394" v="8698" actId="478"/>
          <ac:spMkLst>
            <pc:docMk/>
            <pc:sldMk cId="3140294837" sldId="1085"/>
            <ac:spMk id="13" creationId="{C0638BE2-637C-4CAF-ABDE-9D2FBE0DE9D7}"/>
          </ac:spMkLst>
        </pc:spChg>
        <pc:spChg chg="add mod">
          <ac:chgData name="Dan Dures" userId="a4d20157-df88-481d-80b8-beb62bbedd3b" providerId="ADAL" clId="{3DF287F7-A8C4-4D71-9304-DCDC38BA2F61}" dt="2022-02-01T14:25:44.376" v="8917" actId="1076"/>
          <ac:spMkLst>
            <pc:docMk/>
            <pc:sldMk cId="3140294837" sldId="1085"/>
            <ac:spMk id="14" creationId="{4C9DD0DB-9A8F-48BA-B06F-DABC6C89C712}"/>
          </ac:spMkLst>
        </pc:spChg>
        <pc:picChg chg="mod">
          <ac:chgData name="Dan Dures" userId="a4d20157-df88-481d-80b8-beb62bbedd3b" providerId="ADAL" clId="{3DF287F7-A8C4-4D71-9304-DCDC38BA2F61}" dt="2022-02-01T14:22:40.587" v="8702" actId="1076"/>
          <ac:picMkLst>
            <pc:docMk/>
            <pc:sldMk cId="3140294837" sldId="1085"/>
            <ac:picMk id="4" creationId="{8D0A0AC3-FF9A-430F-A6CA-ACA2A75D2B31}"/>
          </ac:picMkLst>
        </pc:picChg>
        <pc:picChg chg="add mod">
          <ac:chgData name="Dan Dures" userId="a4d20157-df88-481d-80b8-beb62bbedd3b" providerId="ADAL" clId="{3DF287F7-A8C4-4D71-9304-DCDC38BA2F61}" dt="2022-01-28T17:12:22.276" v="7081" actId="1076"/>
          <ac:picMkLst>
            <pc:docMk/>
            <pc:sldMk cId="3140294837" sldId="1085"/>
            <ac:picMk id="8" creationId="{81485564-F038-4FD0-A408-B35F88593CC3}"/>
          </ac:picMkLst>
        </pc:picChg>
      </pc:sldChg>
      <pc:sldChg chg="del">
        <pc:chgData name="Dan Dures" userId="a4d20157-df88-481d-80b8-beb62bbedd3b" providerId="ADAL" clId="{3DF287F7-A8C4-4D71-9304-DCDC38BA2F61}" dt="2022-01-28T12:40:14.519" v="1979" actId="2696"/>
        <pc:sldMkLst>
          <pc:docMk/>
          <pc:sldMk cId="1713603467" sldId="2144867994"/>
        </pc:sldMkLst>
      </pc:sldChg>
      <pc:sldChg chg="add del">
        <pc:chgData name="Dan Dures" userId="a4d20157-df88-481d-80b8-beb62bbedd3b" providerId="ADAL" clId="{3DF287F7-A8C4-4D71-9304-DCDC38BA2F61}" dt="2022-01-28T12:49:51.278" v="2229" actId="47"/>
        <pc:sldMkLst>
          <pc:docMk/>
          <pc:sldMk cId="2219572690" sldId="2144867995"/>
        </pc:sldMkLst>
      </pc:sldChg>
      <pc:sldChg chg="add del">
        <pc:chgData name="Dan Dures" userId="a4d20157-df88-481d-80b8-beb62bbedd3b" providerId="ADAL" clId="{3DF287F7-A8C4-4D71-9304-DCDC38BA2F61}" dt="2022-01-28T12:39:57.337" v="1978" actId="47"/>
        <pc:sldMkLst>
          <pc:docMk/>
          <pc:sldMk cId="4121922047" sldId="2144867996"/>
        </pc:sldMkLst>
      </pc:sldChg>
      <pc:sldChg chg="addSp delSp modSp add mod delAnim modAnim">
        <pc:chgData name="Dan Dures" userId="a4d20157-df88-481d-80b8-beb62bbedd3b" providerId="ADAL" clId="{3DF287F7-A8C4-4D71-9304-DCDC38BA2F61}" dt="2022-03-04T12:07:20.087" v="18827"/>
        <pc:sldMkLst>
          <pc:docMk/>
          <pc:sldMk cId="141380666" sldId="2144867998"/>
        </pc:sldMkLst>
        <pc:spChg chg="mod">
          <ac:chgData name="Dan Dures" userId="a4d20157-df88-481d-80b8-beb62bbedd3b" providerId="ADAL" clId="{3DF287F7-A8C4-4D71-9304-DCDC38BA2F61}" dt="2022-02-23T14:17:30.441" v="15362" actId="1076"/>
          <ac:spMkLst>
            <pc:docMk/>
            <pc:sldMk cId="141380666" sldId="2144867998"/>
            <ac:spMk id="17" creationId="{48773372-B8E6-46AC-9B08-049B4D44EB0C}"/>
          </ac:spMkLst>
        </pc:spChg>
        <pc:spChg chg="del mod">
          <ac:chgData name="Dan Dures" userId="a4d20157-df88-481d-80b8-beb62bbedd3b" providerId="ADAL" clId="{3DF287F7-A8C4-4D71-9304-DCDC38BA2F61}" dt="2022-02-23T14:13:59.753" v="15243" actId="478"/>
          <ac:spMkLst>
            <pc:docMk/>
            <pc:sldMk cId="141380666" sldId="2144867998"/>
            <ac:spMk id="18" creationId="{D2E1F80C-C0C2-405C-BA04-E11553D4F3AB}"/>
          </ac:spMkLst>
        </pc:spChg>
        <pc:spChg chg="mod">
          <ac:chgData name="Dan Dures" userId="a4d20157-df88-481d-80b8-beb62bbedd3b" providerId="ADAL" clId="{3DF287F7-A8C4-4D71-9304-DCDC38BA2F61}" dt="2022-02-23T14:17:30.441" v="15362" actId="1076"/>
          <ac:spMkLst>
            <pc:docMk/>
            <pc:sldMk cId="141380666" sldId="2144867998"/>
            <ac:spMk id="21" creationId="{570099B0-D0B1-44CE-8C66-B592778DCDC3}"/>
          </ac:spMkLst>
        </pc:spChg>
        <pc:spChg chg="del">
          <ac:chgData name="Dan Dures" userId="a4d20157-df88-481d-80b8-beb62bbedd3b" providerId="ADAL" clId="{3DF287F7-A8C4-4D71-9304-DCDC38BA2F61}" dt="2022-02-23T14:02:58.813" v="15121" actId="478"/>
          <ac:spMkLst>
            <pc:docMk/>
            <pc:sldMk cId="141380666" sldId="2144867998"/>
            <ac:spMk id="22" creationId="{2B768FC6-9A3B-4A4E-BE81-11F385A26473}"/>
          </ac:spMkLst>
        </pc:spChg>
        <pc:spChg chg="add del mod">
          <ac:chgData name="Dan Dures" userId="a4d20157-df88-481d-80b8-beb62bbedd3b" providerId="ADAL" clId="{3DF287F7-A8C4-4D71-9304-DCDC38BA2F61}" dt="2022-02-23T14:13:26.350" v="15238" actId="478"/>
          <ac:spMkLst>
            <pc:docMk/>
            <pc:sldMk cId="141380666" sldId="2144867998"/>
            <ac:spMk id="23" creationId="{2068B2EF-B9CB-43B4-ACB4-AA1906363F9C}"/>
          </ac:spMkLst>
        </pc:spChg>
        <pc:spChg chg="mod">
          <ac:chgData name="Dan Dures" userId="a4d20157-df88-481d-80b8-beb62bbedd3b" providerId="ADAL" clId="{3DF287F7-A8C4-4D71-9304-DCDC38BA2F61}" dt="2022-02-23T14:03:46.943" v="15139" actId="6549"/>
          <ac:spMkLst>
            <pc:docMk/>
            <pc:sldMk cId="141380666" sldId="2144867998"/>
            <ac:spMk id="26" creationId="{6F3ABD5E-86C1-4673-BCA8-64A820264038}"/>
          </ac:spMkLst>
        </pc:spChg>
        <pc:spChg chg="mod">
          <ac:chgData name="Dan Dures" userId="a4d20157-df88-481d-80b8-beb62bbedd3b" providerId="ADAL" clId="{3DF287F7-A8C4-4D71-9304-DCDC38BA2F61}" dt="2022-02-23T14:15:44.994" v="15270" actId="1076"/>
          <ac:spMkLst>
            <pc:docMk/>
            <pc:sldMk cId="141380666" sldId="2144867998"/>
            <ac:spMk id="27" creationId="{6C6B4EAC-8930-4C59-93FD-388934C3097F}"/>
          </ac:spMkLst>
        </pc:spChg>
        <pc:spChg chg="del mod">
          <ac:chgData name="Dan Dures" userId="a4d20157-df88-481d-80b8-beb62bbedd3b" providerId="ADAL" clId="{3DF287F7-A8C4-4D71-9304-DCDC38BA2F61}" dt="2022-02-23T14:14:25.046" v="15250" actId="478"/>
          <ac:spMkLst>
            <pc:docMk/>
            <pc:sldMk cId="141380666" sldId="2144867998"/>
            <ac:spMk id="28" creationId="{643730E7-251E-46E4-88C2-91E8E14440EA}"/>
          </ac:spMkLst>
        </pc:spChg>
        <pc:spChg chg="del mod">
          <ac:chgData name="Dan Dures" userId="a4d20157-df88-481d-80b8-beb62bbedd3b" providerId="ADAL" clId="{3DF287F7-A8C4-4D71-9304-DCDC38BA2F61}" dt="2022-02-23T14:14:23.242" v="15249" actId="478"/>
          <ac:spMkLst>
            <pc:docMk/>
            <pc:sldMk cId="141380666" sldId="2144867998"/>
            <ac:spMk id="29" creationId="{2816846D-F0F9-47BB-9871-BC85F6478F06}"/>
          </ac:spMkLst>
        </pc:spChg>
        <pc:spChg chg="del mod">
          <ac:chgData name="Dan Dures" userId="a4d20157-df88-481d-80b8-beb62bbedd3b" providerId="ADAL" clId="{3DF287F7-A8C4-4D71-9304-DCDC38BA2F61}" dt="2022-02-23T14:14:26.164" v="15251" actId="478"/>
          <ac:spMkLst>
            <pc:docMk/>
            <pc:sldMk cId="141380666" sldId="2144867998"/>
            <ac:spMk id="30" creationId="{CF0B0A3D-3A16-4400-9267-1F5FEF30EF74}"/>
          </ac:spMkLst>
        </pc:spChg>
        <pc:spChg chg="add del mod">
          <ac:chgData name="Dan Dures" userId="a4d20157-df88-481d-80b8-beb62bbedd3b" providerId="ADAL" clId="{3DF287F7-A8C4-4D71-9304-DCDC38BA2F61}" dt="2022-02-23T14:08:17.998" v="15216" actId="478"/>
          <ac:spMkLst>
            <pc:docMk/>
            <pc:sldMk cId="141380666" sldId="2144867998"/>
            <ac:spMk id="31" creationId="{9082C7B5-299E-4C80-8DC4-9EF49A444E0E}"/>
          </ac:spMkLst>
        </pc:spChg>
        <pc:spChg chg="del">
          <ac:chgData name="Dan Dures" userId="a4d20157-df88-481d-80b8-beb62bbedd3b" providerId="ADAL" clId="{3DF287F7-A8C4-4D71-9304-DCDC38BA2F61}" dt="2022-02-23T14:14:21.088" v="15247" actId="478"/>
          <ac:spMkLst>
            <pc:docMk/>
            <pc:sldMk cId="141380666" sldId="2144867998"/>
            <ac:spMk id="34" creationId="{AC682852-FA0D-4C12-A5FC-F08980F52BA2}"/>
          </ac:spMkLst>
        </pc:spChg>
        <pc:spChg chg="del mod">
          <ac:chgData name="Dan Dures" userId="a4d20157-df88-481d-80b8-beb62bbedd3b" providerId="ADAL" clId="{3DF287F7-A8C4-4D71-9304-DCDC38BA2F61}" dt="2022-02-23T14:14:21.913" v="15248" actId="478"/>
          <ac:spMkLst>
            <pc:docMk/>
            <pc:sldMk cId="141380666" sldId="2144867998"/>
            <ac:spMk id="35" creationId="{A8189CDF-6017-410F-B891-5BB152BE12CC}"/>
          </ac:spMkLst>
        </pc:spChg>
        <pc:spChg chg="mod">
          <ac:chgData name="Dan Dures" userId="a4d20157-df88-481d-80b8-beb62bbedd3b" providerId="ADAL" clId="{3DF287F7-A8C4-4D71-9304-DCDC38BA2F61}" dt="2022-02-23T14:15:48.010" v="15271" actId="1076"/>
          <ac:spMkLst>
            <pc:docMk/>
            <pc:sldMk cId="141380666" sldId="2144867998"/>
            <ac:spMk id="36" creationId="{5313C53F-C42F-4AAF-90DB-18C807B5EB72}"/>
          </ac:spMkLst>
        </pc:spChg>
        <pc:spChg chg="del mod">
          <ac:chgData name="Dan Dures" userId="a4d20157-df88-481d-80b8-beb62bbedd3b" providerId="ADAL" clId="{3DF287F7-A8C4-4D71-9304-DCDC38BA2F61}" dt="2022-02-23T14:13:59.753" v="15243" actId="478"/>
          <ac:spMkLst>
            <pc:docMk/>
            <pc:sldMk cId="141380666" sldId="2144867998"/>
            <ac:spMk id="37" creationId="{74FF79D1-7914-4201-9713-2EB6315D2D3F}"/>
          </ac:spMkLst>
        </pc:spChg>
        <pc:spChg chg="del mod">
          <ac:chgData name="Dan Dures" userId="a4d20157-df88-481d-80b8-beb62bbedd3b" providerId="ADAL" clId="{3DF287F7-A8C4-4D71-9304-DCDC38BA2F61}" dt="2022-02-23T14:13:59.753" v="15243" actId="478"/>
          <ac:spMkLst>
            <pc:docMk/>
            <pc:sldMk cId="141380666" sldId="2144867998"/>
            <ac:spMk id="39" creationId="{453BAB67-D72C-4046-8499-B4BCEF90838C}"/>
          </ac:spMkLst>
        </pc:spChg>
        <pc:spChg chg="del">
          <ac:chgData name="Dan Dures" userId="a4d20157-df88-481d-80b8-beb62bbedd3b" providerId="ADAL" clId="{3DF287F7-A8C4-4D71-9304-DCDC38BA2F61}" dt="2022-02-23T14:13:59.753" v="15243" actId="478"/>
          <ac:spMkLst>
            <pc:docMk/>
            <pc:sldMk cId="141380666" sldId="2144867998"/>
            <ac:spMk id="43" creationId="{2267873E-4C99-4B0E-B09E-614CEF923E98}"/>
          </ac:spMkLst>
        </pc:spChg>
        <pc:picChg chg="add mod">
          <ac:chgData name="Dan Dures" userId="a4d20157-df88-481d-80b8-beb62bbedd3b" providerId="ADAL" clId="{3DF287F7-A8C4-4D71-9304-DCDC38BA2F61}" dt="2022-02-23T14:17:30.441" v="15362" actId="1076"/>
          <ac:picMkLst>
            <pc:docMk/>
            <pc:sldMk cId="141380666" sldId="2144867998"/>
            <ac:picMk id="3" creationId="{9D73F683-E279-41B0-BEC8-1BB8788DF649}"/>
          </ac:picMkLst>
        </pc:picChg>
        <pc:picChg chg="add mod ord">
          <ac:chgData name="Dan Dures" userId="a4d20157-df88-481d-80b8-beb62bbedd3b" providerId="ADAL" clId="{3DF287F7-A8C4-4D71-9304-DCDC38BA2F61}" dt="2022-02-23T14:15:41.810" v="15269" actId="14100"/>
          <ac:picMkLst>
            <pc:docMk/>
            <pc:sldMk cId="141380666" sldId="2144867998"/>
            <ac:picMk id="6" creationId="{4CE808E1-18DB-489D-A0F1-1737160127D1}"/>
          </ac:picMkLst>
        </pc:picChg>
        <pc:picChg chg="mod">
          <ac:chgData name="Dan Dures" userId="a4d20157-df88-481d-80b8-beb62bbedd3b" providerId="ADAL" clId="{3DF287F7-A8C4-4D71-9304-DCDC38BA2F61}" dt="2022-02-23T14:17:30.441" v="15362" actId="1076"/>
          <ac:picMkLst>
            <pc:docMk/>
            <pc:sldMk cId="141380666" sldId="2144867998"/>
            <ac:picMk id="7" creationId="{B3CF8093-C0BB-4B4C-A080-2FDC83AA87BE}"/>
          </ac:picMkLst>
        </pc:picChg>
        <pc:picChg chg="del mod">
          <ac:chgData name="Dan Dures" userId="a4d20157-df88-481d-80b8-beb62bbedd3b" providerId="ADAL" clId="{3DF287F7-A8C4-4D71-9304-DCDC38BA2F61}" dt="2022-02-23T14:13:14.267" v="15233" actId="478"/>
          <ac:picMkLst>
            <pc:docMk/>
            <pc:sldMk cId="141380666" sldId="2144867998"/>
            <ac:picMk id="11" creationId="{587A320C-B24F-425D-9039-43A1F865A00F}"/>
          </ac:picMkLst>
        </pc:picChg>
        <pc:picChg chg="del">
          <ac:chgData name="Dan Dures" userId="a4d20157-df88-481d-80b8-beb62bbedd3b" providerId="ADAL" clId="{3DF287F7-A8C4-4D71-9304-DCDC38BA2F61}" dt="2022-02-23T14:13:59.753" v="15243" actId="478"/>
          <ac:picMkLst>
            <pc:docMk/>
            <pc:sldMk cId="141380666" sldId="2144867998"/>
            <ac:picMk id="13" creationId="{50643DFB-E4D0-439D-92F7-CB57EE7B3D49}"/>
          </ac:picMkLst>
        </pc:picChg>
        <pc:picChg chg="del mod">
          <ac:chgData name="Dan Dures" userId="a4d20157-df88-481d-80b8-beb62bbedd3b" providerId="ADAL" clId="{3DF287F7-A8C4-4D71-9304-DCDC38BA2F61}" dt="2022-02-23T14:13:59.753" v="15243" actId="478"/>
          <ac:picMkLst>
            <pc:docMk/>
            <pc:sldMk cId="141380666" sldId="2144867998"/>
            <ac:picMk id="38" creationId="{F5D4BFA5-6C57-40EE-82E9-9DF9040B8A80}"/>
          </ac:picMkLst>
        </pc:picChg>
        <pc:cxnChg chg="add mod">
          <ac:chgData name="Dan Dures" userId="a4d20157-df88-481d-80b8-beb62bbedd3b" providerId="ADAL" clId="{3DF287F7-A8C4-4D71-9304-DCDC38BA2F61}" dt="2022-02-23T14:17:37.122" v="15394" actId="1038"/>
          <ac:cxnSpMkLst>
            <pc:docMk/>
            <pc:sldMk cId="141380666" sldId="2144867998"/>
            <ac:cxnSpMk id="9" creationId="{B81B0137-E924-4013-9A93-B18D853016F1}"/>
          </ac:cxnSpMkLst>
        </pc:cxnChg>
        <pc:cxnChg chg="add mod">
          <ac:chgData name="Dan Dures" userId="a4d20157-df88-481d-80b8-beb62bbedd3b" providerId="ADAL" clId="{3DF287F7-A8C4-4D71-9304-DCDC38BA2F61}" dt="2022-02-28T14:39:02.873" v="17764" actId="208"/>
          <ac:cxnSpMkLst>
            <pc:docMk/>
            <pc:sldMk cId="141380666" sldId="2144867998"/>
            <ac:cxnSpMk id="25" creationId="{6A9F989D-F65F-4D78-B893-81D6ABC7F38C}"/>
          </ac:cxnSpMkLst>
        </pc:cxnChg>
        <pc:cxnChg chg="del mod">
          <ac:chgData name="Dan Dures" userId="a4d20157-df88-481d-80b8-beb62bbedd3b" providerId="ADAL" clId="{3DF287F7-A8C4-4D71-9304-DCDC38BA2F61}" dt="2022-02-23T14:13:59.753" v="15243" actId="478"/>
          <ac:cxnSpMkLst>
            <pc:docMk/>
            <pc:sldMk cId="141380666" sldId="2144867998"/>
            <ac:cxnSpMk id="33" creationId="{C6BA5998-45D0-4060-B0FD-036E02E5B0EA}"/>
          </ac:cxnSpMkLst>
        </pc:cxnChg>
        <pc:cxnChg chg="add mod">
          <ac:chgData name="Dan Dures" userId="a4d20157-df88-481d-80b8-beb62bbedd3b" providerId="ADAL" clId="{3DF287F7-A8C4-4D71-9304-DCDC38BA2F61}" dt="2022-02-23T14:16:31.783" v="15282" actId="1076"/>
          <ac:cxnSpMkLst>
            <pc:docMk/>
            <pc:sldMk cId="141380666" sldId="2144867998"/>
            <ac:cxnSpMk id="40" creationId="{2BC3C48A-ACEC-4B4C-B801-D27EBD2FCB5E}"/>
          </ac:cxnSpMkLst>
        </pc:cxnChg>
      </pc:sldChg>
      <pc:sldChg chg="add del">
        <pc:chgData name="Dan Dures" userId="a4d20157-df88-481d-80b8-beb62bbedd3b" providerId="ADAL" clId="{3DF287F7-A8C4-4D71-9304-DCDC38BA2F61}" dt="2022-01-28T12:38:14.019" v="1977" actId="2696"/>
        <pc:sldMkLst>
          <pc:docMk/>
          <pc:sldMk cId="2873243928" sldId="2144868013"/>
        </pc:sldMkLst>
      </pc:sldChg>
      <pc:sldChg chg="addSp delSp modSp mod modClrScheme modAnim chgLayout">
        <pc:chgData name="Dan Dures" userId="a4d20157-df88-481d-80b8-beb62bbedd3b" providerId="ADAL" clId="{3DF287F7-A8C4-4D71-9304-DCDC38BA2F61}" dt="2022-03-04T12:06:55.815" v="18822"/>
        <pc:sldMkLst>
          <pc:docMk/>
          <pc:sldMk cId="478959258" sldId="2144868015"/>
        </pc:sldMkLst>
        <pc:spChg chg="mod ord">
          <ac:chgData name="Dan Dures" userId="a4d20157-df88-481d-80b8-beb62bbedd3b" providerId="ADAL" clId="{3DF287F7-A8C4-4D71-9304-DCDC38BA2F61}" dt="2022-02-28T14:58:03.796" v="18697" actId="700"/>
          <ac:spMkLst>
            <pc:docMk/>
            <pc:sldMk cId="478959258" sldId="2144868015"/>
            <ac:spMk id="2" creationId="{98B0A04A-5C60-446C-A181-F88AEDDFB8A3}"/>
          </ac:spMkLst>
        </pc:spChg>
        <pc:spChg chg="add del mod ord">
          <ac:chgData name="Dan Dures" userId="a4d20157-df88-481d-80b8-beb62bbedd3b" providerId="ADAL" clId="{3DF287F7-A8C4-4D71-9304-DCDC38BA2F61}" dt="2022-02-28T14:58:03.796" v="18697" actId="700"/>
          <ac:spMkLst>
            <pc:docMk/>
            <pc:sldMk cId="478959258" sldId="2144868015"/>
            <ac:spMk id="3" creationId="{E04F44E0-83D1-4911-92ED-5BF8D931FFB9}"/>
          </ac:spMkLst>
        </pc:spChg>
        <pc:spChg chg="mod">
          <ac:chgData name="Dan Dures" userId="a4d20157-df88-481d-80b8-beb62bbedd3b" providerId="ADAL" clId="{3DF287F7-A8C4-4D71-9304-DCDC38BA2F61}" dt="2022-02-28T14:58:19.251" v="18698" actId="208"/>
          <ac:spMkLst>
            <pc:docMk/>
            <pc:sldMk cId="478959258" sldId="2144868015"/>
            <ac:spMk id="9" creationId="{886C2518-C7A8-4998-BBC6-92B2C381A830}"/>
          </ac:spMkLst>
        </pc:spChg>
        <pc:spChg chg="mod">
          <ac:chgData name="Dan Dures" userId="a4d20157-df88-481d-80b8-beb62bbedd3b" providerId="ADAL" clId="{3DF287F7-A8C4-4D71-9304-DCDC38BA2F61}" dt="2022-02-28T14:58:19.251" v="18698" actId="208"/>
          <ac:spMkLst>
            <pc:docMk/>
            <pc:sldMk cId="478959258" sldId="2144868015"/>
            <ac:spMk id="18" creationId="{9B48BF27-31BA-4530-B2A4-D15E238878E9}"/>
          </ac:spMkLst>
        </pc:spChg>
        <pc:spChg chg="mod">
          <ac:chgData name="Dan Dures" userId="a4d20157-df88-481d-80b8-beb62bbedd3b" providerId="ADAL" clId="{3DF287F7-A8C4-4D71-9304-DCDC38BA2F61}" dt="2022-02-28T14:58:19.251" v="18698" actId="208"/>
          <ac:spMkLst>
            <pc:docMk/>
            <pc:sldMk cId="478959258" sldId="2144868015"/>
            <ac:spMk id="19" creationId="{257E2996-97DC-4C55-AC9B-BD53CD05E129}"/>
          </ac:spMkLst>
        </pc:spChg>
        <pc:spChg chg="mod">
          <ac:chgData name="Dan Dures" userId="a4d20157-df88-481d-80b8-beb62bbedd3b" providerId="ADAL" clId="{3DF287F7-A8C4-4D71-9304-DCDC38BA2F61}" dt="2022-02-28T14:58:41.972" v="18702" actId="207"/>
          <ac:spMkLst>
            <pc:docMk/>
            <pc:sldMk cId="478959258" sldId="2144868015"/>
            <ac:spMk id="22" creationId="{BF8533CB-B923-4C0F-A7FE-E29D8E6D6D71}"/>
          </ac:spMkLst>
        </pc:spChg>
        <pc:spChg chg="mod">
          <ac:chgData name="Dan Dures" userId="a4d20157-df88-481d-80b8-beb62bbedd3b" providerId="ADAL" clId="{3DF287F7-A8C4-4D71-9304-DCDC38BA2F61}" dt="2022-02-28T14:58:19.251" v="18698" actId="208"/>
          <ac:spMkLst>
            <pc:docMk/>
            <pc:sldMk cId="478959258" sldId="2144868015"/>
            <ac:spMk id="30" creationId="{A0B782D0-9D79-4A59-9D48-A5F78333960D}"/>
          </ac:spMkLst>
        </pc:spChg>
        <pc:spChg chg="mod">
          <ac:chgData name="Dan Dures" userId="a4d20157-df88-481d-80b8-beb62bbedd3b" providerId="ADAL" clId="{3DF287F7-A8C4-4D71-9304-DCDC38BA2F61}" dt="2022-02-28T14:57:59.889" v="18696" actId="207"/>
          <ac:spMkLst>
            <pc:docMk/>
            <pc:sldMk cId="478959258" sldId="2144868015"/>
            <ac:spMk id="31" creationId="{B631B915-8BA5-449E-83C1-C623C53F97D9}"/>
          </ac:spMkLst>
        </pc:spChg>
        <pc:spChg chg="mod">
          <ac:chgData name="Dan Dures" userId="a4d20157-df88-481d-80b8-beb62bbedd3b" providerId="ADAL" clId="{3DF287F7-A8C4-4D71-9304-DCDC38BA2F61}" dt="2022-02-28T14:57:59.889" v="18696" actId="207"/>
          <ac:spMkLst>
            <pc:docMk/>
            <pc:sldMk cId="478959258" sldId="2144868015"/>
            <ac:spMk id="32" creationId="{C23C2155-BD2F-425F-B3CD-956BE3455EFD}"/>
          </ac:spMkLst>
        </pc:spChg>
        <pc:spChg chg="mod">
          <ac:chgData name="Dan Dures" userId="a4d20157-df88-481d-80b8-beb62bbedd3b" providerId="ADAL" clId="{3DF287F7-A8C4-4D71-9304-DCDC38BA2F61}" dt="2022-02-28T14:57:59.889" v="18696" actId="207"/>
          <ac:spMkLst>
            <pc:docMk/>
            <pc:sldMk cId="478959258" sldId="2144868015"/>
            <ac:spMk id="33" creationId="{A3E682FF-2E85-4772-9DBE-D598B8F3C7FC}"/>
          </ac:spMkLst>
        </pc:spChg>
        <pc:spChg chg="mod">
          <ac:chgData name="Dan Dures" userId="a4d20157-df88-481d-80b8-beb62bbedd3b" providerId="ADAL" clId="{3DF287F7-A8C4-4D71-9304-DCDC38BA2F61}" dt="2022-02-28T14:57:59.889" v="18696" actId="207"/>
          <ac:spMkLst>
            <pc:docMk/>
            <pc:sldMk cId="478959258" sldId="2144868015"/>
            <ac:spMk id="34" creationId="{F636A922-EF14-4C58-A1E3-63DDF3F8F1F8}"/>
          </ac:spMkLst>
        </pc:spChg>
        <pc:spChg chg="mod">
          <ac:chgData name="Dan Dures" userId="a4d20157-df88-481d-80b8-beb62bbedd3b" providerId="ADAL" clId="{3DF287F7-A8C4-4D71-9304-DCDC38BA2F61}" dt="2022-02-28T14:57:59.889" v="18696" actId="207"/>
          <ac:spMkLst>
            <pc:docMk/>
            <pc:sldMk cId="478959258" sldId="2144868015"/>
            <ac:spMk id="35" creationId="{27954E6D-4C30-481A-AE09-3ED695A34155}"/>
          </ac:spMkLst>
        </pc:spChg>
        <pc:spChg chg="mod">
          <ac:chgData name="Dan Dures" userId="a4d20157-df88-481d-80b8-beb62bbedd3b" providerId="ADAL" clId="{3DF287F7-A8C4-4D71-9304-DCDC38BA2F61}" dt="2022-02-28T14:58:31.313" v="18700" actId="207"/>
          <ac:spMkLst>
            <pc:docMk/>
            <pc:sldMk cId="478959258" sldId="2144868015"/>
            <ac:spMk id="36" creationId="{398D73B2-A9CA-4E7A-A19A-F6B109E562D1}"/>
          </ac:spMkLst>
        </pc:spChg>
        <pc:spChg chg="mod">
          <ac:chgData name="Dan Dures" userId="a4d20157-df88-481d-80b8-beb62bbedd3b" providerId="ADAL" clId="{3DF287F7-A8C4-4D71-9304-DCDC38BA2F61}" dt="2022-02-28T14:58:31.313" v="18700" actId="207"/>
          <ac:spMkLst>
            <pc:docMk/>
            <pc:sldMk cId="478959258" sldId="2144868015"/>
            <ac:spMk id="39" creationId="{6C680EBA-FCFC-4550-B8C0-4E36A4B53C27}"/>
          </ac:spMkLst>
        </pc:spChg>
        <pc:spChg chg="mod">
          <ac:chgData name="Dan Dures" userId="a4d20157-df88-481d-80b8-beb62bbedd3b" providerId="ADAL" clId="{3DF287F7-A8C4-4D71-9304-DCDC38BA2F61}" dt="2022-02-28T14:58:31.313" v="18700" actId="207"/>
          <ac:spMkLst>
            <pc:docMk/>
            <pc:sldMk cId="478959258" sldId="2144868015"/>
            <ac:spMk id="40" creationId="{CA02FDD5-D219-49E8-85D3-7F5F6DC1DC5D}"/>
          </ac:spMkLst>
        </pc:spChg>
        <pc:spChg chg="mod">
          <ac:chgData name="Dan Dures" userId="a4d20157-df88-481d-80b8-beb62bbedd3b" providerId="ADAL" clId="{3DF287F7-A8C4-4D71-9304-DCDC38BA2F61}" dt="2022-02-28T14:58:31.313" v="18700" actId="207"/>
          <ac:spMkLst>
            <pc:docMk/>
            <pc:sldMk cId="478959258" sldId="2144868015"/>
            <ac:spMk id="41" creationId="{847EDF58-EB20-4EDB-983B-C9F3CC3FA46E}"/>
          </ac:spMkLst>
        </pc:spChg>
        <pc:spChg chg="mod">
          <ac:chgData name="Dan Dures" userId="a4d20157-df88-481d-80b8-beb62bbedd3b" providerId="ADAL" clId="{3DF287F7-A8C4-4D71-9304-DCDC38BA2F61}" dt="2022-02-28T14:58:31.313" v="18700" actId="207"/>
          <ac:spMkLst>
            <pc:docMk/>
            <pc:sldMk cId="478959258" sldId="2144868015"/>
            <ac:spMk id="42" creationId="{C8C7B046-C667-422D-9E77-8FC6957D571F}"/>
          </ac:spMkLst>
        </pc:spChg>
        <pc:spChg chg="mod">
          <ac:chgData name="Dan Dures" userId="a4d20157-df88-481d-80b8-beb62bbedd3b" providerId="ADAL" clId="{3DF287F7-A8C4-4D71-9304-DCDC38BA2F61}" dt="2022-02-28T14:58:41.972" v="18702" actId="207"/>
          <ac:spMkLst>
            <pc:docMk/>
            <pc:sldMk cId="478959258" sldId="2144868015"/>
            <ac:spMk id="46" creationId="{E13A3A88-944C-4C7D-A09A-F0BDED2F83FF}"/>
          </ac:spMkLst>
        </pc:spChg>
        <pc:cxnChg chg="mod">
          <ac:chgData name="Dan Dures" userId="a4d20157-df88-481d-80b8-beb62bbedd3b" providerId="ADAL" clId="{3DF287F7-A8C4-4D71-9304-DCDC38BA2F61}" dt="2022-02-28T14:58:19.251" v="18698" actId="208"/>
          <ac:cxnSpMkLst>
            <pc:docMk/>
            <pc:sldMk cId="478959258" sldId="2144868015"/>
            <ac:cxnSpMk id="10" creationId="{95EF10AE-AA17-4AAD-B595-9FC7B5A4F9C2}"/>
          </ac:cxnSpMkLst>
        </pc:cxnChg>
      </pc:sldChg>
      <pc:sldChg chg="add del">
        <pc:chgData name="Dan Dures" userId="a4d20157-df88-481d-80b8-beb62bbedd3b" providerId="ADAL" clId="{3DF287F7-A8C4-4D71-9304-DCDC38BA2F61}" dt="2022-02-09T10:12:44.773" v="14648" actId="2696"/>
        <pc:sldMkLst>
          <pc:docMk/>
          <pc:sldMk cId="2360136577" sldId="2144868015"/>
        </pc:sldMkLst>
      </pc:sldChg>
      <pc:sldChg chg="add del">
        <pc:chgData name="Dan Dures" userId="a4d20157-df88-481d-80b8-beb62bbedd3b" providerId="ADAL" clId="{3DF287F7-A8C4-4D71-9304-DCDC38BA2F61}" dt="2022-02-09T10:12:44.773" v="14648" actId="2696"/>
        <pc:sldMkLst>
          <pc:docMk/>
          <pc:sldMk cId="181905099" sldId="2144868016"/>
        </pc:sldMkLst>
      </pc:sldChg>
      <pc:sldChg chg="modSp mod modAnim">
        <pc:chgData name="Dan Dures" userId="a4d20157-df88-481d-80b8-beb62bbedd3b" providerId="ADAL" clId="{3DF287F7-A8C4-4D71-9304-DCDC38BA2F61}" dt="2022-03-04T12:07:03.388" v="18824"/>
        <pc:sldMkLst>
          <pc:docMk/>
          <pc:sldMk cId="1483899158" sldId="2144868016"/>
        </pc:sldMkLst>
        <pc:spChg chg="mod">
          <ac:chgData name="Dan Dures" userId="a4d20157-df88-481d-80b8-beb62bbedd3b" providerId="ADAL" clId="{3DF287F7-A8C4-4D71-9304-DCDC38BA2F61}" dt="2022-02-28T14:56:49.453" v="18687" actId="1037"/>
          <ac:spMkLst>
            <pc:docMk/>
            <pc:sldMk cId="1483899158" sldId="2144868016"/>
            <ac:spMk id="7" creationId="{E7317F35-F0F4-4CF6-8512-3B63A632368D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11" creationId="{749CAC1E-1702-4E94-B038-8C674CAAF143}"/>
          </ac:spMkLst>
        </pc:spChg>
        <pc:spChg chg="mod">
          <ac:chgData name="Dan Dures" userId="a4d20157-df88-481d-80b8-beb62bbedd3b" providerId="ADAL" clId="{3DF287F7-A8C4-4D71-9304-DCDC38BA2F61}" dt="2022-02-28T14:56:10.521" v="18675" actId="208"/>
          <ac:spMkLst>
            <pc:docMk/>
            <pc:sldMk cId="1483899158" sldId="2144868016"/>
            <ac:spMk id="12" creationId="{60B06F3F-0928-4895-8C2B-6E3CB23E7F87}"/>
          </ac:spMkLst>
        </pc:spChg>
        <pc:spChg chg="mod">
          <ac:chgData name="Dan Dures" userId="a4d20157-df88-481d-80b8-beb62bbedd3b" providerId="ADAL" clId="{3DF287F7-A8C4-4D71-9304-DCDC38BA2F61}" dt="2022-02-28T14:56:19.616" v="18677" actId="207"/>
          <ac:spMkLst>
            <pc:docMk/>
            <pc:sldMk cId="1483899158" sldId="2144868016"/>
            <ac:spMk id="18" creationId="{E08230CE-5D1C-4B97-9751-FC8E7BB44363}"/>
          </ac:spMkLst>
        </pc:spChg>
        <pc:spChg chg="mod">
          <ac:chgData name="Dan Dures" userId="a4d20157-df88-481d-80b8-beb62bbedd3b" providerId="ADAL" clId="{3DF287F7-A8C4-4D71-9304-DCDC38BA2F61}" dt="2022-02-28T14:56:31.321" v="18680" actId="207"/>
          <ac:spMkLst>
            <pc:docMk/>
            <pc:sldMk cId="1483899158" sldId="2144868016"/>
            <ac:spMk id="22" creationId="{E23A85D6-98A1-42F2-B0D3-8242BD898CCC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23" creationId="{E516CCF5-DE0C-4E64-934A-AB6FC6B4312A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24" creationId="{F3706A09-252A-425E-B4CE-7C470675DCDA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25" creationId="{7C6352F8-19A7-4857-9129-C76B1BDC24F7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30" creationId="{5B41EE27-80E7-4C3B-A134-BE504E721AAC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31" creationId="{4B007E77-1143-4AF4-965F-57CE55FE87CF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32" creationId="{7D747765-BF4F-423C-BF1E-1654ECE079C1}"/>
          </ac:spMkLst>
        </pc:spChg>
        <pc:spChg chg="mod">
          <ac:chgData name="Dan Dures" userId="a4d20157-df88-481d-80b8-beb62bbedd3b" providerId="ADAL" clId="{3DF287F7-A8C4-4D71-9304-DCDC38BA2F61}" dt="2022-02-28T14:56:42.322" v="18681" actId="207"/>
          <ac:spMkLst>
            <pc:docMk/>
            <pc:sldMk cId="1483899158" sldId="2144868016"/>
            <ac:spMk id="38" creationId="{30FE22C0-523E-4718-AED8-5428B395D897}"/>
          </ac:spMkLst>
        </pc:spChg>
        <pc:spChg chg="mod">
          <ac:chgData name="Dan Dures" userId="a4d20157-df88-481d-80b8-beb62bbedd3b" providerId="ADAL" clId="{3DF287F7-A8C4-4D71-9304-DCDC38BA2F61}" dt="2022-02-28T14:56:19.616" v="18677" actId="207"/>
          <ac:spMkLst>
            <pc:docMk/>
            <pc:sldMk cId="1483899158" sldId="2144868016"/>
            <ac:spMk id="40" creationId="{1893D737-EDB0-44EA-90A4-284A3DB8ABF6}"/>
          </ac:spMkLst>
        </pc:spChg>
        <pc:spChg chg="mod">
          <ac:chgData name="Dan Dures" userId="a4d20157-df88-481d-80b8-beb62bbedd3b" providerId="ADAL" clId="{3DF287F7-A8C4-4D71-9304-DCDC38BA2F61}" dt="2022-02-28T14:56:19.616" v="18677" actId="207"/>
          <ac:spMkLst>
            <pc:docMk/>
            <pc:sldMk cId="1483899158" sldId="2144868016"/>
            <ac:spMk id="41" creationId="{CBACE3BB-A5FA-415F-AD9A-30A8866D1DDA}"/>
          </ac:spMkLst>
        </pc:spChg>
        <pc:spChg chg="mod">
          <ac:chgData name="Dan Dures" userId="a4d20157-df88-481d-80b8-beb62bbedd3b" providerId="ADAL" clId="{3DF287F7-A8C4-4D71-9304-DCDC38BA2F61}" dt="2022-02-28T14:56:25.505" v="18678" actId="207"/>
          <ac:spMkLst>
            <pc:docMk/>
            <pc:sldMk cId="1483899158" sldId="2144868016"/>
            <ac:spMk id="42" creationId="{13A68E08-BB95-412F-ABBA-DE33D4E35CC8}"/>
          </ac:spMkLst>
        </pc:spChg>
        <pc:cxnChg chg="mod">
          <ac:chgData name="Dan Dures" userId="a4d20157-df88-481d-80b8-beb62bbedd3b" providerId="ADAL" clId="{3DF287F7-A8C4-4D71-9304-DCDC38BA2F61}" dt="2022-02-28T14:56:10.521" v="18675" actId="208"/>
          <ac:cxnSpMkLst>
            <pc:docMk/>
            <pc:sldMk cId="1483899158" sldId="2144868016"/>
            <ac:cxnSpMk id="9" creationId="{4BADD445-D57D-4F49-A7A9-90878AC86A45}"/>
          </ac:cxnSpMkLst>
        </pc:cxnChg>
        <pc:cxnChg chg="mod">
          <ac:chgData name="Dan Dures" userId="a4d20157-df88-481d-80b8-beb62bbedd3b" providerId="ADAL" clId="{3DF287F7-A8C4-4D71-9304-DCDC38BA2F61}" dt="2022-02-28T14:56:10.521" v="18675" actId="208"/>
          <ac:cxnSpMkLst>
            <pc:docMk/>
            <pc:sldMk cId="1483899158" sldId="2144868016"/>
            <ac:cxnSpMk id="26" creationId="{29129123-51CA-40A1-9414-258D370813BA}"/>
          </ac:cxnSpMkLst>
        </pc:cxnChg>
      </pc:sldChg>
      <pc:sldChg chg="modSp mod">
        <pc:chgData name="Dan Dures" userId="a4d20157-df88-481d-80b8-beb62bbedd3b" providerId="ADAL" clId="{3DF287F7-A8C4-4D71-9304-DCDC38BA2F61}" dt="2022-02-28T14:51:43.453" v="18662" actId="1076"/>
        <pc:sldMkLst>
          <pc:docMk/>
          <pc:sldMk cId="2069172664" sldId="2144868017"/>
        </pc:sldMkLst>
        <pc:spChg chg="mod">
          <ac:chgData name="Dan Dures" userId="a4d20157-df88-481d-80b8-beb62bbedd3b" providerId="ADAL" clId="{3DF287F7-A8C4-4D71-9304-DCDC38BA2F61}" dt="2022-02-28T14:51:28.280" v="18658" actId="207"/>
          <ac:spMkLst>
            <pc:docMk/>
            <pc:sldMk cId="2069172664" sldId="2144868017"/>
            <ac:spMk id="30" creationId="{900AFC11-2082-4D6B-B1CD-A0A2431A07F4}"/>
          </ac:spMkLst>
        </pc:spChg>
        <pc:spChg chg="mod">
          <ac:chgData name="Dan Dures" userId="a4d20157-df88-481d-80b8-beb62bbedd3b" providerId="ADAL" clId="{3DF287F7-A8C4-4D71-9304-DCDC38BA2F61}" dt="2022-02-28T14:51:23.814" v="18657" actId="208"/>
          <ac:spMkLst>
            <pc:docMk/>
            <pc:sldMk cId="2069172664" sldId="2144868017"/>
            <ac:spMk id="33" creationId="{FF2AC9B7-496F-44F5-9CAC-E6E3DAA7A86B}"/>
          </ac:spMkLst>
        </pc:spChg>
        <pc:spChg chg="mod">
          <ac:chgData name="Dan Dures" userId="a4d20157-df88-481d-80b8-beb62bbedd3b" providerId="ADAL" clId="{3DF287F7-A8C4-4D71-9304-DCDC38BA2F61}" dt="2022-02-28T14:51:23.814" v="18657" actId="208"/>
          <ac:spMkLst>
            <pc:docMk/>
            <pc:sldMk cId="2069172664" sldId="2144868017"/>
            <ac:spMk id="37" creationId="{CC916766-1538-49F7-BAE3-0FF2B3514FE2}"/>
          </ac:spMkLst>
        </pc:spChg>
        <pc:spChg chg="mod">
          <ac:chgData name="Dan Dures" userId="a4d20157-df88-481d-80b8-beb62bbedd3b" providerId="ADAL" clId="{3DF287F7-A8C4-4D71-9304-DCDC38BA2F61}" dt="2022-02-28T14:51:43.453" v="18662" actId="1076"/>
          <ac:spMkLst>
            <pc:docMk/>
            <pc:sldMk cId="2069172664" sldId="2144868017"/>
            <ac:spMk id="39" creationId="{91B1D316-AFD6-4BAA-875C-0C48EC17CA49}"/>
          </ac:spMkLst>
        </pc:spChg>
      </pc:sldChg>
      <pc:sldChg chg="modSp add del mod">
        <pc:chgData name="Dan Dures" userId="a4d20157-df88-481d-80b8-beb62bbedd3b" providerId="ADAL" clId="{3DF287F7-A8C4-4D71-9304-DCDC38BA2F61}" dt="2022-02-09T10:12:44.773" v="14648" actId="2696"/>
        <pc:sldMkLst>
          <pc:docMk/>
          <pc:sldMk cId="2353560697" sldId="2144868017"/>
        </pc:sldMkLst>
        <pc:spChg chg="mod">
          <ac:chgData name="Dan Dures" userId="a4d20157-df88-481d-80b8-beb62bbedd3b" providerId="ADAL" clId="{3DF287F7-A8C4-4D71-9304-DCDC38BA2F61}" dt="2022-02-09T10:12:26.416" v="14647" actId="20577"/>
          <ac:spMkLst>
            <pc:docMk/>
            <pc:sldMk cId="2353560697" sldId="2144868017"/>
            <ac:spMk id="8" creationId="{225D96AF-092E-492F-877E-B0C0A721D989}"/>
          </ac:spMkLst>
        </pc:spChg>
      </pc:sldChg>
      <pc:sldChg chg="addSp delSp modSp add mod ord delAnim modAnim">
        <pc:chgData name="Dan Dures" userId="a4d20157-df88-481d-80b8-beb62bbedd3b" providerId="ADAL" clId="{3DF287F7-A8C4-4D71-9304-DCDC38BA2F61}" dt="2022-03-04T12:06:17.893" v="18815"/>
        <pc:sldMkLst>
          <pc:docMk/>
          <pc:sldMk cId="2332981803" sldId="2144868018"/>
        </pc:sldMkLst>
        <pc:spChg chg="mod">
          <ac:chgData name="Dan Dures" userId="a4d20157-df88-481d-80b8-beb62bbedd3b" providerId="ADAL" clId="{3DF287F7-A8C4-4D71-9304-DCDC38BA2F61}" dt="2022-01-28T15:31:04.039" v="4488" actId="20577"/>
          <ac:spMkLst>
            <pc:docMk/>
            <pc:sldMk cId="2332981803" sldId="2144868018"/>
            <ac:spMk id="2" creationId="{FF11480B-D5E7-43EF-BA22-F5FC025B87CF}"/>
          </ac:spMkLst>
        </pc:spChg>
        <pc:spChg chg="del mod">
          <ac:chgData name="Dan Dures" userId="a4d20157-df88-481d-80b8-beb62bbedd3b" providerId="ADAL" clId="{3DF287F7-A8C4-4D71-9304-DCDC38BA2F61}" dt="2022-01-28T12:58:35.531" v="2231" actId="478"/>
          <ac:spMkLst>
            <pc:docMk/>
            <pc:sldMk cId="2332981803" sldId="2144868018"/>
            <ac:spMk id="4" creationId="{9F19EE54-1400-4E02-8FA0-17F7CEB60460}"/>
          </ac:spMkLst>
        </pc:spChg>
        <pc:spChg chg="add mod">
          <ac:chgData name="Dan Dures" userId="a4d20157-df88-481d-80b8-beb62bbedd3b" providerId="ADAL" clId="{3DF287F7-A8C4-4D71-9304-DCDC38BA2F61}" dt="2022-02-01T14:32:50.325" v="9476" actId="20577"/>
          <ac:spMkLst>
            <pc:docMk/>
            <pc:sldMk cId="2332981803" sldId="2144868018"/>
            <ac:spMk id="13" creationId="{8D09C99E-8057-42E4-A34D-DE5B8810292E}"/>
          </ac:spMkLst>
        </pc:spChg>
        <pc:spChg chg="add mod">
          <ac:chgData name="Dan Dures" userId="a4d20157-df88-481d-80b8-beb62bbedd3b" providerId="ADAL" clId="{3DF287F7-A8C4-4D71-9304-DCDC38BA2F61}" dt="2022-01-28T15:28:50.238" v="4393" actId="1076"/>
          <ac:spMkLst>
            <pc:docMk/>
            <pc:sldMk cId="2332981803" sldId="2144868018"/>
            <ac:spMk id="19" creationId="{64273CA3-386C-45F4-B8A1-668A706ABDD4}"/>
          </ac:spMkLst>
        </pc:spChg>
        <pc:spChg chg="add mod">
          <ac:chgData name="Dan Dures" userId="a4d20157-df88-481d-80b8-beb62bbedd3b" providerId="ADAL" clId="{3DF287F7-A8C4-4D71-9304-DCDC38BA2F61}" dt="2022-01-28T15:28:50.238" v="4393" actId="1076"/>
          <ac:spMkLst>
            <pc:docMk/>
            <pc:sldMk cId="2332981803" sldId="2144868018"/>
            <ac:spMk id="20" creationId="{2E6D1E85-F386-42C9-B2FE-A3CF05100FB5}"/>
          </ac:spMkLst>
        </pc:spChg>
        <pc:spChg chg="add mod">
          <ac:chgData name="Dan Dures" userId="a4d20157-df88-481d-80b8-beb62bbedd3b" providerId="ADAL" clId="{3DF287F7-A8C4-4D71-9304-DCDC38BA2F61}" dt="2022-01-28T15:32:23.232" v="4564" actId="113"/>
          <ac:spMkLst>
            <pc:docMk/>
            <pc:sldMk cId="2332981803" sldId="2144868018"/>
            <ac:spMk id="21" creationId="{38D1A622-1021-41BE-B71D-A67CC0076018}"/>
          </ac:spMkLst>
        </pc:spChg>
        <pc:spChg chg="add mod">
          <ac:chgData name="Dan Dures" userId="a4d20157-df88-481d-80b8-beb62bbedd3b" providerId="ADAL" clId="{3DF287F7-A8C4-4D71-9304-DCDC38BA2F61}" dt="2022-02-01T14:34:01.425" v="9507" actId="1076"/>
          <ac:spMkLst>
            <pc:docMk/>
            <pc:sldMk cId="2332981803" sldId="2144868018"/>
            <ac:spMk id="22" creationId="{75B738B7-AC18-485A-9931-F93BDD295308}"/>
          </ac:spMkLst>
        </pc:spChg>
        <pc:spChg chg="add mod">
          <ac:chgData name="Dan Dures" userId="a4d20157-df88-481d-80b8-beb62bbedd3b" providerId="ADAL" clId="{3DF287F7-A8C4-4D71-9304-DCDC38BA2F61}" dt="2022-01-28T15:33:14.563" v="4604" actId="114"/>
          <ac:spMkLst>
            <pc:docMk/>
            <pc:sldMk cId="2332981803" sldId="2144868018"/>
            <ac:spMk id="23" creationId="{4EF4113D-825F-43E5-B909-403838DD860D}"/>
          </ac:spMkLst>
        </pc:spChg>
        <pc:spChg chg="add mod">
          <ac:chgData name="Dan Dures" userId="a4d20157-df88-481d-80b8-beb62bbedd3b" providerId="ADAL" clId="{3DF287F7-A8C4-4D71-9304-DCDC38BA2F61}" dt="2022-02-08T17:38:28.217" v="11124" actId="20577"/>
          <ac:spMkLst>
            <pc:docMk/>
            <pc:sldMk cId="2332981803" sldId="2144868018"/>
            <ac:spMk id="24" creationId="{CAC2593A-B21F-4E8E-AAFC-26653A916035}"/>
          </ac:spMkLst>
        </pc:spChg>
        <pc:spChg chg="add mod">
          <ac:chgData name="Dan Dures" userId="a4d20157-df88-481d-80b8-beb62bbedd3b" providerId="ADAL" clId="{3DF287F7-A8C4-4D71-9304-DCDC38BA2F61}" dt="2022-01-28T15:34:22.123" v="4612" actId="14100"/>
          <ac:spMkLst>
            <pc:docMk/>
            <pc:sldMk cId="2332981803" sldId="2144868018"/>
            <ac:spMk id="25" creationId="{E0E26A12-0049-4D4F-9276-FAD450206E33}"/>
          </ac:spMkLst>
        </pc:spChg>
        <pc:spChg chg="add del mod">
          <ac:chgData name="Dan Dures" userId="a4d20157-df88-481d-80b8-beb62bbedd3b" providerId="ADAL" clId="{3DF287F7-A8C4-4D71-9304-DCDC38BA2F61}" dt="2022-01-28T15:32:11.154" v="4534" actId="478"/>
          <ac:spMkLst>
            <pc:docMk/>
            <pc:sldMk cId="2332981803" sldId="2144868018"/>
            <ac:spMk id="26" creationId="{C55972DE-879B-4030-A580-3A549408BA59}"/>
          </ac:spMkLst>
        </pc:spChg>
        <pc:grpChg chg="del">
          <ac:chgData name="Dan Dures" userId="a4d20157-df88-481d-80b8-beb62bbedd3b" providerId="ADAL" clId="{3DF287F7-A8C4-4D71-9304-DCDC38BA2F61}" dt="2022-01-27T17:55:34.400" v="753" actId="478"/>
          <ac:grpSpMkLst>
            <pc:docMk/>
            <pc:sldMk cId="2332981803" sldId="2144868018"/>
            <ac:grpSpMk id="10" creationId="{1BE9A2A8-82C8-42F7-B166-0B6CCD362C75}"/>
          </ac:grpSpMkLst>
        </pc:grpChg>
        <pc:picChg chg="add del mod">
          <ac:chgData name="Dan Dures" userId="a4d20157-df88-481d-80b8-beb62bbedd3b" providerId="ADAL" clId="{3DF287F7-A8C4-4D71-9304-DCDC38BA2F61}" dt="2022-01-28T15:23:08.674" v="4221" actId="478"/>
          <ac:picMkLst>
            <pc:docMk/>
            <pc:sldMk cId="2332981803" sldId="2144868018"/>
            <ac:picMk id="6" creationId="{BB3C721C-5EF4-4CCE-8074-0D5B60947180}"/>
          </ac:picMkLst>
        </pc:picChg>
        <pc:picChg chg="add del mod">
          <ac:chgData name="Dan Dures" userId="a4d20157-df88-481d-80b8-beb62bbedd3b" providerId="ADAL" clId="{3DF287F7-A8C4-4D71-9304-DCDC38BA2F61}" dt="2022-01-28T15:23:10.263" v="4222" actId="478"/>
          <ac:picMkLst>
            <pc:docMk/>
            <pc:sldMk cId="2332981803" sldId="2144868018"/>
            <ac:picMk id="8" creationId="{F98C56B8-AE71-4B17-B6BD-2994E4FA49DD}"/>
          </ac:picMkLst>
        </pc:picChg>
        <pc:picChg chg="del">
          <ac:chgData name="Dan Dures" userId="a4d20157-df88-481d-80b8-beb62bbedd3b" providerId="ADAL" clId="{3DF287F7-A8C4-4D71-9304-DCDC38BA2F61}" dt="2022-01-27T17:55:34.400" v="753" actId="478"/>
          <ac:picMkLst>
            <pc:docMk/>
            <pc:sldMk cId="2332981803" sldId="2144868018"/>
            <ac:picMk id="11" creationId="{2B381B81-0A6E-4894-8424-1E35BC42A8CB}"/>
          </ac:picMkLst>
        </pc:picChg>
        <pc:picChg chg="del">
          <ac:chgData name="Dan Dures" userId="a4d20157-df88-481d-80b8-beb62bbedd3b" providerId="ADAL" clId="{3DF287F7-A8C4-4D71-9304-DCDC38BA2F61}" dt="2022-01-27T17:55:34.400" v="753" actId="478"/>
          <ac:picMkLst>
            <pc:docMk/>
            <pc:sldMk cId="2332981803" sldId="2144868018"/>
            <ac:picMk id="12" creationId="{08AE0F35-3683-43F4-9872-6E8FE89C4266}"/>
          </ac:picMkLst>
        </pc:picChg>
        <pc:picChg chg="del">
          <ac:chgData name="Dan Dures" userId="a4d20157-df88-481d-80b8-beb62bbedd3b" providerId="ADAL" clId="{3DF287F7-A8C4-4D71-9304-DCDC38BA2F61}" dt="2022-01-27T17:55:34.400" v="753" actId="478"/>
          <ac:picMkLst>
            <pc:docMk/>
            <pc:sldMk cId="2332981803" sldId="2144868018"/>
            <ac:picMk id="14" creationId="{4AE1CE67-C105-4C7A-8174-1FE04585A7DE}"/>
          </ac:picMkLst>
        </pc:picChg>
        <pc:picChg chg="add del mod">
          <ac:chgData name="Dan Dures" userId="a4d20157-df88-481d-80b8-beb62bbedd3b" providerId="ADAL" clId="{3DF287F7-A8C4-4D71-9304-DCDC38BA2F61}" dt="2022-01-28T15:23:10.712" v="4223" actId="478"/>
          <ac:picMkLst>
            <pc:docMk/>
            <pc:sldMk cId="2332981803" sldId="2144868018"/>
            <ac:picMk id="16" creationId="{84CF68EF-CF31-474B-9DD5-1C1539EB1ED1}"/>
          </ac:picMkLst>
        </pc:picChg>
        <pc:picChg chg="add del mod">
          <ac:chgData name="Dan Dures" userId="a4d20157-df88-481d-80b8-beb62bbedd3b" providerId="ADAL" clId="{3DF287F7-A8C4-4D71-9304-DCDC38BA2F61}" dt="2022-01-28T15:19:26.275" v="3968" actId="478"/>
          <ac:picMkLst>
            <pc:docMk/>
            <pc:sldMk cId="2332981803" sldId="2144868018"/>
            <ac:picMk id="18" creationId="{4FE0B2C4-EE56-4ACA-9BB2-957E01A06A69}"/>
          </ac:picMkLst>
        </pc:picChg>
        <pc:picChg chg="add mod">
          <ac:chgData name="Dan Dures" userId="a4d20157-df88-481d-80b8-beb62bbedd3b" providerId="ADAL" clId="{3DF287F7-A8C4-4D71-9304-DCDC38BA2F61}" dt="2022-01-28T17:15:07.947" v="7128" actId="1076"/>
          <ac:picMkLst>
            <pc:docMk/>
            <pc:sldMk cId="2332981803" sldId="2144868018"/>
            <ac:picMk id="28" creationId="{43B36F7B-CD56-48B2-B6E8-C9AA1A7167B2}"/>
          </ac:picMkLst>
        </pc:picChg>
      </pc:sldChg>
      <pc:sldChg chg="addSp delSp modSp add mod">
        <pc:chgData name="Dan Dures" userId="a4d20157-df88-481d-80b8-beb62bbedd3b" providerId="ADAL" clId="{3DF287F7-A8C4-4D71-9304-DCDC38BA2F61}" dt="2022-02-01T14:35:30.793" v="9515" actId="1076"/>
        <pc:sldMkLst>
          <pc:docMk/>
          <pc:sldMk cId="1907642246" sldId="2144868019"/>
        </pc:sldMkLst>
        <pc:spChg chg="mod">
          <ac:chgData name="Dan Dures" userId="a4d20157-df88-481d-80b8-beb62bbedd3b" providerId="ADAL" clId="{3DF287F7-A8C4-4D71-9304-DCDC38BA2F61}" dt="2022-01-28T17:02:12.270" v="6793" actId="20577"/>
          <ac:spMkLst>
            <pc:docMk/>
            <pc:sldMk cId="1907642246" sldId="2144868019"/>
            <ac:spMk id="2" creationId="{FF11480B-D5E7-43EF-BA22-F5FC025B87CF}"/>
          </ac:spMkLst>
        </pc:spChg>
        <pc:spChg chg="mod">
          <ac:chgData name="Dan Dures" userId="a4d20157-df88-481d-80b8-beb62bbedd3b" providerId="ADAL" clId="{3DF287F7-A8C4-4D71-9304-DCDC38BA2F61}" dt="2022-02-01T14:34:42.560" v="9514" actId="20577"/>
          <ac:spMkLst>
            <pc:docMk/>
            <pc:sldMk cId="1907642246" sldId="2144868019"/>
            <ac:spMk id="4" creationId="{9F19EE54-1400-4E02-8FA0-17F7CEB60460}"/>
          </ac:spMkLst>
        </pc:spChg>
        <pc:spChg chg="add mod">
          <ac:chgData name="Dan Dures" userId="a4d20157-df88-481d-80b8-beb62bbedd3b" providerId="ADAL" clId="{3DF287F7-A8C4-4D71-9304-DCDC38BA2F61}" dt="2022-02-01T14:35:30.793" v="9515" actId="1076"/>
          <ac:spMkLst>
            <pc:docMk/>
            <pc:sldMk cId="1907642246" sldId="2144868019"/>
            <ac:spMk id="10" creationId="{0EEEAC76-B062-4FAA-A45A-6B7051606889}"/>
          </ac:spMkLst>
        </pc:spChg>
        <pc:spChg chg="add mod">
          <ac:chgData name="Dan Dures" userId="a4d20157-df88-481d-80b8-beb62bbedd3b" providerId="ADAL" clId="{3DF287F7-A8C4-4D71-9304-DCDC38BA2F61}" dt="2022-01-28T17:01:34.061" v="6759" actId="1076"/>
          <ac:spMkLst>
            <pc:docMk/>
            <pc:sldMk cId="1907642246" sldId="2144868019"/>
            <ac:spMk id="11" creationId="{AAE8DC6B-0DFF-453D-B041-C5A78E3AF0CF}"/>
          </ac:spMkLst>
        </pc:spChg>
        <pc:spChg chg="add mod">
          <ac:chgData name="Dan Dures" userId="a4d20157-df88-481d-80b8-beb62bbedd3b" providerId="ADAL" clId="{3DF287F7-A8C4-4D71-9304-DCDC38BA2F61}" dt="2022-01-28T17:01:34.061" v="6759" actId="1076"/>
          <ac:spMkLst>
            <pc:docMk/>
            <pc:sldMk cId="1907642246" sldId="2144868019"/>
            <ac:spMk id="12" creationId="{B8DC0205-7322-4AA0-9951-8D5C0D36525A}"/>
          </ac:spMkLst>
        </pc:spChg>
        <pc:picChg chg="add mod modCrop">
          <ac:chgData name="Dan Dures" userId="a4d20157-df88-481d-80b8-beb62bbedd3b" providerId="ADAL" clId="{3DF287F7-A8C4-4D71-9304-DCDC38BA2F61}" dt="2022-01-28T17:01:34.061" v="6759" actId="1076"/>
          <ac:picMkLst>
            <pc:docMk/>
            <pc:sldMk cId="1907642246" sldId="2144868019"/>
            <ac:picMk id="5" creationId="{8BCDE394-2978-49A9-816C-9903AF0C9F88}"/>
          </ac:picMkLst>
        </pc:picChg>
        <pc:picChg chg="add del mod modCrop">
          <ac:chgData name="Dan Dures" userId="a4d20157-df88-481d-80b8-beb62bbedd3b" providerId="ADAL" clId="{3DF287F7-A8C4-4D71-9304-DCDC38BA2F61}" dt="2022-01-28T15:06:36.122" v="3332" actId="478"/>
          <ac:picMkLst>
            <pc:docMk/>
            <pc:sldMk cId="1907642246" sldId="2144868019"/>
            <ac:picMk id="7" creationId="{847CDA01-3B5D-4EB9-9786-463986AD3367}"/>
          </ac:picMkLst>
        </pc:picChg>
        <pc:picChg chg="add del mod modCrop">
          <ac:chgData name="Dan Dures" userId="a4d20157-df88-481d-80b8-beb62bbedd3b" providerId="ADAL" clId="{3DF287F7-A8C4-4D71-9304-DCDC38BA2F61}" dt="2022-01-28T15:06:45.976" v="3334" actId="478"/>
          <ac:picMkLst>
            <pc:docMk/>
            <pc:sldMk cId="1907642246" sldId="2144868019"/>
            <ac:picMk id="9" creationId="{457B2FF4-6C32-48CC-875A-96A3BB94C327}"/>
          </ac:picMkLst>
        </pc:picChg>
        <pc:picChg chg="add mod">
          <ac:chgData name="Dan Dures" userId="a4d20157-df88-481d-80b8-beb62bbedd3b" providerId="ADAL" clId="{3DF287F7-A8C4-4D71-9304-DCDC38BA2F61}" dt="2022-01-28T17:16:34.788" v="7214" actId="1076"/>
          <ac:picMkLst>
            <pc:docMk/>
            <pc:sldMk cId="1907642246" sldId="2144868019"/>
            <ac:picMk id="25" creationId="{D9C93916-14FD-407B-A434-E3239C83057C}"/>
          </ac:picMkLst>
        </pc:picChg>
        <pc:cxnChg chg="add mod">
          <ac:chgData name="Dan Dures" userId="a4d20157-df88-481d-80b8-beb62bbedd3b" providerId="ADAL" clId="{3DF287F7-A8C4-4D71-9304-DCDC38BA2F61}" dt="2022-01-28T17:01:34.061" v="6759" actId="1076"/>
          <ac:cxnSpMkLst>
            <pc:docMk/>
            <pc:sldMk cId="1907642246" sldId="2144868019"/>
            <ac:cxnSpMk id="14" creationId="{2C612147-5B88-42D1-9B4B-18B4E742584E}"/>
          </ac:cxnSpMkLst>
        </pc:cxnChg>
        <pc:cxnChg chg="add mod">
          <ac:chgData name="Dan Dures" userId="a4d20157-df88-481d-80b8-beb62bbedd3b" providerId="ADAL" clId="{3DF287F7-A8C4-4D71-9304-DCDC38BA2F61}" dt="2022-01-28T17:01:34.061" v="6759" actId="1076"/>
          <ac:cxnSpMkLst>
            <pc:docMk/>
            <pc:sldMk cId="1907642246" sldId="2144868019"/>
            <ac:cxnSpMk id="15" creationId="{E6551640-F3BD-433E-BF9B-FCD81A6725B9}"/>
          </ac:cxnSpMkLst>
        </pc:cxnChg>
        <pc:cxnChg chg="add mod">
          <ac:chgData name="Dan Dures" userId="a4d20157-df88-481d-80b8-beb62bbedd3b" providerId="ADAL" clId="{3DF287F7-A8C4-4D71-9304-DCDC38BA2F61}" dt="2022-01-28T17:01:34.061" v="6759" actId="1076"/>
          <ac:cxnSpMkLst>
            <pc:docMk/>
            <pc:sldMk cId="1907642246" sldId="2144868019"/>
            <ac:cxnSpMk id="16" creationId="{030B270A-1533-435D-93DC-615CCB5FFE49}"/>
          </ac:cxnSpMkLst>
        </pc:cxnChg>
        <pc:cxnChg chg="add mod">
          <ac:chgData name="Dan Dures" userId="a4d20157-df88-481d-80b8-beb62bbedd3b" providerId="ADAL" clId="{3DF287F7-A8C4-4D71-9304-DCDC38BA2F61}" dt="2022-01-28T17:01:34.061" v="6759" actId="1076"/>
          <ac:cxnSpMkLst>
            <pc:docMk/>
            <pc:sldMk cId="1907642246" sldId="2144868019"/>
            <ac:cxnSpMk id="18" creationId="{40FE9F4F-A553-44A3-9D61-7A6E041753AE}"/>
          </ac:cxnSpMkLst>
        </pc:cxnChg>
        <pc:cxnChg chg="add mod">
          <ac:chgData name="Dan Dures" userId="a4d20157-df88-481d-80b8-beb62bbedd3b" providerId="ADAL" clId="{3DF287F7-A8C4-4D71-9304-DCDC38BA2F61}" dt="2022-01-28T17:01:34.061" v="6759" actId="1076"/>
          <ac:cxnSpMkLst>
            <pc:docMk/>
            <pc:sldMk cId="1907642246" sldId="2144868019"/>
            <ac:cxnSpMk id="19" creationId="{D266221A-5F26-4B98-B509-E0E2427AE82E}"/>
          </ac:cxnSpMkLst>
        </pc:cxnChg>
        <pc:cxnChg chg="add mod">
          <ac:chgData name="Dan Dures" userId="a4d20157-df88-481d-80b8-beb62bbedd3b" providerId="ADAL" clId="{3DF287F7-A8C4-4D71-9304-DCDC38BA2F61}" dt="2022-01-28T17:01:34.061" v="6759" actId="1076"/>
          <ac:cxnSpMkLst>
            <pc:docMk/>
            <pc:sldMk cId="1907642246" sldId="2144868019"/>
            <ac:cxnSpMk id="22" creationId="{4B761B68-3CC4-4E94-902C-A3A0DEED4EE3}"/>
          </ac:cxnSpMkLst>
        </pc:cxnChg>
      </pc:sldChg>
      <pc:sldChg chg="addSp delSp modSp new mod ord modClrScheme chgLayout">
        <pc:chgData name="Dan Dures" userId="a4d20157-df88-481d-80b8-beb62bbedd3b" providerId="ADAL" clId="{3DF287F7-A8C4-4D71-9304-DCDC38BA2F61}" dt="2022-02-28T10:36:02.498" v="17713" actId="6549"/>
        <pc:sldMkLst>
          <pc:docMk/>
          <pc:sldMk cId="2154661055" sldId="2144868020"/>
        </pc:sldMkLst>
        <pc:spChg chg="add mod">
          <ac:chgData name="Dan Dures" userId="a4d20157-df88-481d-80b8-beb62bbedd3b" providerId="ADAL" clId="{3DF287F7-A8C4-4D71-9304-DCDC38BA2F61}" dt="2022-02-28T10:36:02.498" v="17713" actId="6549"/>
          <ac:spMkLst>
            <pc:docMk/>
            <pc:sldMk cId="2154661055" sldId="2144868020"/>
            <ac:spMk id="2" creationId="{72D8292A-F63B-4112-AA49-AAD1B37AEDBF}"/>
          </ac:spMkLst>
        </pc:spChg>
        <pc:spChg chg="add del mod ord">
          <ac:chgData name="Dan Dures" userId="a4d20157-df88-481d-80b8-beb62bbedd3b" providerId="ADAL" clId="{3DF287F7-A8C4-4D71-9304-DCDC38BA2F61}" dt="2022-01-28T12:49:13.772" v="2203" actId="478"/>
          <ac:spMkLst>
            <pc:docMk/>
            <pc:sldMk cId="2154661055" sldId="2144868020"/>
            <ac:spMk id="3" creationId="{2A3526D1-F0C5-4328-A939-C5F5E6FBF476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4" creationId="{E580E7C8-2B6A-481A-9DC0-E9C0CF457878}"/>
          </ac:spMkLst>
        </pc:spChg>
        <pc:spChg chg="add del mod">
          <ac:chgData name="Dan Dures" userId="a4d20157-df88-481d-80b8-beb62bbedd3b" providerId="ADAL" clId="{3DF287F7-A8C4-4D71-9304-DCDC38BA2F61}" dt="2022-01-28T15:43:47.573" v="4835" actId="478"/>
          <ac:spMkLst>
            <pc:docMk/>
            <pc:sldMk cId="2154661055" sldId="2144868020"/>
            <ac:spMk id="5" creationId="{7626C675-E228-43CA-ADD6-7E87FBD1D751}"/>
          </ac:spMkLst>
        </pc:spChg>
        <pc:spChg chg="add del mod">
          <ac:chgData name="Dan Dures" userId="a4d20157-df88-481d-80b8-beb62bbedd3b" providerId="ADAL" clId="{3DF287F7-A8C4-4D71-9304-DCDC38BA2F61}" dt="2022-01-28T15:43:47.573" v="4835" actId="478"/>
          <ac:spMkLst>
            <pc:docMk/>
            <pc:sldMk cId="2154661055" sldId="2144868020"/>
            <ac:spMk id="6" creationId="{4B4B603C-54F1-425C-B2C8-B7BBFBD4E728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7" creationId="{24BB49F4-DBD2-49EA-A07E-CCE774202216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8" creationId="{49D36BB6-9DC3-4AE8-BEB9-D657CC27C8DD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9" creationId="{317C400E-DC76-4FB9-9124-3C4CC8C2FDB6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10" creationId="{748FDCC2-8025-4A38-8A74-42681012E9E5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11" creationId="{09C3A40F-A10D-4982-B260-C3DE7D15D661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12" creationId="{C91A1585-3A44-4EF6-909E-4E1A528C1212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13" creationId="{AA5456EC-D7DA-44A7-8BB8-E6F68309AC93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14" creationId="{6BC58A90-B0AD-4521-8A13-D64523EBFBE5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15" creationId="{BA30C1D0-F768-4814-82C2-9E98E588CD99}"/>
          </ac:spMkLst>
        </pc:spChg>
        <pc:spChg chg="add del mod">
          <ac:chgData name="Dan Dures" userId="a4d20157-df88-481d-80b8-beb62bbedd3b" providerId="ADAL" clId="{3DF287F7-A8C4-4D71-9304-DCDC38BA2F61}" dt="2022-01-28T16:43:34.896" v="5305" actId="478"/>
          <ac:spMkLst>
            <pc:docMk/>
            <pc:sldMk cId="2154661055" sldId="2144868020"/>
            <ac:spMk id="16" creationId="{D6AE0FA1-4652-4611-BEAC-4B23AEB32A64}"/>
          </ac:spMkLst>
        </pc:spChg>
        <pc:spChg chg="add del mod">
          <ac:chgData name="Dan Dures" userId="a4d20157-df88-481d-80b8-beb62bbedd3b" providerId="ADAL" clId="{3DF287F7-A8C4-4D71-9304-DCDC38BA2F61}" dt="2022-01-28T16:43:36.933" v="5306" actId="478"/>
          <ac:spMkLst>
            <pc:docMk/>
            <pc:sldMk cId="2154661055" sldId="2144868020"/>
            <ac:spMk id="17" creationId="{4749BF99-48B8-44A3-B540-258A69EB7FED}"/>
          </ac:spMkLst>
        </pc:spChg>
        <pc:spChg chg="add del mod">
          <ac:chgData name="Dan Dures" userId="a4d20157-df88-481d-80b8-beb62bbedd3b" providerId="ADAL" clId="{3DF287F7-A8C4-4D71-9304-DCDC38BA2F61}" dt="2022-01-28T16:43:22.033" v="5302" actId="478"/>
          <ac:spMkLst>
            <pc:docMk/>
            <pc:sldMk cId="2154661055" sldId="2144868020"/>
            <ac:spMk id="18" creationId="{7CCE340C-A504-4B8F-B882-ABAE3B51D9D8}"/>
          </ac:spMkLst>
        </pc:spChg>
        <pc:spChg chg="add del mod">
          <ac:chgData name="Dan Dures" userId="a4d20157-df88-481d-80b8-beb62bbedd3b" providerId="ADAL" clId="{3DF287F7-A8C4-4D71-9304-DCDC38BA2F61}" dt="2022-01-28T16:44:39.154" v="5323" actId="478"/>
          <ac:spMkLst>
            <pc:docMk/>
            <pc:sldMk cId="2154661055" sldId="2144868020"/>
            <ac:spMk id="19" creationId="{77689D27-8A28-42EA-A388-010E61B548D2}"/>
          </ac:spMkLst>
        </pc:spChg>
        <pc:spChg chg="add del mod">
          <ac:chgData name="Dan Dures" userId="a4d20157-df88-481d-80b8-beb62bbedd3b" providerId="ADAL" clId="{3DF287F7-A8C4-4D71-9304-DCDC38BA2F61}" dt="2022-01-28T16:44:09.558" v="5313" actId="478"/>
          <ac:spMkLst>
            <pc:docMk/>
            <pc:sldMk cId="2154661055" sldId="2144868020"/>
            <ac:spMk id="20" creationId="{78ACC20E-F9B0-4FEE-8796-462E37ADF07C}"/>
          </ac:spMkLst>
        </pc:spChg>
        <pc:spChg chg="add del mod">
          <ac:chgData name="Dan Dures" userId="a4d20157-df88-481d-80b8-beb62bbedd3b" providerId="ADAL" clId="{3DF287F7-A8C4-4D71-9304-DCDC38BA2F61}" dt="2022-01-28T16:44:37.987" v="5322" actId="478"/>
          <ac:spMkLst>
            <pc:docMk/>
            <pc:sldMk cId="2154661055" sldId="2144868020"/>
            <ac:spMk id="21" creationId="{EEE46E13-5EE7-4F01-AE49-6564E9970AD3}"/>
          </ac:spMkLst>
        </pc:spChg>
        <pc:spChg chg="add del mod">
          <ac:chgData name="Dan Dures" userId="a4d20157-df88-481d-80b8-beb62bbedd3b" providerId="ADAL" clId="{3DF287F7-A8C4-4D71-9304-DCDC38BA2F61}" dt="2022-01-28T16:44:37.301" v="5321" actId="478"/>
          <ac:spMkLst>
            <pc:docMk/>
            <pc:sldMk cId="2154661055" sldId="2144868020"/>
            <ac:spMk id="22" creationId="{B6FD584F-3493-4F99-A3C9-17AA1E78F91E}"/>
          </ac:spMkLst>
        </pc:spChg>
        <pc:spChg chg="add del mod">
          <ac:chgData name="Dan Dures" userId="a4d20157-df88-481d-80b8-beb62bbedd3b" providerId="ADAL" clId="{3DF287F7-A8C4-4D71-9304-DCDC38BA2F61}" dt="2022-01-28T16:44:36.459" v="5320" actId="478"/>
          <ac:spMkLst>
            <pc:docMk/>
            <pc:sldMk cId="2154661055" sldId="2144868020"/>
            <ac:spMk id="23" creationId="{5FD89898-DAF5-4E5B-AB49-C031DE9EA520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24" creationId="{0381AB8D-CCF6-4A99-BA93-FD8C7E40A264}"/>
          </ac:spMkLst>
        </pc:spChg>
        <pc:spChg chg="add mod">
          <ac:chgData name="Dan Dures" userId="a4d20157-df88-481d-80b8-beb62bbedd3b" providerId="ADAL" clId="{3DF287F7-A8C4-4D71-9304-DCDC38BA2F61}" dt="2022-02-01T14:48:58.451" v="10246" actId="1076"/>
          <ac:spMkLst>
            <pc:docMk/>
            <pc:sldMk cId="2154661055" sldId="2144868020"/>
            <ac:spMk id="25" creationId="{3D6F6D89-488A-4A78-971D-36D18C746D54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26" creationId="{EBF9F0D6-B438-436B-A646-D207B65BEA2D}"/>
          </ac:spMkLst>
        </pc:spChg>
        <pc:spChg chg="add mod">
          <ac:chgData name="Dan Dures" userId="a4d20157-df88-481d-80b8-beb62bbedd3b" providerId="ADAL" clId="{3DF287F7-A8C4-4D71-9304-DCDC38BA2F61}" dt="2022-02-01T14:48:54.887" v="10245" actId="1076"/>
          <ac:spMkLst>
            <pc:docMk/>
            <pc:sldMk cId="2154661055" sldId="2144868020"/>
            <ac:spMk id="27" creationId="{D37EE70B-E717-495F-8516-BF2B9E2A7877}"/>
          </ac:spMkLst>
        </pc:spChg>
        <pc:spChg chg="add mod">
          <ac:chgData name="Dan Dures" userId="a4d20157-df88-481d-80b8-beb62bbedd3b" providerId="ADAL" clId="{3DF287F7-A8C4-4D71-9304-DCDC38BA2F61}" dt="2022-02-08T21:23:58.244" v="11154" actId="20577"/>
          <ac:spMkLst>
            <pc:docMk/>
            <pc:sldMk cId="2154661055" sldId="2144868020"/>
            <ac:spMk id="28" creationId="{6199E4DE-A504-46D2-AB16-F6B70F1F73FE}"/>
          </ac:spMkLst>
        </pc:spChg>
        <pc:spChg chg="add del mod">
          <ac:chgData name="Dan Dures" userId="a4d20157-df88-481d-80b8-beb62bbedd3b" providerId="ADAL" clId="{3DF287F7-A8C4-4D71-9304-DCDC38BA2F61}" dt="2022-01-28T16:50:33.505" v="5825" actId="478"/>
          <ac:spMkLst>
            <pc:docMk/>
            <pc:sldMk cId="2154661055" sldId="2144868020"/>
            <ac:spMk id="29" creationId="{42D237A4-36C5-42D8-8338-6DD7F4110F8F}"/>
          </ac:spMkLst>
        </pc:spChg>
        <pc:spChg chg="add mod">
          <ac:chgData name="Dan Dures" userId="a4d20157-df88-481d-80b8-beb62bbedd3b" providerId="ADAL" clId="{3DF287F7-A8C4-4D71-9304-DCDC38BA2F61}" dt="2022-02-01T14:51:47.970" v="10348" actId="20577"/>
          <ac:spMkLst>
            <pc:docMk/>
            <pc:sldMk cId="2154661055" sldId="2144868020"/>
            <ac:spMk id="30" creationId="{CD6045C7-B6E7-45A1-B57C-8F8455C2DAA2}"/>
          </ac:spMkLst>
        </pc:spChg>
      </pc:sldChg>
      <pc:sldChg chg="add del">
        <pc:chgData name="Dan Dures" userId="a4d20157-df88-481d-80b8-beb62bbedd3b" providerId="ADAL" clId="{3DF287F7-A8C4-4D71-9304-DCDC38BA2F61}" dt="2022-01-28T12:41:03.208" v="1981" actId="47"/>
        <pc:sldMkLst>
          <pc:docMk/>
          <pc:sldMk cId="3553687654" sldId="2144868020"/>
        </pc:sldMkLst>
      </pc:sldChg>
      <pc:sldChg chg="addSp delSp modSp add mod">
        <pc:chgData name="Dan Dures" userId="a4d20157-df88-481d-80b8-beb62bbedd3b" providerId="ADAL" clId="{3DF287F7-A8C4-4D71-9304-DCDC38BA2F61}" dt="2022-02-28T14:34:43.840" v="17732" actId="404"/>
        <pc:sldMkLst>
          <pc:docMk/>
          <pc:sldMk cId="195358055" sldId="2144868021"/>
        </pc:sldMkLst>
        <pc:spChg chg="mod">
          <ac:chgData name="Dan Dures" userId="a4d20157-df88-481d-80b8-beb62bbedd3b" providerId="ADAL" clId="{3DF287F7-A8C4-4D71-9304-DCDC38BA2F61}" dt="2022-02-28T14:34:43.840" v="17732" actId="404"/>
          <ac:spMkLst>
            <pc:docMk/>
            <pc:sldMk cId="195358055" sldId="2144868021"/>
            <ac:spMk id="2" creationId="{1F212538-AB0C-4463-91C9-105B0879482D}"/>
          </ac:spMkLst>
        </pc:spChg>
        <pc:picChg chg="add mod">
          <ac:chgData name="Dan Dures" userId="a4d20157-df88-481d-80b8-beb62bbedd3b" providerId="ADAL" clId="{3DF287F7-A8C4-4D71-9304-DCDC38BA2F61}" dt="2022-01-28T12:49:49.327" v="2228"/>
          <ac:picMkLst>
            <pc:docMk/>
            <pc:sldMk cId="195358055" sldId="2144868021"/>
            <ac:picMk id="4" creationId="{17561E55-EBB3-4DBE-81C1-180BDFAD580F}"/>
          </ac:picMkLst>
        </pc:picChg>
        <pc:picChg chg="del">
          <ac:chgData name="Dan Dures" userId="a4d20157-df88-481d-80b8-beb62bbedd3b" providerId="ADAL" clId="{3DF287F7-A8C4-4D71-9304-DCDC38BA2F61}" dt="2022-01-28T12:49:44.058" v="2227" actId="478"/>
          <ac:picMkLst>
            <pc:docMk/>
            <pc:sldMk cId="195358055" sldId="2144868021"/>
            <ac:picMk id="5" creationId="{BE895D28-F12D-479F-9267-F88ADDAA3E29}"/>
          </ac:picMkLst>
        </pc:picChg>
      </pc:sldChg>
      <pc:sldChg chg="addSp delSp modSp new mod ord modAnim">
        <pc:chgData name="Dan Dures" userId="a4d20157-df88-481d-80b8-beb62bbedd3b" providerId="ADAL" clId="{3DF287F7-A8C4-4D71-9304-DCDC38BA2F61}" dt="2022-03-04T12:07:11.164" v="18825"/>
        <pc:sldMkLst>
          <pc:docMk/>
          <pc:sldMk cId="1155180874" sldId="2144868022"/>
        </pc:sldMkLst>
        <pc:spChg chg="del mod">
          <ac:chgData name="Dan Dures" userId="a4d20157-df88-481d-80b8-beb62bbedd3b" providerId="ADAL" clId="{3DF287F7-A8C4-4D71-9304-DCDC38BA2F61}" dt="2022-01-28T17:42:44.922" v="7287" actId="478"/>
          <ac:spMkLst>
            <pc:docMk/>
            <pc:sldMk cId="1155180874" sldId="2144868022"/>
            <ac:spMk id="2" creationId="{9BCD5C42-80F3-4370-92C8-041E978F00D4}"/>
          </ac:spMkLst>
        </pc:spChg>
        <pc:spChg chg="add del mod">
          <ac:chgData name="Dan Dures" userId="a4d20157-df88-481d-80b8-beb62bbedd3b" providerId="ADAL" clId="{3DF287F7-A8C4-4D71-9304-DCDC38BA2F61}" dt="2022-01-28T17:42:46.948" v="7288" actId="478"/>
          <ac:spMkLst>
            <pc:docMk/>
            <pc:sldMk cId="1155180874" sldId="2144868022"/>
            <ac:spMk id="4" creationId="{5C34F257-BDE7-413F-8934-E4C464C63989}"/>
          </ac:spMkLst>
        </pc:spChg>
        <pc:spChg chg="add mod">
          <ac:chgData name="Dan Dures" userId="a4d20157-df88-481d-80b8-beb62bbedd3b" providerId="ADAL" clId="{3DF287F7-A8C4-4D71-9304-DCDC38BA2F61}" dt="2022-02-09T09:47:16.990" v="13964" actId="20577"/>
          <ac:spMkLst>
            <pc:docMk/>
            <pc:sldMk cId="1155180874" sldId="2144868022"/>
            <ac:spMk id="5" creationId="{D7E80229-97B8-4581-9543-5B66DF0FB40F}"/>
          </ac:spMkLst>
        </pc:spChg>
        <pc:spChg chg="add mod">
          <ac:chgData name="Dan Dures" userId="a4d20157-df88-481d-80b8-beb62bbedd3b" providerId="ADAL" clId="{3DF287F7-A8C4-4D71-9304-DCDC38BA2F61}" dt="2022-02-08T21:34:37.206" v="11296" actId="14100"/>
          <ac:spMkLst>
            <pc:docMk/>
            <pc:sldMk cId="1155180874" sldId="2144868022"/>
            <ac:spMk id="6" creationId="{77954959-F78F-49E4-AB5A-E6B211164674}"/>
          </ac:spMkLst>
        </pc:spChg>
        <pc:spChg chg="add mod">
          <ac:chgData name="Dan Dures" userId="a4d20157-df88-481d-80b8-beb62bbedd3b" providerId="ADAL" clId="{3DF287F7-A8C4-4D71-9304-DCDC38BA2F61}" dt="2022-02-28T14:37:46.897" v="17754" actId="207"/>
          <ac:spMkLst>
            <pc:docMk/>
            <pc:sldMk cId="1155180874" sldId="2144868022"/>
            <ac:spMk id="11" creationId="{3E3533B5-EB5F-4FF6-8DBC-1EA6306E2CDE}"/>
          </ac:spMkLst>
        </pc:spChg>
        <pc:spChg chg="add mod">
          <ac:chgData name="Dan Dures" userId="a4d20157-df88-481d-80b8-beb62bbedd3b" providerId="ADAL" clId="{3DF287F7-A8C4-4D71-9304-DCDC38BA2F61}" dt="2022-02-28T14:37:46.897" v="17754" actId="207"/>
          <ac:spMkLst>
            <pc:docMk/>
            <pc:sldMk cId="1155180874" sldId="2144868022"/>
            <ac:spMk id="12" creationId="{A4E1C16E-3F17-4DB4-ADA7-41B4FA20CC6A}"/>
          </ac:spMkLst>
        </pc:spChg>
        <pc:spChg chg="add mod">
          <ac:chgData name="Dan Dures" userId="a4d20157-df88-481d-80b8-beb62bbedd3b" providerId="ADAL" clId="{3DF287F7-A8C4-4D71-9304-DCDC38BA2F61}" dt="2022-02-28T14:37:46.897" v="17754" actId="207"/>
          <ac:spMkLst>
            <pc:docMk/>
            <pc:sldMk cId="1155180874" sldId="2144868022"/>
            <ac:spMk id="13" creationId="{ED947F14-24CD-4B2A-B938-49443DA3370C}"/>
          </ac:spMkLst>
        </pc:spChg>
        <pc:spChg chg="add mod">
          <ac:chgData name="Dan Dures" userId="a4d20157-df88-481d-80b8-beb62bbedd3b" providerId="ADAL" clId="{3DF287F7-A8C4-4D71-9304-DCDC38BA2F61}" dt="2022-02-08T21:35:26.959" v="11420" actId="20577"/>
          <ac:spMkLst>
            <pc:docMk/>
            <pc:sldMk cId="1155180874" sldId="2144868022"/>
            <ac:spMk id="14" creationId="{FA2FB516-B892-4695-A09B-BA5DC028D231}"/>
          </ac:spMkLst>
        </pc:spChg>
        <pc:spChg chg="add mod">
          <ac:chgData name="Dan Dures" userId="a4d20157-df88-481d-80b8-beb62bbedd3b" providerId="ADAL" clId="{3DF287F7-A8C4-4D71-9304-DCDC38BA2F61}" dt="2022-02-08T21:35:55.711" v="11433" actId="20577"/>
          <ac:spMkLst>
            <pc:docMk/>
            <pc:sldMk cId="1155180874" sldId="2144868022"/>
            <ac:spMk id="15" creationId="{5C961893-8D05-49FE-823B-9F7A1287B3B6}"/>
          </ac:spMkLst>
        </pc:spChg>
        <pc:spChg chg="add mod">
          <ac:chgData name="Dan Dures" userId="a4d20157-df88-481d-80b8-beb62bbedd3b" providerId="ADAL" clId="{3DF287F7-A8C4-4D71-9304-DCDC38BA2F61}" dt="2022-02-28T14:37:56.885" v="17756" actId="207"/>
          <ac:spMkLst>
            <pc:docMk/>
            <pc:sldMk cId="1155180874" sldId="2144868022"/>
            <ac:spMk id="17" creationId="{D9346F58-1C81-440F-9CD2-4D48EDDAC9AE}"/>
          </ac:spMkLst>
        </pc:spChg>
        <pc:spChg chg="add mod">
          <ac:chgData name="Dan Dures" userId="a4d20157-df88-481d-80b8-beb62bbedd3b" providerId="ADAL" clId="{3DF287F7-A8C4-4D71-9304-DCDC38BA2F61}" dt="2022-02-28T14:37:56.885" v="17756" actId="207"/>
          <ac:spMkLst>
            <pc:docMk/>
            <pc:sldMk cId="1155180874" sldId="2144868022"/>
            <ac:spMk id="18" creationId="{94EAEAC4-5D24-4D24-B4A7-AA4204034E59}"/>
          </ac:spMkLst>
        </pc:spChg>
        <pc:spChg chg="add mod">
          <ac:chgData name="Dan Dures" userId="a4d20157-df88-481d-80b8-beb62bbedd3b" providerId="ADAL" clId="{3DF287F7-A8C4-4D71-9304-DCDC38BA2F61}" dt="2022-02-08T21:37:28.449" v="11512" actId="571"/>
          <ac:spMkLst>
            <pc:docMk/>
            <pc:sldMk cId="1155180874" sldId="2144868022"/>
            <ac:spMk id="20" creationId="{BBFECF6C-002C-46A3-A471-4B9282D840A1}"/>
          </ac:spMkLst>
        </pc:spChg>
        <pc:spChg chg="add del mod">
          <ac:chgData name="Dan Dures" userId="a4d20157-df88-481d-80b8-beb62bbedd3b" providerId="ADAL" clId="{3DF287F7-A8C4-4D71-9304-DCDC38BA2F61}" dt="2022-02-08T21:37:31.920" v="11514"/>
          <ac:spMkLst>
            <pc:docMk/>
            <pc:sldMk cId="1155180874" sldId="2144868022"/>
            <ac:spMk id="22" creationId="{38B8EA77-DB83-4211-9F28-4637AA7E2DE0}"/>
          </ac:spMkLst>
        </pc:spChg>
        <pc:spChg chg="add mod">
          <ac:chgData name="Dan Dures" userId="a4d20157-df88-481d-80b8-beb62bbedd3b" providerId="ADAL" clId="{3DF287F7-A8C4-4D71-9304-DCDC38BA2F61}" dt="2022-02-28T14:37:56.885" v="17756" actId="207"/>
          <ac:spMkLst>
            <pc:docMk/>
            <pc:sldMk cId="1155180874" sldId="2144868022"/>
            <ac:spMk id="23" creationId="{B7BC5303-E81B-457E-BAC0-29446C8E0351}"/>
          </ac:spMkLst>
        </pc:spChg>
        <pc:spChg chg="add mod">
          <ac:chgData name="Dan Dures" userId="a4d20157-df88-481d-80b8-beb62bbedd3b" providerId="ADAL" clId="{3DF287F7-A8C4-4D71-9304-DCDC38BA2F61}" dt="2022-02-28T14:37:56.885" v="17756" actId="207"/>
          <ac:spMkLst>
            <pc:docMk/>
            <pc:sldMk cId="1155180874" sldId="2144868022"/>
            <ac:spMk id="24" creationId="{F83F60E6-4C0C-47E7-9E14-000EFCD1B6EB}"/>
          </ac:spMkLst>
        </pc:spChg>
        <pc:graphicFrameChg chg="add mod modGraphic">
          <ac:chgData name="Dan Dures" userId="a4d20157-df88-481d-80b8-beb62bbedd3b" providerId="ADAL" clId="{3DF287F7-A8C4-4D71-9304-DCDC38BA2F61}" dt="2022-02-08T21:34:29.080" v="11292" actId="1076"/>
          <ac:graphicFrameMkLst>
            <pc:docMk/>
            <pc:sldMk cId="1155180874" sldId="2144868022"/>
            <ac:graphicFrameMk id="2" creationId="{95BE0AB8-92A3-4D92-B69E-D29AE876EA3B}"/>
          </ac:graphicFrameMkLst>
        </pc:graphicFrameChg>
        <pc:picChg chg="add mod">
          <ac:chgData name="Dan Dures" userId="a4d20157-df88-481d-80b8-beb62bbedd3b" providerId="ADAL" clId="{3DF287F7-A8C4-4D71-9304-DCDC38BA2F61}" dt="2022-02-08T21:36:45.511" v="11496" actId="14100"/>
          <ac:picMkLst>
            <pc:docMk/>
            <pc:sldMk cId="1155180874" sldId="2144868022"/>
            <ac:picMk id="4" creationId="{58AF4259-1A89-4122-A337-ADF4311AA97C}"/>
          </ac:picMkLst>
        </pc:picChg>
        <pc:picChg chg="add mod">
          <ac:chgData name="Dan Dures" userId="a4d20157-df88-481d-80b8-beb62bbedd3b" providerId="ADAL" clId="{3DF287F7-A8C4-4D71-9304-DCDC38BA2F61}" dt="2022-02-08T21:36:56.119" v="11499" actId="1076"/>
          <ac:picMkLst>
            <pc:docMk/>
            <pc:sldMk cId="1155180874" sldId="2144868022"/>
            <ac:picMk id="8" creationId="{75565390-2B43-415C-AEAA-D22EEDCDB384}"/>
          </ac:picMkLst>
        </pc:picChg>
        <pc:picChg chg="add mod">
          <ac:chgData name="Dan Dures" userId="a4d20157-df88-481d-80b8-beb62bbedd3b" providerId="ADAL" clId="{3DF287F7-A8C4-4D71-9304-DCDC38BA2F61}" dt="2022-02-08T21:37:22.717" v="11510" actId="1076"/>
          <ac:picMkLst>
            <pc:docMk/>
            <pc:sldMk cId="1155180874" sldId="2144868022"/>
            <ac:picMk id="10" creationId="{6566BD7F-1EE7-4961-92B4-55F381F1FE13}"/>
          </ac:picMkLst>
        </pc:picChg>
        <pc:picChg chg="add mod">
          <ac:chgData name="Dan Dures" userId="a4d20157-df88-481d-80b8-beb62bbedd3b" providerId="ADAL" clId="{3DF287F7-A8C4-4D71-9304-DCDC38BA2F61}" dt="2022-02-08T21:37:28.449" v="11512" actId="571"/>
          <ac:picMkLst>
            <pc:docMk/>
            <pc:sldMk cId="1155180874" sldId="2144868022"/>
            <ac:picMk id="19" creationId="{8196FAB2-9B33-4F52-9E3C-8E90A2C5C5EF}"/>
          </ac:picMkLst>
        </pc:picChg>
        <pc:picChg chg="add del mod">
          <ac:chgData name="Dan Dures" userId="a4d20157-df88-481d-80b8-beb62bbedd3b" providerId="ADAL" clId="{3DF287F7-A8C4-4D71-9304-DCDC38BA2F61}" dt="2022-02-08T21:37:31.920" v="11514"/>
          <ac:picMkLst>
            <pc:docMk/>
            <pc:sldMk cId="1155180874" sldId="2144868022"/>
            <ac:picMk id="21" creationId="{F3E3D83C-42E9-43E1-B65B-974CF418F7F0}"/>
          </ac:picMkLst>
        </pc:picChg>
        <pc:cxnChg chg="add mod">
          <ac:chgData name="Dan Dures" userId="a4d20157-df88-481d-80b8-beb62bbedd3b" providerId="ADAL" clId="{3DF287F7-A8C4-4D71-9304-DCDC38BA2F61}" dt="2022-02-28T14:37:42.751" v="17753" actId="208"/>
          <ac:cxnSpMkLst>
            <pc:docMk/>
            <pc:sldMk cId="1155180874" sldId="2144868022"/>
            <ac:cxnSpMk id="16" creationId="{9A1B024D-D699-4E05-9E7F-8FA0A2F959DD}"/>
          </ac:cxnSpMkLst>
        </pc:cxnChg>
        <pc:cxnChg chg="add mod">
          <ac:chgData name="Dan Dures" userId="a4d20157-df88-481d-80b8-beb62bbedd3b" providerId="ADAL" clId="{3DF287F7-A8C4-4D71-9304-DCDC38BA2F61}" dt="2022-02-28T14:37:42.751" v="17753" actId="208"/>
          <ac:cxnSpMkLst>
            <pc:docMk/>
            <pc:sldMk cId="1155180874" sldId="2144868022"/>
            <ac:cxnSpMk id="25" creationId="{6DD4ACF1-F9E4-4D4D-9FF4-C34C393BCA69}"/>
          </ac:cxnSpMkLst>
        </pc:cxnChg>
      </pc:sldChg>
      <pc:sldChg chg="addSp modSp add del mod">
        <pc:chgData name="Dan Dures" userId="a4d20157-df88-481d-80b8-beb62bbedd3b" providerId="ADAL" clId="{3DF287F7-A8C4-4D71-9304-DCDC38BA2F61}" dt="2022-01-28T17:45:20.462" v="7386" actId="47"/>
        <pc:sldMkLst>
          <pc:docMk/>
          <pc:sldMk cId="1684986689" sldId="2144868023"/>
        </pc:sldMkLst>
        <pc:spChg chg="add mod">
          <ac:chgData name="Dan Dures" userId="a4d20157-df88-481d-80b8-beb62bbedd3b" providerId="ADAL" clId="{3DF287F7-A8C4-4D71-9304-DCDC38BA2F61}" dt="2022-01-28T17:45:15.331" v="7385" actId="20577"/>
          <ac:spMkLst>
            <pc:docMk/>
            <pc:sldMk cId="1684986689" sldId="2144868023"/>
            <ac:spMk id="3" creationId="{14DB24E8-255C-4A0B-896A-C616DA98919A}"/>
          </ac:spMkLst>
        </pc:spChg>
      </pc:sldChg>
      <pc:sldChg chg="addSp delSp modSp add mod delAnim modAnim">
        <pc:chgData name="Dan Dures" userId="a4d20157-df88-481d-80b8-beb62bbedd3b" providerId="ADAL" clId="{3DF287F7-A8C4-4D71-9304-DCDC38BA2F61}" dt="2022-03-04T12:07:41.539" v="18831"/>
        <pc:sldMkLst>
          <pc:docMk/>
          <pc:sldMk cId="1712731236" sldId="2144868024"/>
        </pc:sldMkLst>
        <pc:spChg chg="mod">
          <ac:chgData name="Dan Dures" userId="a4d20157-df88-481d-80b8-beb62bbedd3b" providerId="ADAL" clId="{3DF287F7-A8C4-4D71-9304-DCDC38BA2F61}" dt="2022-02-09T10:10:57.493" v="14611"/>
          <ac:spMkLst>
            <pc:docMk/>
            <pc:sldMk cId="1712731236" sldId="2144868024"/>
            <ac:spMk id="5" creationId="{D7E80229-97B8-4581-9543-5B66DF0FB40F}"/>
          </ac:spMkLst>
        </pc:spChg>
        <pc:spChg chg="del mod">
          <ac:chgData name="Dan Dures" userId="a4d20157-df88-481d-80b8-beb62bbedd3b" providerId="ADAL" clId="{3DF287F7-A8C4-4D71-9304-DCDC38BA2F61}" dt="2022-02-08T22:07:42.482" v="13024" actId="478"/>
          <ac:spMkLst>
            <pc:docMk/>
            <pc:sldMk cId="1712731236" sldId="2144868024"/>
            <ac:spMk id="6" creationId="{77954959-F78F-49E4-AB5A-E6B211164674}"/>
          </ac:spMkLst>
        </pc:spChg>
        <pc:spChg chg="add del mod">
          <ac:chgData name="Dan Dures" userId="a4d20157-df88-481d-80b8-beb62bbedd3b" providerId="ADAL" clId="{3DF287F7-A8C4-4D71-9304-DCDC38BA2F61}" dt="2022-02-08T22:07:45.987" v="13025" actId="478"/>
          <ac:spMkLst>
            <pc:docMk/>
            <pc:sldMk cId="1712731236" sldId="2144868024"/>
            <ac:spMk id="8" creationId="{B698B0B3-ED21-4D15-9CE8-D3BC03607AA9}"/>
          </ac:spMkLst>
        </pc:spChg>
        <pc:spChg chg="add del mod">
          <ac:chgData name="Dan Dures" userId="a4d20157-df88-481d-80b8-beb62bbedd3b" providerId="ADAL" clId="{3DF287F7-A8C4-4D71-9304-DCDC38BA2F61}" dt="2022-02-08T22:07:45.987" v="13025" actId="478"/>
          <ac:spMkLst>
            <pc:docMk/>
            <pc:sldMk cId="1712731236" sldId="2144868024"/>
            <ac:spMk id="12" creationId="{7DE9BB35-4BCB-4156-A920-74BE1AC7C02C}"/>
          </ac:spMkLst>
        </pc:spChg>
        <pc:spChg chg="add mod">
          <ac:chgData name="Dan Dures" userId="a4d20157-df88-481d-80b8-beb62bbedd3b" providerId="ADAL" clId="{3DF287F7-A8C4-4D71-9304-DCDC38BA2F61}" dt="2022-02-09T10:03:16.638" v="14368" actId="14100"/>
          <ac:spMkLst>
            <pc:docMk/>
            <pc:sldMk cId="1712731236" sldId="2144868024"/>
            <ac:spMk id="13" creationId="{6B143CAA-DCCF-4FDE-853F-0B7890721695}"/>
          </ac:spMkLst>
        </pc:spChg>
        <pc:spChg chg="add mod">
          <ac:chgData name="Dan Dures" userId="a4d20157-df88-481d-80b8-beb62bbedd3b" providerId="ADAL" clId="{3DF287F7-A8C4-4D71-9304-DCDC38BA2F61}" dt="2022-02-09T10:06:15.610" v="14418" actId="20577"/>
          <ac:spMkLst>
            <pc:docMk/>
            <pc:sldMk cId="1712731236" sldId="2144868024"/>
            <ac:spMk id="14" creationId="{8C9EA03C-F61D-4B59-9070-1342916F48AD}"/>
          </ac:spMkLst>
        </pc:spChg>
        <pc:spChg chg="add mod">
          <ac:chgData name="Dan Dures" userId="a4d20157-df88-481d-80b8-beb62bbedd3b" providerId="ADAL" clId="{3DF287F7-A8C4-4D71-9304-DCDC38BA2F61}" dt="2022-02-09T10:05:47.174" v="14397" actId="14100"/>
          <ac:spMkLst>
            <pc:docMk/>
            <pc:sldMk cId="1712731236" sldId="2144868024"/>
            <ac:spMk id="15" creationId="{5569198B-C2F7-4509-BA40-47BB4C511C03}"/>
          </ac:spMkLst>
        </pc:spChg>
        <pc:spChg chg="add mod">
          <ac:chgData name="Dan Dures" userId="a4d20157-df88-481d-80b8-beb62bbedd3b" providerId="ADAL" clId="{3DF287F7-A8C4-4D71-9304-DCDC38BA2F61}" dt="2022-02-09T10:09:43.889" v="14558" actId="20577"/>
          <ac:spMkLst>
            <pc:docMk/>
            <pc:sldMk cId="1712731236" sldId="2144868024"/>
            <ac:spMk id="16" creationId="{046D496E-A394-4929-A95E-05BAADA20C1F}"/>
          </ac:spMkLst>
        </pc:spChg>
        <pc:spChg chg="add mod">
          <ac:chgData name="Dan Dures" userId="a4d20157-df88-481d-80b8-beb62bbedd3b" providerId="ADAL" clId="{3DF287F7-A8C4-4D71-9304-DCDC38BA2F61}" dt="2022-02-09T10:08:16.297" v="14448" actId="1076"/>
          <ac:spMkLst>
            <pc:docMk/>
            <pc:sldMk cId="1712731236" sldId="2144868024"/>
            <ac:spMk id="17" creationId="{5FC5714F-367E-4D54-A609-07660301943E}"/>
          </ac:spMkLst>
        </pc:spChg>
        <pc:spChg chg="add mod">
          <ac:chgData name="Dan Dures" userId="a4d20157-df88-481d-80b8-beb62bbedd3b" providerId="ADAL" clId="{3DF287F7-A8C4-4D71-9304-DCDC38BA2F61}" dt="2022-02-28T14:47:12.206" v="18610" actId="108"/>
          <ac:spMkLst>
            <pc:docMk/>
            <pc:sldMk cId="1712731236" sldId="2144868024"/>
            <ac:spMk id="18" creationId="{F34B5EEA-4F73-4C2D-A9CA-8E8278BBA0FE}"/>
          </ac:spMkLst>
        </pc:spChg>
        <pc:spChg chg="add mod">
          <ac:chgData name="Dan Dures" userId="a4d20157-df88-481d-80b8-beb62bbedd3b" providerId="ADAL" clId="{3DF287F7-A8C4-4D71-9304-DCDC38BA2F61}" dt="2022-02-28T14:47:14.073" v="18611" actId="108"/>
          <ac:spMkLst>
            <pc:docMk/>
            <pc:sldMk cId="1712731236" sldId="2144868024"/>
            <ac:spMk id="19" creationId="{AF1B24AE-D17D-43D8-AA10-A89B9766DD19}"/>
          </ac:spMkLst>
        </pc:spChg>
        <pc:spChg chg="add mod">
          <ac:chgData name="Dan Dures" userId="a4d20157-df88-481d-80b8-beb62bbedd3b" providerId="ADAL" clId="{3DF287F7-A8C4-4D71-9304-DCDC38BA2F61}" dt="2022-02-28T14:47:20.961" v="18617" actId="108"/>
          <ac:spMkLst>
            <pc:docMk/>
            <pc:sldMk cId="1712731236" sldId="2144868024"/>
            <ac:spMk id="20" creationId="{F13EB8D5-B724-46E0-8471-A081A02971B4}"/>
          </ac:spMkLst>
        </pc:spChg>
        <pc:spChg chg="add mod">
          <ac:chgData name="Dan Dures" userId="a4d20157-df88-481d-80b8-beb62bbedd3b" providerId="ADAL" clId="{3DF287F7-A8C4-4D71-9304-DCDC38BA2F61}" dt="2022-02-28T14:47:19.830" v="18616" actId="108"/>
          <ac:spMkLst>
            <pc:docMk/>
            <pc:sldMk cId="1712731236" sldId="2144868024"/>
            <ac:spMk id="21" creationId="{2D70D74F-9C0D-4738-8895-7CED7626F693}"/>
          </ac:spMkLst>
        </pc:spChg>
        <pc:spChg chg="add mod">
          <ac:chgData name="Dan Dures" userId="a4d20157-df88-481d-80b8-beb62bbedd3b" providerId="ADAL" clId="{3DF287F7-A8C4-4D71-9304-DCDC38BA2F61}" dt="2022-02-28T14:47:18.382" v="18615" actId="108"/>
          <ac:spMkLst>
            <pc:docMk/>
            <pc:sldMk cId="1712731236" sldId="2144868024"/>
            <ac:spMk id="22" creationId="{236E8487-DB76-4A11-A0DB-8441EF8F5C85}"/>
          </ac:spMkLst>
        </pc:spChg>
        <pc:spChg chg="add mod">
          <ac:chgData name="Dan Dures" userId="a4d20157-df88-481d-80b8-beb62bbedd3b" providerId="ADAL" clId="{3DF287F7-A8C4-4D71-9304-DCDC38BA2F61}" dt="2022-02-28T14:47:15.011" v="18612" actId="108"/>
          <ac:spMkLst>
            <pc:docMk/>
            <pc:sldMk cId="1712731236" sldId="2144868024"/>
            <ac:spMk id="23" creationId="{7C461E4F-38AA-4EF9-9782-6A22085060A3}"/>
          </ac:spMkLst>
        </pc:spChg>
        <pc:spChg chg="add mod">
          <ac:chgData name="Dan Dures" userId="a4d20157-df88-481d-80b8-beb62bbedd3b" providerId="ADAL" clId="{3DF287F7-A8C4-4D71-9304-DCDC38BA2F61}" dt="2022-02-09T10:09:07.950" v="14547" actId="313"/>
          <ac:spMkLst>
            <pc:docMk/>
            <pc:sldMk cId="1712731236" sldId="2144868024"/>
            <ac:spMk id="24" creationId="{B85AD081-EF6C-4DC1-83A7-E745F92FA924}"/>
          </ac:spMkLst>
        </pc:spChg>
        <pc:spChg chg="add mod">
          <ac:chgData name="Dan Dures" userId="a4d20157-df88-481d-80b8-beb62bbedd3b" providerId="ADAL" clId="{3DF287F7-A8C4-4D71-9304-DCDC38BA2F61}" dt="2022-02-28T14:49:14.763" v="18644" actId="108"/>
          <ac:spMkLst>
            <pc:docMk/>
            <pc:sldMk cId="1712731236" sldId="2144868024"/>
            <ac:spMk id="26" creationId="{633EEA00-3B58-460E-98E7-45AC6F663F7C}"/>
          </ac:spMkLst>
        </pc:spChg>
        <pc:spChg chg="add mod">
          <ac:chgData name="Dan Dures" userId="a4d20157-df88-481d-80b8-beb62bbedd3b" providerId="ADAL" clId="{3DF287F7-A8C4-4D71-9304-DCDC38BA2F61}" dt="2022-02-28T14:49:13.828" v="18643" actId="108"/>
          <ac:spMkLst>
            <pc:docMk/>
            <pc:sldMk cId="1712731236" sldId="2144868024"/>
            <ac:spMk id="27" creationId="{D6D93A7E-264B-4E03-A6AA-BB4A48B6FF35}"/>
          </ac:spMkLst>
        </pc:spChg>
        <pc:spChg chg="add mod">
          <ac:chgData name="Dan Dures" userId="a4d20157-df88-481d-80b8-beb62bbedd3b" providerId="ADAL" clId="{3DF287F7-A8C4-4D71-9304-DCDC38BA2F61}" dt="2022-02-28T14:49:09.891" v="18640" actId="108"/>
          <ac:spMkLst>
            <pc:docMk/>
            <pc:sldMk cId="1712731236" sldId="2144868024"/>
            <ac:spMk id="28" creationId="{7295518F-41F4-4D8F-A296-12AB00729B19}"/>
          </ac:spMkLst>
        </pc:spChg>
        <pc:spChg chg="add mod">
          <ac:chgData name="Dan Dures" userId="a4d20157-df88-481d-80b8-beb62bbedd3b" providerId="ADAL" clId="{3DF287F7-A8C4-4D71-9304-DCDC38BA2F61}" dt="2022-02-28T14:49:06.027" v="18636" actId="108"/>
          <ac:spMkLst>
            <pc:docMk/>
            <pc:sldMk cId="1712731236" sldId="2144868024"/>
            <ac:spMk id="29" creationId="{56388E7E-3B34-4339-BE03-40D433CC48D2}"/>
          </ac:spMkLst>
        </pc:spChg>
        <pc:spChg chg="add mod">
          <ac:chgData name="Dan Dures" userId="a4d20157-df88-481d-80b8-beb62bbedd3b" providerId="ADAL" clId="{3DF287F7-A8C4-4D71-9304-DCDC38BA2F61}" dt="2022-02-28T14:49:10.914" v="18641" actId="108"/>
          <ac:spMkLst>
            <pc:docMk/>
            <pc:sldMk cId="1712731236" sldId="2144868024"/>
            <ac:spMk id="30" creationId="{34228C0B-CAF4-4274-98A4-24A2FED64675}"/>
          </ac:spMkLst>
        </pc:spChg>
        <pc:spChg chg="add mod">
          <ac:chgData name="Dan Dures" userId="a4d20157-df88-481d-80b8-beb62bbedd3b" providerId="ADAL" clId="{3DF287F7-A8C4-4D71-9304-DCDC38BA2F61}" dt="2022-02-28T14:49:12.409" v="18642" actId="108"/>
          <ac:spMkLst>
            <pc:docMk/>
            <pc:sldMk cId="1712731236" sldId="2144868024"/>
            <ac:spMk id="31" creationId="{017312F1-D005-4539-96EE-4EA3993B75B7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32" creationId="{B25FCD04-4679-41DD-97EA-C34AB38EE8A1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33" creationId="{6491EDC5-E6D8-482F-A372-7ABDCADE0982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34" creationId="{27B0B06C-11E4-4AF5-BED8-CD633C5F460C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35" creationId="{5409FF8D-E491-4CC1-B544-12A1DD831FE6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36" creationId="{83B71E8E-D730-4308-9B64-41BE61C9337E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37" creationId="{9A136923-F626-42E2-9E8F-ECEE99E013CC}"/>
          </ac:spMkLst>
        </pc:spChg>
        <pc:spChg chg="add mod">
          <ac:chgData name="Dan Dures" userId="a4d20157-df88-481d-80b8-beb62bbedd3b" providerId="ADAL" clId="{3DF287F7-A8C4-4D71-9304-DCDC38BA2F61}" dt="2022-02-28T14:47:17.021" v="18614" actId="108"/>
          <ac:spMkLst>
            <pc:docMk/>
            <pc:sldMk cId="1712731236" sldId="2144868024"/>
            <ac:spMk id="38" creationId="{7AD34D33-7838-44B3-B6C3-B63578469B89}"/>
          </ac:spMkLst>
        </pc:spChg>
        <pc:spChg chg="add mod">
          <ac:chgData name="Dan Dures" userId="a4d20157-df88-481d-80b8-beb62bbedd3b" providerId="ADAL" clId="{3DF287F7-A8C4-4D71-9304-DCDC38BA2F61}" dt="2022-02-28T14:49:05.053" v="18635" actId="108"/>
          <ac:spMkLst>
            <pc:docMk/>
            <pc:sldMk cId="1712731236" sldId="2144868024"/>
            <ac:spMk id="39" creationId="{DFBA5078-BBEB-44D6-8C09-65564833CE43}"/>
          </ac:spMkLst>
        </pc:spChg>
        <pc:spChg chg="add mod">
          <ac:chgData name="Dan Dures" userId="a4d20157-df88-481d-80b8-beb62bbedd3b" providerId="ADAL" clId="{3DF287F7-A8C4-4D71-9304-DCDC38BA2F61}" dt="2022-02-09T10:08:09.855" v="14447" actId="1076"/>
          <ac:spMkLst>
            <pc:docMk/>
            <pc:sldMk cId="1712731236" sldId="2144868024"/>
            <ac:spMk id="40" creationId="{09D6A88F-9918-43C0-B8AC-99EF3F3F20FE}"/>
          </ac:spMkLst>
        </pc:spChg>
        <pc:spChg chg="add mod">
          <ac:chgData name="Dan Dures" userId="a4d20157-df88-481d-80b8-beb62bbedd3b" providerId="ADAL" clId="{3DF287F7-A8C4-4D71-9304-DCDC38BA2F61}" dt="2022-02-28T14:49:19.031" v="18645" actId="207"/>
          <ac:spMkLst>
            <pc:docMk/>
            <pc:sldMk cId="1712731236" sldId="2144868024"/>
            <ac:spMk id="41" creationId="{95A2804B-D288-4BF2-858F-6BD9A0E80D32}"/>
          </ac:spMkLst>
        </pc:spChg>
        <pc:picChg chg="add mod modCrop">
          <ac:chgData name="Dan Dures" userId="a4d20157-df88-481d-80b8-beb62bbedd3b" providerId="ADAL" clId="{3DF287F7-A8C4-4D71-9304-DCDC38BA2F61}" dt="2022-02-09T10:05:41.236" v="14396" actId="1038"/>
          <ac:picMkLst>
            <pc:docMk/>
            <pc:sldMk cId="1712731236" sldId="2144868024"/>
            <ac:picMk id="3" creationId="{A75E53C2-AAEA-486B-8924-7DD239899DE5}"/>
          </ac:picMkLst>
        </pc:picChg>
        <pc:picChg chg="add del mod">
          <ac:chgData name="Dan Dures" userId="a4d20157-df88-481d-80b8-beb62bbedd3b" providerId="ADAL" clId="{3DF287F7-A8C4-4D71-9304-DCDC38BA2F61}" dt="2022-02-08T22:07:45.987" v="13025" actId="478"/>
          <ac:picMkLst>
            <pc:docMk/>
            <pc:sldMk cId="1712731236" sldId="2144868024"/>
            <ac:picMk id="7" creationId="{2A85BA90-BB9F-4CB9-A11A-95E36639A7CE}"/>
          </ac:picMkLst>
        </pc:picChg>
        <pc:cxnChg chg="add del mod">
          <ac:chgData name="Dan Dures" userId="a4d20157-df88-481d-80b8-beb62bbedd3b" providerId="ADAL" clId="{3DF287F7-A8C4-4D71-9304-DCDC38BA2F61}" dt="2022-02-08T22:07:45.987" v="13025" actId="478"/>
          <ac:cxnSpMkLst>
            <pc:docMk/>
            <pc:sldMk cId="1712731236" sldId="2144868024"/>
            <ac:cxnSpMk id="9" creationId="{95A61466-974A-4DB7-9F48-0E068F0D4CED}"/>
          </ac:cxnSpMkLst>
        </pc:cxnChg>
        <pc:cxnChg chg="add del mod">
          <ac:chgData name="Dan Dures" userId="a4d20157-df88-481d-80b8-beb62bbedd3b" providerId="ADAL" clId="{3DF287F7-A8C4-4D71-9304-DCDC38BA2F61}" dt="2022-02-09T09:54:28.185" v="14140" actId="478"/>
          <ac:cxnSpMkLst>
            <pc:docMk/>
            <pc:sldMk cId="1712731236" sldId="2144868024"/>
            <ac:cxnSpMk id="25" creationId="{B0DF0839-A8BB-4B33-8194-58A9D384F3A0}"/>
          </ac:cxnSpMkLst>
        </pc:cxnChg>
      </pc:sldChg>
      <pc:sldChg chg="addSp modSp add mod">
        <pc:chgData name="Dan Dures" userId="a4d20157-df88-481d-80b8-beb62bbedd3b" providerId="ADAL" clId="{3DF287F7-A8C4-4D71-9304-DCDC38BA2F61}" dt="2022-02-28T14:38:16.169" v="17757" actId="207"/>
        <pc:sldMkLst>
          <pc:docMk/>
          <pc:sldMk cId="224678843" sldId="2144868025"/>
        </pc:sldMkLst>
        <pc:spChg chg="mod">
          <ac:chgData name="Dan Dures" userId="a4d20157-df88-481d-80b8-beb62bbedd3b" providerId="ADAL" clId="{3DF287F7-A8C4-4D71-9304-DCDC38BA2F61}" dt="2022-02-09T09:47:44.167" v="14004" actId="1076"/>
          <ac:spMkLst>
            <pc:docMk/>
            <pc:sldMk cId="224678843" sldId="2144868025"/>
            <ac:spMk id="5" creationId="{D7E80229-97B8-4581-9543-5B66DF0FB40F}"/>
          </ac:spMkLst>
        </pc:spChg>
        <pc:spChg chg="mod">
          <ac:chgData name="Dan Dures" userId="a4d20157-df88-481d-80b8-beb62bbedd3b" providerId="ADAL" clId="{3DF287F7-A8C4-4D71-9304-DCDC38BA2F61}" dt="2022-02-09T09:46:11.881" v="13934" actId="20577"/>
          <ac:spMkLst>
            <pc:docMk/>
            <pc:sldMk cId="224678843" sldId="2144868025"/>
            <ac:spMk id="6" creationId="{77954959-F78F-49E4-AB5A-E6B211164674}"/>
          </ac:spMkLst>
        </pc:spChg>
        <pc:spChg chg="add mod">
          <ac:chgData name="Dan Dures" userId="a4d20157-df88-481d-80b8-beb62bbedd3b" providerId="ADAL" clId="{3DF287F7-A8C4-4D71-9304-DCDC38BA2F61}" dt="2022-02-28T14:38:16.169" v="17757" actId="207"/>
          <ac:spMkLst>
            <pc:docMk/>
            <pc:sldMk cId="224678843" sldId="2144868025"/>
            <ac:spMk id="8" creationId="{CA371802-8047-4791-8CB6-63457B697B2D}"/>
          </ac:spMkLst>
        </pc:spChg>
        <pc:spChg chg="add mod">
          <ac:chgData name="Dan Dures" userId="a4d20157-df88-481d-80b8-beb62bbedd3b" providerId="ADAL" clId="{3DF287F7-A8C4-4D71-9304-DCDC38BA2F61}" dt="2022-02-28T14:38:16.169" v="17757" actId="207"/>
          <ac:spMkLst>
            <pc:docMk/>
            <pc:sldMk cId="224678843" sldId="2144868025"/>
            <ac:spMk id="9" creationId="{2A95CFB5-DAEC-4F36-A1C9-74C2FAF61109}"/>
          </ac:spMkLst>
        </pc:spChg>
        <pc:spChg chg="add mod">
          <ac:chgData name="Dan Dures" userId="a4d20157-df88-481d-80b8-beb62bbedd3b" providerId="ADAL" clId="{3DF287F7-A8C4-4D71-9304-DCDC38BA2F61}" dt="2022-02-09T09:45:51.567" v="13910" actId="14100"/>
          <ac:spMkLst>
            <pc:docMk/>
            <pc:sldMk cId="224678843" sldId="2144868025"/>
            <ac:spMk id="14" creationId="{2D5DD242-D864-4FC8-8E09-7D28BF90501B}"/>
          </ac:spMkLst>
        </pc:spChg>
        <pc:spChg chg="add mod">
          <ac:chgData name="Dan Dures" userId="a4d20157-df88-481d-80b8-beb62bbedd3b" providerId="ADAL" clId="{3DF287F7-A8C4-4D71-9304-DCDC38BA2F61}" dt="2022-02-28T14:38:16.169" v="17757" actId="207"/>
          <ac:spMkLst>
            <pc:docMk/>
            <pc:sldMk cId="224678843" sldId="2144868025"/>
            <ac:spMk id="17" creationId="{73FD36E6-C42B-48C4-BC64-E8ACEA035757}"/>
          </ac:spMkLst>
        </pc:spChg>
        <pc:spChg chg="add mod">
          <ac:chgData name="Dan Dures" userId="a4d20157-df88-481d-80b8-beb62bbedd3b" providerId="ADAL" clId="{3DF287F7-A8C4-4D71-9304-DCDC38BA2F61}" dt="2022-02-09T09:46:24.219" v="13935" actId="114"/>
          <ac:spMkLst>
            <pc:docMk/>
            <pc:sldMk cId="224678843" sldId="2144868025"/>
            <ac:spMk id="18" creationId="{F1C02B28-A4B6-401D-9374-625B1550F1CB}"/>
          </ac:spMkLst>
        </pc:spChg>
        <pc:picChg chg="add mod">
          <ac:chgData name="Dan Dures" userId="a4d20157-df88-481d-80b8-beb62bbedd3b" providerId="ADAL" clId="{3DF287F7-A8C4-4D71-9304-DCDC38BA2F61}" dt="2022-02-08T21:48:55.831" v="11906" actId="1076"/>
          <ac:picMkLst>
            <pc:docMk/>
            <pc:sldMk cId="224678843" sldId="2144868025"/>
            <ac:picMk id="3" creationId="{5BC700D0-D138-492F-86D0-9C8D90A3ECCA}"/>
          </ac:picMkLst>
        </pc:picChg>
        <pc:picChg chg="add mod">
          <ac:chgData name="Dan Dures" userId="a4d20157-df88-481d-80b8-beb62bbedd3b" providerId="ADAL" clId="{3DF287F7-A8C4-4D71-9304-DCDC38BA2F61}" dt="2022-02-08T21:44:34.042" v="11529" actId="1076"/>
          <ac:picMkLst>
            <pc:docMk/>
            <pc:sldMk cId="224678843" sldId="2144868025"/>
            <ac:picMk id="7" creationId="{A35D4359-A6EC-4E31-8CB5-DBF21A962B00}"/>
          </ac:picMkLst>
        </pc:picChg>
        <pc:picChg chg="add mod">
          <ac:chgData name="Dan Dures" userId="a4d20157-df88-481d-80b8-beb62bbedd3b" providerId="ADAL" clId="{3DF287F7-A8C4-4D71-9304-DCDC38BA2F61}" dt="2022-02-08T21:48:58.034" v="11907" actId="1076"/>
          <ac:picMkLst>
            <pc:docMk/>
            <pc:sldMk cId="224678843" sldId="2144868025"/>
            <ac:picMk id="11" creationId="{DEC2A923-021C-451F-B129-D6759C06F234}"/>
          </ac:picMkLst>
        </pc:picChg>
        <pc:picChg chg="add mod">
          <ac:chgData name="Dan Dures" userId="a4d20157-df88-481d-80b8-beb62bbedd3b" providerId="ADAL" clId="{3DF287F7-A8C4-4D71-9304-DCDC38BA2F61}" dt="2022-02-08T21:49:00.515" v="11909" actId="1076"/>
          <ac:picMkLst>
            <pc:docMk/>
            <pc:sldMk cId="224678843" sldId="2144868025"/>
            <ac:picMk id="13" creationId="{DFAB6325-4D0D-43A9-AB3C-A043882B4739}"/>
          </ac:picMkLst>
        </pc:picChg>
        <pc:picChg chg="add mod">
          <ac:chgData name="Dan Dures" userId="a4d20157-df88-481d-80b8-beb62bbedd3b" providerId="ADAL" clId="{3DF287F7-A8C4-4D71-9304-DCDC38BA2F61}" dt="2022-02-08T21:48:55.831" v="11906" actId="1076"/>
          <ac:picMkLst>
            <pc:docMk/>
            <pc:sldMk cId="224678843" sldId="2144868025"/>
            <ac:picMk id="16" creationId="{B7666070-FD6B-4DFF-AA68-030454A86FD7}"/>
          </ac:picMkLst>
        </pc:picChg>
        <pc:picChg chg="add mod">
          <ac:chgData name="Dan Dures" userId="a4d20157-df88-481d-80b8-beb62bbedd3b" providerId="ADAL" clId="{3DF287F7-A8C4-4D71-9304-DCDC38BA2F61}" dt="2022-02-08T21:49:02.379" v="11910" actId="1076"/>
          <ac:picMkLst>
            <pc:docMk/>
            <pc:sldMk cId="224678843" sldId="2144868025"/>
            <ac:picMk id="20" creationId="{B642E7D2-47C3-44E7-81D5-5E3C101476C4}"/>
          </ac:picMkLst>
        </pc:picChg>
      </pc:sldChg>
      <pc:sldChg chg="addSp delSp modSp add mod modClrScheme modAnim chgLayout">
        <pc:chgData name="Dan Dures" userId="a4d20157-df88-481d-80b8-beb62bbedd3b" providerId="ADAL" clId="{3DF287F7-A8C4-4D71-9304-DCDC38BA2F61}" dt="2022-03-04T12:07:14.371" v="18826"/>
        <pc:sldMkLst>
          <pc:docMk/>
          <pc:sldMk cId="578360348" sldId="2144868026"/>
        </pc:sldMkLst>
        <pc:spChg chg="mod ord">
          <ac:chgData name="Dan Dures" userId="a4d20157-df88-481d-80b8-beb62bbedd3b" providerId="ADAL" clId="{3DF287F7-A8C4-4D71-9304-DCDC38BA2F61}" dt="2022-02-09T09:48:42.423" v="14023" actId="20577"/>
          <ac:spMkLst>
            <pc:docMk/>
            <pc:sldMk cId="578360348" sldId="2144868026"/>
            <ac:spMk id="2" creationId="{FF11480B-D5E7-43EF-BA22-F5FC025B87CF}"/>
          </ac:spMkLst>
        </pc:spChg>
        <pc:spChg chg="del">
          <ac:chgData name="Dan Dures" userId="a4d20157-df88-481d-80b8-beb62bbedd3b" providerId="ADAL" clId="{3DF287F7-A8C4-4D71-9304-DCDC38BA2F61}" dt="2022-02-08T21:49:38.651" v="11925" actId="478"/>
          <ac:spMkLst>
            <pc:docMk/>
            <pc:sldMk cId="578360348" sldId="2144868026"/>
            <ac:spMk id="4" creationId="{9F19EE54-1400-4E02-8FA0-17F7CEB60460}"/>
          </ac:spMkLst>
        </pc:spChg>
        <pc:spChg chg="add mod">
          <ac:chgData name="Dan Dures" userId="a4d20157-df88-481d-80b8-beb62bbedd3b" providerId="ADAL" clId="{3DF287F7-A8C4-4D71-9304-DCDC38BA2F61}" dt="2022-02-28T14:38:54.426" v="17763" actId="207"/>
          <ac:spMkLst>
            <pc:docMk/>
            <pc:sldMk cId="578360348" sldId="2144868026"/>
            <ac:spMk id="7" creationId="{D5DEB27A-C462-4DCC-A37E-235881863627}"/>
          </ac:spMkLst>
        </pc:spChg>
        <pc:spChg chg="mod">
          <ac:chgData name="Dan Dures" userId="a4d20157-df88-481d-80b8-beb62bbedd3b" providerId="ADAL" clId="{3DF287F7-A8C4-4D71-9304-DCDC38BA2F61}" dt="2022-02-08T21:55:11.656" v="12170" actId="1076"/>
          <ac:spMkLst>
            <pc:docMk/>
            <pc:sldMk cId="578360348" sldId="2144868026"/>
            <ac:spMk id="10" creationId="{0EEEAC76-B062-4FAA-A45A-6B7051606889}"/>
          </ac:spMkLst>
        </pc:spChg>
        <pc:spChg chg="mod">
          <ac:chgData name="Dan Dures" userId="a4d20157-df88-481d-80b8-beb62bbedd3b" providerId="ADAL" clId="{3DF287F7-A8C4-4D71-9304-DCDC38BA2F61}" dt="2022-02-08T21:57:37.010" v="12293" actId="1076"/>
          <ac:spMkLst>
            <pc:docMk/>
            <pc:sldMk cId="578360348" sldId="2144868026"/>
            <ac:spMk id="11" creationId="{AAE8DC6B-0DFF-453D-B041-C5A78E3AF0CF}"/>
          </ac:spMkLst>
        </pc:spChg>
        <pc:spChg chg="mod">
          <ac:chgData name="Dan Dures" userId="a4d20157-df88-481d-80b8-beb62bbedd3b" providerId="ADAL" clId="{3DF287F7-A8C4-4D71-9304-DCDC38BA2F61}" dt="2022-02-28T14:38:49.535" v="17762" actId="207"/>
          <ac:spMkLst>
            <pc:docMk/>
            <pc:sldMk cId="578360348" sldId="2144868026"/>
            <ac:spMk id="12" creationId="{B8DC0205-7322-4AA0-9951-8D5C0D36525A}"/>
          </ac:spMkLst>
        </pc:spChg>
        <pc:spChg chg="add mod">
          <ac:chgData name="Dan Dures" userId="a4d20157-df88-481d-80b8-beb62bbedd3b" providerId="ADAL" clId="{3DF287F7-A8C4-4D71-9304-DCDC38BA2F61}" dt="2022-02-28T14:38:30.708" v="17758" actId="207"/>
          <ac:spMkLst>
            <pc:docMk/>
            <pc:sldMk cId="578360348" sldId="2144868026"/>
            <ac:spMk id="20" creationId="{F6515A2B-2E61-4230-8159-F92C1B578E99}"/>
          </ac:spMkLst>
        </pc:spChg>
        <pc:spChg chg="add mod">
          <ac:chgData name="Dan Dures" userId="a4d20157-df88-481d-80b8-beb62bbedd3b" providerId="ADAL" clId="{3DF287F7-A8C4-4D71-9304-DCDC38BA2F61}" dt="2022-02-08T21:55:11.656" v="12170" actId="1076"/>
          <ac:spMkLst>
            <pc:docMk/>
            <pc:sldMk cId="578360348" sldId="2144868026"/>
            <ac:spMk id="21" creationId="{5E82BE3C-21ED-4B67-ABB4-0FC3EAD3810B}"/>
          </ac:spMkLst>
        </pc:spChg>
        <pc:spChg chg="add mod">
          <ac:chgData name="Dan Dures" userId="a4d20157-df88-481d-80b8-beb62bbedd3b" providerId="ADAL" clId="{3DF287F7-A8C4-4D71-9304-DCDC38BA2F61}" dt="2022-02-08T21:55:32.744" v="12177" actId="1076"/>
          <ac:spMkLst>
            <pc:docMk/>
            <pc:sldMk cId="578360348" sldId="2144868026"/>
            <ac:spMk id="23" creationId="{EBE5ADA9-147A-4C97-9E00-5B35F6684AAF}"/>
          </ac:spMkLst>
        </pc:spChg>
        <pc:spChg chg="add mod">
          <ac:chgData name="Dan Dures" userId="a4d20157-df88-481d-80b8-beb62bbedd3b" providerId="ADAL" clId="{3DF287F7-A8C4-4D71-9304-DCDC38BA2F61}" dt="2022-02-28T14:38:46.394" v="17761" actId="207"/>
          <ac:spMkLst>
            <pc:docMk/>
            <pc:sldMk cId="578360348" sldId="2144868026"/>
            <ac:spMk id="28" creationId="{3E958211-C4E3-45CA-BF44-BD400D4F4EB4}"/>
          </ac:spMkLst>
        </pc:spChg>
        <pc:spChg chg="add mod">
          <ac:chgData name="Dan Dures" userId="a4d20157-df88-481d-80b8-beb62bbedd3b" providerId="ADAL" clId="{3DF287F7-A8C4-4D71-9304-DCDC38BA2F61}" dt="2022-02-28T14:38:30.708" v="17758" actId="207"/>
          <ac:spMkLst>
            <pc:docMk/>
            <pc:sldMk cId="578360348" sldId="2144868026"/>
            <ac:spMk id="29" creationId="{6327B27E-C188-4E6E-931B-E7BACA64B75A}"/>
          </ac:spMkLst>
        </pc:spChg>
        <pc:spChg chg="add mod">
          <ac:chgData name="Dan Dures" userId="a4d20157-df88-481d-80b8-beb62bbedd3b" providerId="ADAL" clId="{3DF287F7-A8C4-4D71-9304-DCDC38BA2F61}" dt="2022-02-28T14:38:30.708" v="17758" actId="207"/>
          <ac:spMkLst>
            <pc:docMk/>
            <pc:sldMk cId="578360348" sldId="2144868026"/>
            <ac:spMk id="30" creationId="{16DCAC89-BE91-489F-976C-767014B379BA}"/>
          </ac:spMkLst>
        </pc:spChg>
        <pc:picChg chg="mod">
          <ac:chgData name="Dan Dures" userId="a4d20157-df88-481d-80b8-beb62bbedd3b" providerId="ADAL" clId="{3DF287F7-A8C4-4D71-9304-DCDC38BA2F61}" dt="2022-02-08T21:49:45.674" v="11927" actId="1076"/>
          <ac:picMkLst>
            <pc:docMk/>
            <pc:sldMk cId="578360348" sldId="2144868026"/>
            <ac:picMk id="5" creationId="{8BCDE394-2978-49A9-816C-9903AF0C9F88}"/>
          </ac:picMkLst>
        </pc:picChg>
        <pc:picChg chg="add mod modCrop">
          <ac:chgData name="Dan Dures" userId="a4d20157-df88-481d-80b8-beb62bbedd3b" providerId="ADAL" clId="{3DF287F7-A8C4-4D71-9304-DCDC38BA2F61}" dt="2022-02-08T21:50:27.441" v="11936" actId="1076"/>
          <ac:picMkLst>
            <pc:docMk/>
            <pc:sldMk cId="578360348" sldId="2144868026"/>
            <ac:picMk id="6" creationId="{53E07986-1ADC-4B09-A186-68E19D8A4873}"/>
          </ac:picMkLst>
        </pc:picChg>
        <pc:picChg chg="add mod modCrop">
          <ac:chgData name="Dan Dures" userId="a4d20157-df88-481d-80b8-beb62bbedd3b" providerId="ADAL" clId="{3DF287F7-A8C4-4D71-9304-DCDC38BA2F61}" dt="2022-02-08T21:56:00.145" v="12182" actId="1076"/>
          <ac:picMkLst>
            <pc:docMk/>
            <pc:sldMk cId="578360348" sldId="2144868026"/>
            <ac:picMk id="9" creationId="{2284A4B6-035A-4C5B-9DF4-EA2DB3936C8A}"/>
          </ac:picMkLst>
        </pc:picChg>
        <pc:picChg chg="del">
          <ac:chgData name="Dan Dures" userId="a4d20157-df88-481d-80b8-beb62bbedd3b" providerId="ADAL" clId="{3DF287F7-A8C4-4D71-9304-DCDC38BA2F61}" dt="2022-02-08T21:49:39.967" v="11926" actId="478"/>
          <ac:picMkLst>
            <pc:docMk/>
            <pc:sldMk cId="578360348" sldId="2144868026"/>
            <ac:picMk id="25" creationId="{D9C93916-14FD-407B-A434-E3239C83057C}"/>
          </ac:picMkLst>
        </pc:picChg>
        <pc:cxnChg chg="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14" creationId="{2C612147-5B88-42D1-9B4B-18B4E742584E}"/>
          </ac:cxnSpMkLst>
        </pc:cxnChg>
        <pc:cxnChg chg="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15" creationId="{E6551640-F3BD-433E-BF9B-FCD81A6725B9}"/>
          </ac:cxnSpMkLst>
        </pc:cxnChg>
        <pc:cxnChg chg="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16" creationId="{030B270A-1533-435D-93DC-615CCB5FFE49}"/>
          </ac:cxnSpMkLst>
        </pc:cxnChg>
        <pc:cxnChg chg="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18" creationId="{40FE9F4F-A553-44A3-9D61-7A6E041753AE}"/>
          </ac:cxnSpMkLst>
        </pc:cxnChg>
        <pc:cxnChg chg="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19" creationId="{D266221A-5F26-4B98-B509-E0E2427AE82E}"/>
          </ac:cxnSpMkLst>
        </pc:cxnChg>
        <pc:cxnChg chg="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22" creationId="{4B761B68-3CC4-4E94-902C-A3A0DEED4EE3}"/>
          </ac:cxnSpMkLst>
        </pc:cxnChg>
        <pc:cxnChg chg="add 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24" creationId="{0D3AA883-ED9A-400D-A033-FD7AA6B6EC9A}"/>
          </ac:cxnSpMkLst>
        </pc:cxnChg>
        <pc:cxnChg chg="add 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26" creationId="{D47330B1-3010-493F-A0D0-23C35AF8AF3F}"/>
          </ac:cxnSpMkLst>
        </pc:cxnChg>
        <pc:cxnChg chg="add mod">
          <ac:chgData name="Dan Dures" userId="a4d20157-df88-481d-80b8-beb62bbedd3b" providerId="ADAL" clId="{3DF287F7-A8C4-4D71-9304-DCDC38BA2F61}" dt="2022-02-28T14:38:42.448" v="17759" actId="208"/>
          <ac:cxnSpMkLst>
            <pc:docMk/>
            <pc:sldMk cId="578360348" sldId="2144868026"/>
            <ac:cxnSpMk id="27" creationId="{6C4D8592-0E4D-4A67-BCDF-23E6B9E41FF3}"/>
          </ac:cxnSpMkLst>
        </pc:cxnChg>
      </pc:sldChg>
      <pc:sldChg chg="addSp delSp modSp add mod ord modAnim">
        <pc:chgData name="Dan Dures" userId="a4d20157-df88-481d-80b8-beb62bbedd3b" providerId="ADAL" clId="{3DF287F7-A8C4-4D71-9304-DCDC38BA2F61}" dt="2022-03-04T12:07:25.532" v="18828"/>
        <pc:sldMkLst>
          <pc:docMk/>
          <pc:sldMk cId="1163861815" sldId="2144868027"/>
        </pc:sldMkLst>
        <pc:spChg chg="mod">
          <ac:chgData name="Dan Dures" userId="a4d20157-df88-481d-80b8-beb62bbedd3b" providerId="ADAL" clId="{3DF287F7-A8C4-4D71-9304-DCDC38BA2F61}" dt="2022-02-23T14:11:07.195" v="15227" actId="20577"/>
          <ac:spMkLst>
            <pc:docMk/>
            <pc:sldMk cId="1163861815" sldId="2144868027"/>
            <ac:spMk id="5" creationId="{D7E80229-97B8-4581-9543-5B66DF0FB40F}"/>
          </ac:spMkLst>
        </pc:spChg>
        <pc:spChg chg="del">
          <ac:chgData name="Dan Dures" userId="a4d20157-df88-481d-80b8-beb62bbedd3b" providerId="ADAL" clId="{3DF287F7-A8C4-4D71-9304-DCDC38BA2F61}" dt="2022-02-09T09:50:28.244" v="14050" actId="478"/>
          <ac:spMkLst>
            <pc:docMk/>
            <pc:sldMk cId="1163861815" sldId="2144868027"/>
            <ac:spMk id="6" creationId="{77954959-F78F-49E4-AB5A-E6B211164674}"/>
          </ac:spMkLst>
        </pc:spChg>
        <pc:spChg chg="mod">
          <ac:chgData name="Dan Dures" userId="a4d20157-df88-481d-80b8-beb62bbedd3b" providerId="ADAL" clId="{3DF287F7-A8C4-4D71-9304-DCDC38BA2F61}" dt="2022-02-09T09:53:03.913" v="14128" actId="1076"/>
          <ac:spMkLst>
            <pc:docMk/>
            <pc:sldMk cId="1163861815" sldId="2144868027"/>
            <ac:spMk id="8" creationId="{B698B0B3-ED21-4D15-9CE8-D3BC03607AA9}"/>
          </ac:spMkLst>
        </pc:spChg>
        <pc:spChg chg="mod">
          <ac:chgData name="Dan Dures" userId="a4d20157-df88-481d-80b8-beb62bbedd3b" providerId="ADAL" clId="{3DF287F7-A8C4-4D71-9304-DCDC38BA2F61}" dt="2022-02-28T14:46:02.917" v="18597" actId="208"/>
          <ac:spMkLst>
            <pc:docMk/>
            <pc:sldMk cId="1163861815" sldId="2144868027"/>
            <ac:spMk id="12" creationId="{7DE9BB35-4BCB-4156-A920-74BE1AC7C02C}"/>
          </ac:spMkLst>
        </pc:spChg>
        <pc:spChg chg="mod">
          <ac:chgData name="Dan Dures" userId="a4d20157-df88-481d-80b8-beb62bbedd3b" providerId="ADAL" clId="{3DF287F7-A8C4-4D71-9304-DCDC38BA2F61}" dt="2022-02-09T09:52:54.057" v="14124" actId="1076"/>
          <ac:spMkLst>
            <pc:docMk/>
            <pc:sldMk cId="1163861815" sldId="2144868027"/>
            <ac:spMk id="13" creationId="{6B143CAA-DCCF-4FDE-853F-0B7890721695}"/>
          </ac:spMkLst>
        </pc:spChg>
        <pc:spChg chg="add mod">
          <ac:chgData name="Dan Dures" userId="a4d20157-df88-481d-80b8-beb62bbedd3b" providerId="ADAL" clId="{3DF287F7-A8C4-4D71-9304-DCDC38BA2F61}" dt="2022-02-28T14:46:02.917" v="18597" actId="208"/>
          <ac:spMkLst>
            <pc:docMk/>
            <pc:sldMk cId="1163861815" sldId="2144868027"/>
            <ac:spMk id="14" creationId="{76EE9090-D8CD-49A9-8AAD-E4788E733BBF}"/>
          </ac:spMkLst>
        </pc:spChg>
        <pc:spChg chg="add mod">
          <ac:chgData name="Dan Dures" userId="a4d20157-df88-481d-80b8-beb62bbedd3b" providerId="ADAL" clId="{3DF287F7-A8C4-4D71-9304-DCDC38BA2F61}" dt="2022-02-28T14:46:02.917" v="18597" actId="208"/>
          <ac:spMkLst>
            <pc:docMk/>
            <pc:sldMk cId="1163861815" sldId="2144868027"/>
            <ac:spMk id="15" creationId="{959AC719-A8FA-48E6-A071-819A51992B3A}"/>
          </ac:spMkLst>
        </pc:spChg>
        <pc:cxnChg chg="mod">
          <ac:chgData name="Dan Dures" userId="a4d20157-df88-481d-80b8-beb62bbedd3b" providerId="ADAL" clId="{3DF287F7-A8C4-4D71-9304-DCDC38BA2F61}" dt="2022-02-28T14:46:07.458" v="18598" actId="208"/>
          <ac:cxnSpMkLst>
            <pc:docMk/>
            <pc:sldMk cId="1163861815" sldId="2144868027"/>
            <ac:cxnSpMk id="9" creationId="{95A61466-974A-4DB7-9F48-0E068F0D4CED}"/>
          </ac:cxnSpMkLst>
        </pc:cxnChg>
        <pc:cxnChg chg="add mod">
          <ac:chgData name="Dan Dures" userId="a4d20157-df88-481d-80b8-beb62bbedd3b" providerId="ADAL" clId="{3DF287F7-A8C4-4D71-9304-DCDC38BA2F61}" dt="2022-02-28T14:46:07.458" v="18598" actId="208"/>
          <ac:cxnSpMkLst>
            <pc:docMk/>
            <pc:sldMk cId="1163861815" sldId="2144868027"/>
            <ac:cxnSpMk id="10" creationId="{9EF1ECA0-B394-4E75-AB3A-332AD9142528}"/>
          </ac:cxnSpMkLst>
        </pc:cxnChg>
      </pc:sldChg>
      <pc:sldChg chg="addSp delSp modSp add mod">
        <pc:chgData name="Dan Dures" userId="a4d20157-df88-481d-80b8-beb62bbedd3b" providerId="ADAL" clId="{3DF287F7-A8C4-4D71-9304-DCDC38BA2F61}" dt="2022-02-28T15:08:02.762" v="18812" actId="1076"/>
        <pc:sldMkLst>
          <pc:docMk/>
          <pc:sldMk cId="2126528377" sldId="2144868028"/>
        </pc:sldMkLst>
        <pc:spChg chg="del mod">
          <ac:chgData name="Dan Dures" userId="a4d20157-df88-481d-80b8-beb62bbedd3b" providerId="ADAL" clId="{3DF287F7-A8C4-4D71-9304-DCDC38BA2F61}" dt="2022-02-09T10:16:54.172" v="14824" actId="478"/>
          <ac:spMkLst>
            <pc:docMk/>
            <pc:sldMk cId="2126528377" sldId="2144868028"/>
            <ac:spMk id="2" creationId="{A96C5309-9955-4918-A102-22AED3D2A41D}"/>
          </ac:spMkLst>
        </pc:spChg>
        <pc:spChg chg="mod">
          <ac:chgData name="Dan Dures" userId="a4d20157-df88-481d-80b8-beb62bbedd3b" providerId="ADAL" clId="{3DF287F7-A8C4-4D71-9304-DCDC38BA2F61}" dt="2022-02-28T15:08:02.762" v="18812" actId="1076"/>
          <ac:spMkLst>
            <pc:docMk/>
            <pc:sldMk cId="2126528377" sldId="2144868028"/>
            <ac:spMk id="3" creationId="{B669285D-CF5D-4555-80DD-AC2274D93C83}"/>
          </ac:spMkLst>
        </pc:spChg>
        <pc:spChg chg="add del mod">
          <ac:chgData name="Dan Dures" userId="a4d20157-df88-481d-80b8-beb62bbedd3b" providerId="ADAL" clId="{3DF287F7-A8C4-4D71-9304-DCDC38BA2F61}" dt="2022-02-09T10:16:57.247" v="14825" actId="478"/>
          <ac:spMkLst>
            <pc:docMk/>
            <pc:sldMk cId="2126528377" sldId="2144868028"/>
            <ac:spMk id="6" creationId="{B5D3E46D-2502-461D-B3AF-3C458B3D954F}"/>
          </ac:spMkLst>
        </pc:spChg>
        <pc:picChg chg="mod">
          <ac:chgData name="Dan Dures" userId="a4d20157-df88-481d-80b8-beb62bbedd3b" providerId="ADAL" clId="{3DF287F7-A8C4-4D71-9304-DCDC38BA2F61}" dt="2022-02-09T10:21:38.683" v="14883" actId="1076"/>
          <ac:picMkLst>
            <pc:docMk/>
            <pc:sldMk cId="2126528377" sldId="2144868028"/>
            <ac:picMk id="4" creationId="{40C4ED0E-E685-434B-971F-0CE9C7D77EFA}"/>
          </ac:picMkLst>
        </pc:picChg>
      </pc:sldChg>
      <pc:sldChg chg="modSp add mod">
        <pc:chgData name="Dan Dures" userId="a4d20157-df88-481d-80b8-beb62bbedd3b" providerId="ADAL" clId="{3DF287F7-A8C4-4D71-9304-DCDC38BA2F61}" dt="2022-02-28T15:07:52.422" v="18810" actId="1076"/>
        <pc:sldMkLst>
          <pc:docMk/>
          <pc:sldMk cId="2058346460" sldId="2144868029"/>
        </pc:sldMkLst>
        <pc:spChg chg="mod">
          <ac:chgData name="Dan Dures" userId="a4d20157-df88-481d-80b8-beb62bbedd3b" providerId="ADAL" clId="{3DF287F7-A8C4-4D71-9304-DCDC38BA2F61}" dt="2022-02-28T15:07:52.422" v="18810" actId="1076"/>
          <ac:spMkLst>
            <pc:docMk/>
            <pc:sldMk cId="2058346460" sldId="2144868029"/>
            <ac:spMk id="3" creationId="{B669285D-CF5D-4555-80DD-AC2274D93C83}"/>
          </ac:spMkLst>
        </pc:spChg>
      </pc:sldChg>
      <pc:sldChg chg="modSp add mod">
        <pc:chgData name="Dan Dures" userId="a4d20157-df88-481d-80b8-beb62bbedd3b" providerId="ADAL" clId="{3DF287F7-A8C4-4D71-9304-DCDC38BA2F61}" dt="2022-02-28T15:02:17.313" v="18740" actId="1076"/>
        <pc:sldMkLst>
          <pc:docMk/>
          <pc:sldMk cId="277220112" sldId="2144868030"/>
        </pc:sldMkLst>
        <pc:spChg chg="mod">
          <ac:chgData name="Dan Dures" userId="a4d20157-df88-481d-80b8-beb62bbedd3b" providerId="ADAL" clId="{3DF287F7-A8C4-4D71-9304-DCDC38BA2F61}" dt="2022-02-28T15:02:17.313" v="18740" actId="1076"/>
          <ac:spMkLst>
            <pc:docMk/>
            <pc:sldMk cId="277220112" sldId="2144868030"/>
            <ac:spMk id="3" creationId="{B669285D-CF5D-4555-80DD-AC2274D93C83}"/>
          </ac:spMkLst>
        </pc:spChg>
      </pc:sldChg>
      <pc:sldChg chg="modSp add mod">
        <pc:chgData name="Dan Dures" userId="a4d20157-df88-481d-80b8-beb62bbedd3b" providerId="ADAL" clId="{3DF287F7-A8C4-4D71-9304-DCDC38BA2F61}" dt="2022-02-28T14:59:42.318" v="18711" actId="1076"/>
        <pc:sldMkLst>
          <pc:docMk/>
          <pc:sldMk cId="2994561001" sldId="2144868031"/>
        </pc:sldMkLst>
        <pc:spChg chg="mod">
          <ac:chgData name="Dan Dures" userId="a4d20157-df88-481d-80b8-beb62bbedd3b" providerId="ADAL" clId="{3DF287F7-A8C4-4D71-9304-DCDC38BA2F61}" dt="2022-02-28T14:59:42.318" v="18711" actId="1076"/>
          <ac:spMkLst>
            <pc:docMk/>
            <pc:sldMk cId="2994561001" sldId="2144868031"/>
            <ac:spMk id="3" creationId="{B669285D-CF5D-4555-80DD-AC2274D93C83}"/>
          </ac:spMkLst>
        </pc:spChg>
      </pc:sldChg>
      <pc:sldChg chg="modSp add mod">
        <pc:chgData name="Dan Dures" userId="a4d20157-df88-481d-80b8-beb62bbedd3b" providerId="ADAL" clId="{3DF287F7-A8C4-4D71-9304-DCDC38BA2F61}" dt="2022-02-28T14:50:58.350" v="18655" actId="1076"/>
        <pc:sldMkLst>
          <pc:docMk/>
          <pc:sldMk cId="2531069944" sldId="2144868032"/>
        </pc:sldMkLst>
        <pc:spChg chg="mod">
          <ac:chgData name="Dan Dures" userId="a4d20157-df88-481d-80b8-beb62bbedd3b" providerId="ADAL" clId="{3DF287F7-A8C4-4D71-9304-DCDC38BA2F61}" dt="2022-02-28T14:50:58.350" v="18655" actId="1076"/>
          <ac:spMkLst>
            <pc:docMk/>
            <pc:sldMk cId="2531069944" sldId="2144868032"/>
            <ac:spMk id="3" creationId="{B669285D-CF5D-4555-80DD-AC2274D93C83}"/>
          </ac:spMkLst>
        </pc:spChg>
      </pc:sldChg>
      <pc:sldChg chg="modSp add mod">
        <pc:chgData name="Dan Dures" userId="a4d20157-df88-481d-80b8-beb62bbedd3b" providerId="ADAL" clId="{3DF287F7-A8C4-4D71-9304-DCDC38BA2F61}" dt="2022-02-28T14:50:49.171" v="18653" actId="1076"/>
        <pc:sldMkLst>
          <pc:docMk/>
          <pc:sldMk cId="3823921753" sldId="2144868033"/>
        </pc:sldMkLst>
        <pc:spChg chg="mod">
          <ac:chgData name="Dan Dures" userId="a4d20157-df88-481d-80b8-beb62bbedd3b" providerId="ADAL" clId="{3DF287F7-A8C4-4D71-9304-DCDC38BA2F61}" dt="2022-02-28T14:50:49.171" v="18653" actId="1076"/>
          <ac:spMkLst>
            <pc:docMk/>
            <pc:sldMk cId="3823921753" sldId="2144868033"/>
            <ac:spMk id="3" creationId="{B669285D-CF5D-4555-80DD-AC2274D93C83}"/>
          </ac:spMkLst>
        </pc:spChg>
      </pc:sldChg>
      <pc:sldChg chg="addSp delSp modSp new del mod modClrScheme chgLayout">
        <pc:chgData name="Dan Dures" userId="a4d20157-df88-481d-80b8-beb62bbedd3b" providerId="ADAL" clId="{3DF287F7-A8C4-4D71-9304-DCDC38BA2F61}" dt="2022-02-23T14:00:42.818" v="15118" actId="47"/>
        <pc:sldMkLst>
          <pc:docMk/>
          <pc:sldMk cId="1257631174" sldId="2144868034"/>
        </pc:sldMkLst>
        <pc:spChg chg="del mod ord">
          <ac:chgData name="Dan Dures" userId="a4d20157-df88-481d-80b8-beb62bbedd3b" providerId="ADAL" clId="{3DF287F7-A8C4-4D71-9304-DCDC38BA2F61}" dt="2022-02-09T10:21:57.286" v="14885" actId="700"/>
          <ac:spMkLst>
            <pc:docMk/>
            <pc:sldMk cId="1257631174" sldId="2144868034"/>
            <ac:spMk id="2" creationId="{CCB1161C-FEFF-438F-9AF7-D0F6A7877981}"/>
          </ac:spMkLst>
        </pc:spChg>
        <pc:spChg chg="del">
          <ac:chgData name="Dan Dures" userId="a4d20157-df88-481d-80b8-beb62bbedd3b" providerId="ADAL" clId="{3DF287F7-A8C4-4D71-9304-DCDC38BA2F61}" dt="2022-02-09T10:21:57.286" v="14885" actId="700"/>
          <ac:spMkLst>
            <pc:docMk/>
            <pc:sldMk cId="1257631174" sldId="2144868034"/>
            <ac:spMk id="3" creationId="{0F844123-3917-47A3-A15E-D8DF2B00D1B5}"/>
          </ac:spMkLst>
        </pc:spChg>
        <pc:spChg chg="add del mod ord">
          <ac:chgData name="Dan Dures" userId="a4d20157-df88-481d-80b8-beb62bbedd3b" providerId="ADAL" clId="{3DF287F7-A8C4-4D71-9304-DCDC38BA2F61}" dt="2022-02-09T10:27:13.920" v="14892" actId="478"/>
          <ac:spMkLst>
            <pc:docMk/>
            <pc:sldMk cId="1257631174" sldId="2144868034"/>
            <ac:spMk id="4" creationId="{FFD757FF-8723-4618-A811-BAC5D2A9B8AB}"/>
          </ac:spMkLst>
        </pc:spChg>
        <pc:spChg chg="add mod">
          <ac:chgData name="Dan Dures" userId="a4d20157-df88-481d-80b8-beb62bbedd3b" providerId="ADAL" clId="{3DF287F7-A8C4-4D71-9304-DCDC38BA2F61}" dt="2022-02-09T10:27:57.956" v="14940" actId="404"/>
          <ac:spMkLst>
            <pc:docMk/>
            <pc:sldMk cId="1257631174" sldId="2144868034"/>
            <ac:spMk id="5" creationId="{103D5C33-DCEA-4D59-A2C6-5403AAC8C5DE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6" creationId="{952F3C9E-530B-488E-BF60-F4AE5B7FA87D}"/>
          </ac:spMkLst>
        </pc:spChg>
        <pc:spChg chg="add mod">
          <ac:chgData name="Dan Dures" userId="a4d20157-df88-481d-80b8-beb62bbedd3b" providerId="ADAL" clId="{3DF287F7-A8C4-4D71-9304-DCDC38BA2F61}" dt="2022-02-09T10:27:57.956" v="14940" actId="404"/>
          <ac:spMkLst>
            <pc:docMk/>
            <pc:sldMk cId="1257631174" sldId="2144868034"/>
            <ac:spMk id="8" creationId="{917AA387-58C4-46EE-88CD-10565E35F827}"/>
          </ac:spMkLst>
        </pc:spChg>
        <pc:spChg chg="add mod">
          <ac:chgData name="Dan Dures" userId="a4d20157-df88-481d-80b8-beb62bbedd3b" providerId="ADAL" clId="{3DF287F7-A8C4-4D71-9304-DCDC38BA2F61}" dt="2022-02-09T10:31:13.740" v="14980" actId="1076"/>
          <ac:spMkLst>
            <pc:docMk/>
            <pc:sldMk cId="1257631174" sldId="2144868034"/>
            <ac:spMk id="9" creationId="{9AC4AF02-C5BA-47B2-BBD6-602239561457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10" creationId="{9960355E-EB99-4E0B-90BA-16CAE115BA20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12" creationId="{90004C6F-A757-4CDD-B473-1D2BF4FAA6C3}"/>
          </ac:spMkLst>
        </pc:spChg>
        <pc:spChg chg="add mod">
          <ac:chgData name="Dan Dures" userId="a4d20157-df88-481d-80b8-beb62bbedd3b" providerId="ADAL" clId="{3DF287F7-A8C4-4D71-9304-DCDC38BA2F61}" dt="2022-02-09T10:27:57.956" v="14940" actId="404"/>
          <ac:spMkLst>
            <pc:docMk/>
            <pc:sldMk cId="1257631174" sldId="2144868034"/>
            <ac:spMk id="14" creationId="{5CCBE120-CFC0-4FD9-BEC3-5E9121E6F7A9}"/>
          </ac:spMkLst>
        </pc:spChg>
        <pc:spChg chg="add mod">
          <ac:chgData name="Dan Dures" userId="a4d20157-df88-481d-80b8-beb62bbedd3b" providerId="ADAL" clId="{3DF287F7-A8C4-4D71-9304-DCDC38BA2F61}" dt="2022-02-09T10:27:57.956" v="14940" actId="404"/>
          <ac:spMkLst>
            <pc:docMk/>
            <pc:sldMk cId="1257631174" sldId="2144868034"/>
            <ac:spMk id="15" creationId="{048D513E-3311-4D94-81F8-6910FDDF2567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16" creationId="{C4707BD5-1374-440D-B4E4-9F8E34679D2E}"/>
          </ac:spMkLst>
        </pc:spChg>
        <pc:spChg chg="add mod">
          <ac:chgData name="Dan Dures" userId="a4d20157-df88-481d-80b8-beb62bbedd3b" providerId="ADAL" clId="{3DF287F7-A8C4-4D71-9304-DCDC38BA2F61}" dt="2022-02-09T10:27:57.956" v="14940" actId="404"/>
          <ac:spMkLst>
            <pc:docMk/>
            <pc:sldMk cId="1257631174" sldId="2144868034"/>
            <ac:spMk id="17" creationId="{33B8C059-C908-4448-801F-A7B546EB4A6E}"/>
          </ac:spMkLst>
        </pc:spChg>
        <pc:spChg chg="add mod">
          <ac:chgData name="Dan Dures" userId="a4d20157-df88-481d-80b8-beb62bbedd3b" providerId="ADAL" clId="{3DF287F7-A8C4-4D71-9304-DCDC38BA2F61}" dt="2022-02-09T10:32:39.037" v="14998" actId="207"/>
          <ac:spMkLst>
            <pc:docMk/>
            <pc:sldMk cId="1257631174" sldId="2144868034"/>
            <ac:spMk id="18" creationId="{3FC4ADD4-764A-4E2F-A941-8852D6165585}"/>
          </ac:spMkLst>
        </pc:spChg>
        <pc:spChg chg="add mod">
          <ac:chgData name="Dan Dures" userId="a4d20157-df88-481d-80b8-beb62bbedd3b" providerId="ADAL" clId="{3DF287F7-A8C4-4D71-9304-DCDC38BA2F61}" dt="2022-02-09T10:31:17.400" v="14981" actId="1076"/>
          <ac:spMkLst>
            <pc:docMk/>
            <pc:sldMk cId="1257631174" sldId="2144868034"/>
            <ac:spMk id="19" creationId="{64E0E7D8-2F63-4D8A-8F7F-CE65F5E65388}"/>
          </ac:spMkLst>
        </pc:spChg>
        <pc:spChg chg="add mod">
          <ac:chgData name="Dan Dures" userId="a4d20157-df88-481d-80b8-beb62bbedd3b" providerId="ADAL" clId="{3DF287F7-A8C4-4D71-9304-DCDC38BA2F61}" dt="2022-02-09T10:31:35.720" v="14996" actId="20577"/>
          <ac:spMkLst>
            <pc:docMk/>
            <pc:sldMk cId="1257631174" sldId="2144868034"/>
            <ac:spMk id="20" creationId="{651613D3-D2EF-4AC7-A939-CCC6095542B7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21" creationId="{AE7391DF-61B8-454A-B1BC-18CCE1A70F86}"/>
          </ac:spMkLst>
        </pc:spChg>
        <pc:spChg chg="add mod">
          <ac:chgData name="Dan Dures" userId="a4d20157-df88-481d-80b8-beb62bbedd3b" providerId="ADAL" clId="{3DF287F7-A8C4-4D71-9304-DCDC38BA2F61}" dt="2022-02-09T10:28:27.074" v="14959" actId="20577"/>
          <ac:spMkLst>
            <pc:docMk/>
            <pc:sldMk cId="1257631174" sldId="2144868034"/>
            <ac:spMk id="22" creationId="{BC9966FB-6F3A-40A8-9136-F9A54D56848E}"/>
          </ac:spMkLst>
        </pc:spChg>
        <pc:spChg chg="add mod">
          <ac:chgData name="Dan Dures" userId="a4d20157-df88-481d-80b8-beb62bbedd3b" providerId="ADAL" clId="{3DF287F7-A8C4-4D71-9304-DCDC38BA2F61}" dt="2022-02-09T10:27:57.956" v="14940" actId="404"/>
          <ac:spMkLst>
            <pc:docMk/>
            <pc:sldMk cId="1257631174" sldId="2144868034"/>
            <ac:spMk id="23" creationId="{3EF6BA87-D170-46A0-A513-37110407ED11}"/>
          </ac:spMkLst>
        </pc:spChg>
        <pc:spChg chg="add mod">
          <ac:chgData name="Dan Dures" userId="a4d20157-df88-481d-80b8-beb62bbedd3b" providerId="ADAL" clId="{3DF287F7-A8C4-4D71-9304-DCDC38BA2F61}" dt="2022-02-09T10:31:25.900" v="14985" actId="1076"/>
          <ac:spMkLst>
            <pc:docMk/>
            <pc:sldMk cId="1257631174" sldId="2144868034"/>
            <ac:spMk id="24" creationId="{9CFAB28D-4279-4D3C-8955-6D6616A3D76E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26" creationId="{CB150779-0086-4864-9FCA-C4CB063784A2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27" creationId="{88E32814-40BE-4E67-AC2E-B9B2345A4E21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28" creationId="{592C8A6F-4AC3-44A3-9360-F41A0E24A8F0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29" creationId="{333A4EC5-2D8E-4087-8B57-8E95B8338B5B}"/>
          </ac:spMkLst>
        </pc:spChg>
        <pc:spChg chg="add mod">
          <ac:chgData name="Dan Dures" userId="a4d20157-df88-481d-80b8-beb62bbedd3b" providerId="ADAL" clId="{3DF287F7-A8C4-4D71-9304-DCDC38BA2F61}" dt="2022-02-09T10:32:50.245" v="15020" actId="20577"/>
          <ac:spMkLst>
            <pc:docMk/>
            <pc:sldMk cId="1257631174" sldId="2144868034"/>
            <ac:spMk id="31" creationId="{44A623A4-9633-47EC-BCBB-438DED98B77E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2" creationId="{CB31126F-82ED-4E87-894E-74D4106302E2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3" creationId="{8380D624-D20D-4CED-A65B-FC34D05726C0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33" creationId="{E4706DE6-C868-4BB7-A408-B0C5DFDDB68D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4" creationId="{7F50B07F-4F2E-4A12-A1C4-E510869FEE23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35" creationId="{446F8A16-E0C9-4F5C-8347-B1933282578C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5" creationId="{D902255A-1D50-4F96-9053-210FADB9C291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6" creationId="{93B129EB-83E0-455E-BFA8-0E8F1CAA169E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36" creationId="{F916E3DF-EB54-4BA4-B31E-E21734F1CF31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7" creationId="{91B14E03-71E5-4DA0-8337-51B0FA92347E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38" creationId="{6EC39408-9134-4B2E-BB22-797C54861F83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8" creationId="{EF338E91-7C71-42A6-AB76-77AF1F6BFE76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39" creationId="{31B70082-E0D8-48F0-9605-62C4ADD00800}"/>
          </ac:spMkLst>
        </pc:spChg>
        <pc:spChg chg="add mod">
          <ac:chgData name="Dan Dures" userId="a4d20157-df88-481d-80b8-beb62bbedd3b" providerId="ADAL" clId="{3DF287F7-A8C4-4D71-9304-DCDC38BA2F61}" dt="2022-02-09T10:27:51.723" v="14933" actId="571"/>
          <ac:spMkLst>
            <pc:docMk/>
            <pc:sldMk cId="1257631174" sldId="2144868034"/>
            <ac:spMk id="39" creationId="{32344E4B-1D21-4E13-8828-8DDA72C8D2EA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0" creationId="{1CCBB038-DE64-454E-A0BB-FADEB33E2EDC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1" creationId="{769095C6-E1AB-4472-BC7B-C817EBCDF470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2" creationId="{CC6BDE54-15EE-40D2-87CE-017E9026F69F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3" creationId="{A40DE3A0-E6EC-4A5C-8ACE-A99410543DFC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4" creationId="{EB875573-7843-4488-91DB-DC742BD72441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5" creationId="{8633679C-786D-4E5B-BD18-9C176C1BCA7A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7" creationId="{846BA980-CBD0-42E9-9081-1516ED67B2E1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8" creationId="{0133E72A-3272-4159-B899-A3D9570AAFE6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49" creationId="{A8DC0A8C-34F6-4698-ABE7-7F2B48B298E3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50" creationId="{067ACE1C-46AB-41D3-9A66-59AE415B740A}"/>
          </ac:spMkLst>
        </pc:spChg>
        <pc:spChg chg="mod">
          <ac:chgData name="Dan Dures" userId="a4d20157-df88-481d-80b8-beb62bbedd3b" providerId="ADAL" clId="{3DF287F7-A8C4-4D71-9304-DCDC38BA2F61}" dt="2022-02-18T17:21:54.710" v="15040"/>
          <ac:spMkLst>
            <pc:docMk/>
            <pc:sldMk cId="1257631174" sldId="2144868034"/>
            <ac:spMk id="51" creationId="{676E8CB3-EC91-4F3B-9DE6-DEBBE8D5A4C4}"/>
          </ac:spMkLst>
        </pc:spChg>
        <pc:grpChg chg="add del mod">
          <ac:chgData name="Dan Dures" userId="a4d20157-df88-481d-80b8-beb62bbedd3b" providerId="ADAL" clId="{3DF287F7-A8C4-4D71-9304-DCDC38BA2F61}" dt="2022-02-18T17:21:29.431" v="15039" actId="478"/>
          <ac:grpSpMkLst>
            <pc:docMk/>
            <pc:sldMk cId="1257631174" sldId="2144868034"/>
            <ac:grpSpMk id="30" creationId="{C9F45E6C-EC5B-4F7B-99CF-6D4BC938D6FE}"/>
          </ac:grpSpMkLst>
        </pc:grpChg>
        <pc:grpChg chg="add mod">
          <ac:chgData name="Dan Dures" userId="a4d20157-df88-481d-80b8-beb62bbedd3b" providerId="ADAL" clId="{3DF287F7-A8C4-4D71-9304-DCDC38BA2F61}" dt="2022-02-18T17:22:00.262" v="15041" actId="1076"/>
          <ac:grpSpMkLst>
            <pc:docMk/>
            <pc:sldMk cId="1257631174" sldId="2144868034"/>
            <ac:grpSpMk id="32" creationId="{275B7587-D63C-4EC0-84B9-E40BC21DFC93}"/>
          </ac:grpSpMkLst>
        </pc:grpChg>
        <pc:picChg chg="add mod">
          <ac:chgData name="Dan Dures" userId="a4d20157-df88-481d-80b8-beb62bbedd3b" providerId="ADAL" clId="{3DF287F7-A8C4-4D71-9304-DCDC38BA2F61}" dt="2022-02-09T10:27:51.723" v="14933" actId="571"/>
          <ac:picMkLst>
            <pc:docMk/>
            <pc:sldMk cId="1257631174" sldId="2144868034"/>
            <ac:picMk id="7" creationId="{C29DA2E8-3B67-4137-93A9-2FB53B10D9D8}"/>
          </ac:picMkLst>
        </pc:picChg>
        <pc:picChg chg="add mod">
          <ac:chgData name="Dan Dures" userId="a4d20157-df88-481d-80b8-beb62bbedd3b" providerId="ADAL" clId="{3DF287F7-A8C4-4D71-9304-DCDC38BA2F61}" dt="2022-02-09T10:27:51.723" v="14933" actId="571"/>
          <ac:picMkLst>
            <pc:docMk/>
            <pc:sldMk cId="1257631174" sldId="2144868034"/>
            <ac:picMk id="11" creationId="{93F698AE-F7FA-46B6-8CBE-A18E850CEF56}"/>
          </ac:picMkLst>
        </pc:picChg>
        <pc:picChg chg="add mod">
          <ac:chgData name="Dan Dures" userId="a4d20157-df88-481d-80b8-beb62bbedd3b" providerId="ADAL" clId="{3DF287F7-A8C4-4D71-9304-DCDC38BA2F61}" dt="2022-02-09T10:27:51.723" v="14933" actId="571"/>
          <ac:picMkLst>
            <pc:docMk/>
            <pc:sldMk cId="1257631174" sldId="2144868034"/>
            <ac:picMk id="13" creationId="{518D9A48-C38E-4694-BEC0-7057806C2593}"/>
          </ac:picMkLst>
        </pc:picChg>
        <pc:picChg chg="add mod">
          <ac:chgData name="Dan Dures" userId="a4d20157-df88-481d-80b8-beb62bbedd3b" providerId="ADAL" clId="{3DF287F7-A8C4-4D71-9304-DCDC38BA2F61}" dt="2022-02-09T10:27:51.723" v="14933" actId="571"/>
          <ac:picMkLst>
            <pc:docMk/>
            <pc:sldMk cId="1257631174" sldId="2144868034"/>
            <ac:picMk id="25" creationId="{386ADE81-67D5-4AB9-8324-80D3C0D61DF9}"/>
          </ac:picMkLst>
        </pc:picChg>
        <pc:picChg chg="mod">
          <ac:chgData name="Dan Dures" userId="a4d20157-df88-481d-80b8-beb62bbedd3b" providerId="ADAL" clId="{3DF287F7-A8C4-4D71-9304-DCDC38BA2F61}" dt="2022-02-18T17:21:54.710" v="15040"/>
          <ac:picMkLst>
            <pc:docMk/>
            <pc:sldMk cId="1257631174" sldId="2144868034"/>
            <ac:picMk id="34" creationId="{1AED1720-0E92-4E04-B3E6-2D64F669ACF4}"/>
          </ac:picMkLst>
        </pc:picChg>
        <pc:picChg chg="mod">
          <ac:chgData name="Dan Dures" userId="a4d20157-df88-481d-80b8-beb62bbedd3b" providerId="ADAL" clId="{3DF287F7-A8C4-4D71-9304-DCDC38BA2F61}" dt="2022-02-18T17:21:54.710" v="15040"/>
          <ac:picMkLst>
            <pc:docMk/>
            <pc:sldMk cId="1257631174" sldId="2144868034"/>
            <ac:picMk id="37" creationId="{052AF73D-93DC-443E-94D2-83083A5ABBAB}"/>
          </ac:picMkLst>
        </pc:picChg>
        <pc:picChg chg="mod">
          <ac:chgData name="Dan Dures" userId="a4d20157-df88-481d-80b8-beb62bbedd3b" providerId="ADAL" clId="{3DF287F7-A8C4-4D71-9304-DCDC38BA2F61}" dt="2022-02-18T17:21:54.710" v="15040"/>
          <ac:picMkLst>
            <pc:docMk/>
            <pc:sldMk cId="1257631174" sldId="2144868034"/>
            <ac:picMk id="46" creationId="{B1CC5391-B6B1-4D5F-8F56-D84CD4A5B506}"/>
          </ac:picMkLst>
        </pc:picChg>
      </pc:sldChg>
      <pc:sldChg chg="addSp delSp modSp new mod ord">
        <pc:chgData name="Dan Dures" userId="a4d20157-df88-481d-80b8-beb62bbedd3b" providerId="ADAL" clId="{3DF287F7-A8C4-4D71-9304-DCDC38BA2F61}" dt="2022-02-23T14:27:55.382" v="15872"/>
        <pc:sldMkLst>
          <pc:docMk/>
          <pc:sldMk cId="3142227249" sldId="2144868035"/>
        </pc:sldMkLst>
        <pc:spChg chg="del mod">
          <ac:chgData name="Dan Dures" userId="a4d20157-df88-481d-80b8-beb62bbedd3b" providerId="ADAL" clId="{3DF287F7-A8C4-4D71-9304-DCDC38BA2F61}" dt="2022-02-23T14:19:20.834" v="15408" actId="478"/>
          <ac:spMkLst>
            <pc:docMk/>
            <pc:sldMk cId="3142227249" sldId="2144868035"/>
            <ac:spMk id="2" creationId="{963E3D37-E8EF-4D06-B1BC-8953D10FE688}"/>
          </ac:spMkLst>
        </pc:spChg>
        <pc:spChg chg="add del mod">
          <ac:chgData name="Dan Dures" userId="a4d20157-df88-481d-80b8-beb62bbedd3b" providerId="ADAL" clId="{3DF287F7-A8C4-4D71-9304-DCDC38BA2F61}" dt="2022-02-23T14:19:23.103" v="15409" actId="478"/>
          <ac:spMkLst>
            <pc:docMk/>
            <pc:sldMk cId="3142227249" sldId="2144868035"/>
            <ac:spMk id="8" creationId="{E1325522-E94E-41A0-B8EE-EE5FA0840F44}"/>
          </ac:spMkLst>
        </pc:spChg>
        <pc:spChg chg="add mod">
          <ac:chgData name="Dan Dures" userId="a4d20157-df88-481d-80b8-beb62bbedd3b" providerId="ADAL" clId="{3DF287F7-A8C4-4D71-9304-DCDC38BA2F61}" dt="2022-02-23T14:19:36.282" v="15436" actId="113"/>
          <ac:spMkLst>
            <pc:docMk/>
            <pc:sldMk cId="3142227249" sldId="2144868035"/>
            <ac:spMk id="9" creationId="{3EA0D9CA-EAC8-4AD7-83EB-4BBA69428415}"/>
          </ac:spMkLst>
        </pc:spChg>
        <pc:spChg chg="add mod">
          <ac:chgData name="Dan Dures" userId="a4d20157-df88-481d-80b8-beb62bbedd3b" providerId="ADAL" clId="{3DF287F7-A8C4-4D71-9304-DCDC38BA2F61}" dt="2022-02-23T14:26:34.545" v="15797" actId="14100"/>
          <ac:spMkLst>
            <pc:docMk/>
            <pc:sldMk cId="3142227249" sldId="2144868035"/>
            <ac:spMk id="18" creationId="{A4AEB4EE-F011-4821-A0D6-8DED4236A3A1}"/>
          </ac:spMkLst>
        </pc:spChg>
        <pc:spChg chg="add mod">
          <ac:chgData name="Dan Dures" userId="a4d20157-df88-481d-80b8-beb62bbedd3b" providerId="ADAL" clId="{3DF287F7-A8C4-4D71-9304-DCDC38BA2F61}" dt="2022-02-23T14:27:01.760" v="15813" actId="554"/>
          <ac:spMkLst>
            <pc:docMk/>
            <pc:sldMk cId="3142227249" sldId="2144868035"/>
            <ac:spMk id="31" creationId="{9FFD819C-9E10-4CA8-8A19-77D3F51D5138}"/>
          </ac:spMkLst>
        </pc:spChg>
        <pc:spChg chg="add mod">
          <ac:chgData name="Dan Dures" userId="a4d20157-df88-481d-80b8-beb62bbedd3b" providerId="ADAL" clId="{3DF287F7-A8C4-4D71-9304-DCDC38BA2F61}" dt="2022-02-23T14:27:01.760" v="15813" actId="554"/>
          <ac:spMkLst>
            <pc:docMk/>
            <pc:sldMk cId="3142227249" sldId="2144868035"/>
            <ac:spMk id="32" creationId="{A891C232-EA5B-4AD0-AD32-3A7C1BEB3DD8}"/>
          </ac:spMkLst>
        </pc:spChg>
        <pc:spChg chg="add mod">
          <ac:chgData name="Dan Dures" userId="a4d20157-df88-481d-80b8-beb62bbedd3b" providerId="ADAL" clId="{3DF287F7-A8C4-4D71-9304-DCDC38BA2F61}" dt="2022-02-23T14:27:01.760" v="15813" actId="554"/>
          <ac:spMkLst>
            <pc:docMk/>
            <pc:sldMk cId="3142227249" sldId="2144868035"/>
            <ac:spMk id="33" creationId="{5E830E65-242B-48CA-AA19-C379EA41986B}"/>
          </ac:spMkLst>
        </pc:spChg>
        <pc:spChg chg="add del mod">
          <ac:chgData name="Dan Dures" userId="a4d20157-df88-481d-80b8-beb62bbedd3b" providerId="ADAL" clId="{3DF287F7-A8C4-4D71-9304-DCDC38BA2F61}" dt="2022-02-23T14:26:37.283" v="15799"/>
          <ac:spMkLst>
            <pc:docMk/>
            <pc:sldMk cId="3142227249" sldId="2144868035"/>
            <ac:spMk id="34" creationId="{2C760488-E34F-40F0-A397-61885D644926}"/>
          </ac:spMkLst>
        </pc:spChg>
        <pc:spChg chg="add mod">
          <ac:chgData name="Dan Dures" userId="a4d20157-df88-481d-80b8-beb62bbedd3b" providerId="ADAL" clId="{3DF287F7-A8C4-4D71-9304-DCDC38BA2F61}" dt="2022-02-23T14:26:45.194" v="15809" actId="1037"/>
          <ac:spMkLst>
            <pc:docMk/>
            <pc:sldMk cId="3142227249" sldId="2144868035"/>
            <ac:spMk id="35" creationId="{794FDFB7-06B2-4A93-BD0F-A777832833CE}"/>
          </ac:spMkLst>
        </pc:spChg>
        <pc:spChg chg="add del mod">
          <ac:chgData name="Dan Dures" userId="a4d20157-df88-481d-80b8-beb62bbedd3b" providerId="ADAL" clId="{3DF287F7-A8C4-4D71-9304-DCDC38BA2F61}" dt="2022-02-23T14:27:41.781" v="15869" actId="478"/>
          <ac:spMkLst>
            <pc:docMk/>
            <pc:sldMk cId="3142227249" sldId="2144868035"/>
            <ac:spMk id="36" creationId="{67668D65-72E2-437C-89AC-28142B5D6B6A}"/>
          </ac:spMkLst>
        </pc:spChg>
        <pc:grpChg chg="add mod">
          <ac:chgData name="Dan Dures" userId="a4d20157-df88-481d-80b8-beb62bbedd3b" providerId="ADAL" clId="{3DF287F7-A8C4-4D71-9304-DCDC38BA2F61}" dt="2022-02-23T14:21:54.095" v="15467" actId="1076"/>
          <ac:grpSpMkLst>
            <pc:docMk/>
            <pc:sldMk cId="3142227249" sldId="2144868035"/>
            <ac:grpSpMk id="15" creationId="{AD80D0BD-2F77-4D28-A502-269C939D65D4}"/>
          </ac:grpSpMkLst>
        </pc:grpChg>
        <pc:picChg chg="add mod modCrop">
          <ac:chgData name="Dan Dures" userId="a4d20157-df88-481d-80b8-beb62bbedd3b" providerId="ADAL" clId="{3DF287F7-A8C4-4D71-9304-DCDC38BA2F61}" dt="2022-02-23T14:21:49.063" v="15466" actId="1076"/>
          <ac:picMkLst>
            <pc:docMk/>
            <pc:sldMk cId="3142227249" sldId="2144868035"/>
            <ac:picMk id="4" creationId="{48087C98-86E8-44C1-97E4-8A6116E09629}"/>
          </ac:picMkLst>
        </pc:picChg>
        <pc:picChg chg="add mod">
          <ac:chgData name="Dan Dures" userId="a4d20157-df88-481d-80b8-beb62bbedd3b" providerId="ADAL" clId="{3DF287F7-A8C4-4D71-9304-DCDC38BA2F61}" dt="2022-02-23T14:23:06.444" v="15478" actId="1076"/>
          <ac:picMkLst>
            <pc:docMk/>
            <pc:sldMk cId="3142227249" sldId="2144868035"/>
            <ac:picMk id="6" creationId="{8C95822E-685B-4E1D-A16C-F347632D7921}"/>
          </ac:picMkLst>
        </pc:picChg>
        <pc:picChg chg="add mod">
          <ac:chgData name="Dan Dures" userId="a4d20157-df88-481d-80b8-beb62bbedd3b" providerId="ADAL" clId="{3DF287F7-A8C4-4D71-9304-DCDC38BA2F61}" dt="2022-02-23T14:21:49.063" v="15466" actId="1076"/>
          <ac:picMkLst>
            <pc:docMk/>
            <pc:sldMk cId="3142227249" sldId="2144868035"/>
            <ac:picMk id="11" creationId="{D8B662EA-1270-4E3D-B325-C2486A2F3A15}"/>
          </ac:picMkLst>
        </pc:picChg>
        <pc:picChg chg="add mod modCrop">
          <ac:chgData name="Dan Dures" userId="a4d20157-df88-481d-80b8-beb62bbedd3b" providerId="ADAL" clId="{3DF287F7-A8C4-4D71-9304-DCDC38BA2F61}" dt="2022-02-23T14:20:54.657" v="15456" actId="164"/>
          <ac:picMkLst>
            <pc:docMk/>
            <pc:sldMk cId="3142227249" sldId="2144868035"/>
            <ac:picMk id="13" creationId="{9294F788-FDCE-49AC-988A-7D375E13242D}"/>
          </ac:picMkLst>
        </pc:picChg>
        <pc:picChg chg="add mod modCrop">
          <ac:chgData name="Dan Dures" userId="a4d20157-df88-481d-80b8-beb62bbedd3b" providerId="ADAL" clId="{3DF287F7-A8C4-4D71-9304-DCDC38BA2F61}" dt="2022-02-23T14:20:54.657" v="15456" actId="164"/>
          <ac:picMkLst>
            <pc:docMk/>
            <pc:sldMk cId="3142227249" sldId="2144868035"/>
            <ac:picMk id="14" creationId="{ECB2D345-21F4-48AF-8916-2F4A984B5237}"/>
          </ac:picMkLst>
        </pc:picChg>
        <pc:cxnChg chg="add mod">
          <ac:chgData name="Dan Dures" userId="a4d20157-df88-481d-80b8-beb62bbedd3b" providerId="ADAL" clId="{3DF287F7-A8C4-4D71-9304-DCDC38BA2F61}" dt="2022-02-23T14:23:06.444" v="15478" actId="1076"/>
          <ac:cxnSpMkLst>
            <pc:docMk/>
            <pc:sldMk cId="3142227249" sldId="2144868035"/>
            <ac:cxnSpMk id="16" creationId="{B8AE5EF5-3C51-4E9C-B9BD-FDDB13A1270E}"/>
          </ac:cxnSpMkLst>
        </pc:cxnChg>
        <pc:cxnChg chg="add mod">
          <ac:chgData name="Dan Dures" userId="a4d20157-df88-481d-80b8-beb62bbedd3b" providerId="ADAL" clId="{3DF287F7-A8C4-4D71-9304-DCDC38BA2F61}" dt="2022-02-23T14:24:08.615" v="15489" actId="14100"/>
          <ac:cxnSpMkLst>
            <pc:docMk/>
            <pc:sldMk cId="3142227249" sldId="2144868035"/>
            <ac:cxnSpMk id="20" creationId="{8DA34060-A6BD-4BBF-9CA9-1019AAF80CF4}"/>
          </ac:cxnSpMkLst>
        </pc:cxnChg>
        <pc:cxnChg chg="add mod">
          <ac:chgData name="Dan Dures" userId="a4d20157-df88-481d-80b8-beb62bbedd3b" providerId="ADAL" clId="{3DF287F7-A8C4-4D71-9304-DCDC38BA2F61}" dt="2022-02-23T14:24:15.726" v="15491" actId="14100"/>
          <ac:cxnSpMkLst>
            <pc:docMk/>
            <pc:sldMk cId="3142227249" sldId="2144868035"/>
            <ac:cxnSpMk id="22" creationId="{E843D4E0-FFEF-4E10-920E-54CE77391264}"/>
          </ac:cxnSpMkLst>
        </pc:cxnChg>
      </pc:sldChg>
      <pc:sldChg chg="new del">
        <pc:chgData name="Dan Dures" userId="a4d20157-df88-481d-80b8-beb62bbedd3b" providerId="ADAL" clId="{3DF287F7-A8C4-4D71-9304-DCDC38BA2F61}" dt="2022-02-21T18:51:40.537" v="15061" actId="47"/>
        <pc:sldMkLst>
          <pc:docMk/>
          <pc:sldMk cId="2910352258" sldId="2144868036"/>
        </pc:sldMkLst>
      </pc:sldChg>
      <pc:sldChg chg="new del">
        <pc:chgData name="Dan Dures" userId="a4d20157-df88-481d-80b8-beb62bbedd3b" providerId="ADAL" clId="{3DF287F7-A8C4-4D71-9304-DCDC38BA2F61}" dt="2022-02-21T18:52:15.796" v="15093" actId="47"/>
        <pc:sldMkLst>
          <pc:docMk/>
          <pc:sldMk cId="3158236964" sldId="2144868037"/>
        </pc:sldMkLst>
      </pc:sldChg>
      <pc:sldChg chg="modSp add del mod">
        <pc:chgData name="Dan Dures" userId="a4d20157-df88-481d-80b8-beb62bbedd3b" providerId="ADAL" clId="{3DF287F7-A8C4-4D71-9304-DCDC38BA2F61}" dt="2022-02-23T14:08:56.096" v="15221" actId="47"/>
        <pc:sldMkLst>
          <pc:docMk/>
          <pc:sldMk cId="3147829415" sldId="2144868038"/>
        </pc:sldMkLst>
        <pc:spChg chg="mod">
          <ac:chgData name="Dan Dures" userId="a4d20157-df88-481d-80b8-beb62bbedd3b" providerId="ADAL" clId="{3DF287F7-A8C4-4D71-9304-DCDC38BA2F61}" dt="2022-02-21T18:51:50.803" v="15079" actId="20577"/>
          <ac:spMkLst>
            <pc:docMk/>
            <pc:sldMk cId="3147829415" sldId="2144868038"/>
            <ac:spMk id="2" creationId="{963E3D37-E8EF-4D06-B1BC-8953D10FE688}"/>
          </ac:spMkLst>
        </pc:spChg>
      </pc:sldChg>
      <pc:sldChg chg="addSp delSp modSp add mod">
        <pc:chgData name="Dan Dures" userId="a4d20157-df88-481d-80b8-beb62bbedd3b" providerId="ADAL" clId="{3DF287F7-A8C4-4D71-9304-DCDC38BA2F61}" dt="2022-02-28T14:45:49.130" v="18595" actId="14100"/>
        <pc:sldMkLst>
          <pc:docMk/>
          <pc:sldMk cId="442400718" sldId="2144868039"/>
        </pc:sldMkLst>
        <pc:spChg chg="del mod">
          <ac:chgData name="Dan Dures" userId="a4d20157-df88-481d-80b8-beb62bbedd3b" providerId="ADAL" clId="{3DF287F7-A8C4-4D71-9304-DCDC38BA2F61}" dt="2022-02-28T14:40:52.368" v="17770" actId="478"/>
          <ac:spMkLst>
            <pc:docMk/>
            <pc:sldMk cId="442400718" sldId="2144868039"/>
            <ac:spMk id="2" creationId="{963E3D37-E8EF-4D06-B1BC-8953D10FE688}"/>
          </ac:spMkLst>
        </pc:spChg>
        <pc:spChg chg="add del mod">
          <ac:chgData name="Dan Dures" userId="a4d20157-df88-481d-80b8-beb62bbedd3b" providerId="ADAL" clId="{3DF287F7-A8C4-4D71-9304-DCDC38BA2F61}" dt="2022-02-28T14:41:00.010" v="17776" actId="478"/>
          <ac:spMkLst>
            <pc:docMk/>
            <pc:sldMk cId="442400718" sldId="2144868039"/>
            <ac:spMk id="6" creationId="{64E02039-46C9-4155-AEDB-36A179D79DD3}"/>
          </ac:spMkLst>
        </pc:spChg>
        <pc:spChg chg="add del mod">
          <ac:chgData name="Dan Dures" userId="a4d20157-df88-481d-80b8-beb62bbedd3b" providerId="ADAL" clId="{3DF287F7-A8C4-4D71-9304-DCDC38BA2F61}" dt="2022-02-28T14:41:03.456" v="17777" actId="478"/>
          <ac:spMkLst>
            <pc:docMk/>
            <pc:sldMk cId="442400718" sldId="2144868039"/>
            <ac:spMk id="8" creationId="{FDC20C52-B587-4D63-8CA1-279A7BA3383F}"/>
          </ac:spMkLst>
        </pc:spChg>
        <pc:spChg chg="add mod">
          <ac:chgData name="Dan Dures" userId="a4d20157-df88-481d-80b8-beb62bbedd3b" providerId="ADAL" clId="{3DF287F7-A8C4-4D71-9304-DCDC38BA2F61}" dt="2022-02-28T14:41:27.591" v="17807" actId="313"/>
          <ac:spMkLst>
            <pc:docMk/>
            <pc:sldMk cId="442400718" sldId="2144868039"/>
            <ac:spMk id="10" creationId="{19FB3676-7F4B-4693-8C8A-3FFB9E9EDF0E}"/>
          </ac:spMkLst>
        </pc:spChg>
        <pc:spChg chg="add mod">
          <ac:chgData name="Dan Dures" userId="a4d20157-df88-481d-80b8-beb62bbedd3b" providerId="ADAL" clId="{3DF287F7-A8C4-4D71-9304-DCDC38BA2F61}" dt="2022-02-28T14:45:49.130" v="18595" actId="14100"/>
          <ac:spMkLst>
            <pc:docMk/>
            <pc:sldMk cId="442400718" sldId="2144868039"/>
            <ac:spMk id="11" creationId="{5028E746-9877-47CD-B078-118991C1AB8A}"/>
          </ac:spMkLst>
        </pc:spChg>
        <pc:spChg chg="add mod">
          <ac:chgData name="Dan Dures" userId="a4d20157-df88-481d-80b8-beb62bbedd3b" providerId="ADAL" clId="{3DF287F7-A8C4-4D71-9304-DCDC38BA2F61}" dt="2022-02-28T14:45:24.740" v="18523" actId="1076"/>
          <ac:spMkLst>
            <pc:docMk/>
            <pc:sldMk cId="442400718" sldId="2144868039"/>
            <ac:spMk id="14" creationId="{A224F248-646E-45E2-BC6D-418052F08323}"/>
          </ac:spMkLst>
        </pc:spChg>
        <pc:picChg chg="add mod modCrop">
          <ac:chgData name="Dan Dures" userId="a4d20157-df88-481d-80b8-beb62bbedd3b" providerId="ADAL" clId="{3DF287F7-A8C4-4D71-9304-DCDC38BA2F61}" dt="2022-02-28T14:43:52.821" v="18242" actId="18131"/>
          <ac:picMkLst>
            <pc:docMk/>
            <pc:sldMk cId="442400718" sldId="2144868039"/>
            <ac:picMk id="4" creationId="{473B4CC1-E159-455B-B83B-0AC3EBE83415}"/>
          </ac:picMkLst>
        </pc:picChg>
        <pc:picChg chg="add mod">
          <ac:chgData name="Dan Dures" userId="a4d20157-df88-481d-80b8-beb62bbedd3b" providerId="ADAL" clId="{3DF287F7-A8C4-4D71-9304-DCDC38BA2F61}" dt="2022-02-28T14:43:57.043" v="18244" actId="1076"/>
          <ac:picMkLst>
            <pc:docMk/>
            <pc:sldMk cId="442400718" sldId="2144868039"/>
            <ac:picMk id="13" creationId="{C0B5EC20-DBEF-491C-AD28-B20702FCF2C8}"/>
          </ac:picMkLst>
        </pc:picChg>
      </pc:sldChg>
      <pc:sldChg chg="modSp add del mod">
        <pc:chgData name="Dan Dures" userId="a4d20157-df88-481d-80b8-beb62bbedd3b" providerId="ADAL" clId="{3DF287F7-A8C4-4D71-9304-DCDC38BA2F61}" dt="2022-02-23T14:27:48.309" v="15870" actId="47"/>
        <pc:sldMkLst>
          <pc:docMk/>
          <pc:sldMk cId="1009011709" sldId="2144868040"/>
        </pc:sldMkLst>
        <pc:spChg chg="mod">
          <ac:chgData name="Dan Dures" userId="a4d20157-df88-481d-80b8-beb62bbedd3b" providerId="ADAL" clId="{3DF287F7-A8C4-4D71-9304-DCDC38BA2F61}" dt="2022-02-21T18:52:35.247" v="15111" actId="20577"/>
          <ac:spMkLst>
            <pc:docMk/>
            <pc:sldMk cId="1009011709" sldId="2144868040"/>
            <ac:spMk id="2" creationId="{963E3D37-E8EF-4D06-B1BC-8953D10FE688}"/>
          </ac:spMkLst>
        </pc:spChg>
      </pc:sldChg>
      <pc:sldChg chg="modSp add mod modClrScheme modAnim chgLayout">
        <pc:chgData name="Dan Dures" userId="a4d20157-df88-481d-80b8-beb62bbedd3b" providerId="ADAL" clId="{3DF287F7-A8C4-4D71-9304-DCDC38BA2F61}" dt="2022-03-04T12:07:35.308" v="18830"/>
        <pc:sldMkLst>
          <pc:docMk/>
          <pc:sldMk cId="1286010671" sldId="2144868050"/>
        </pc:sldMkLst>
        <pc:spChg chg="mod ord">
          <ac:chgData name="Dan Dures" userId="a4d20157-df88-481d-80b8-beb62bbedd3b" providerId="ADAL" clId="{3DF287F7-A8C4-4D71-9304-DCDC38BA2F61}" dt="2022-02-28T14:47:00.656" v="18604" actId="108"/>
          <ac:spMkLst>
            <pc:docMk/>
            <pc:sldMk cId="1286010671" sldId="2144868050"/>
            <ac:spMk id="4" creationId="{5AE66B7F-AD17-4A28-8352-C6663448E355}"/>
          </ac:spMkLst>
        </pc:spChg>
        <pc:spChg chg="mod ord">
          <ac:chgData name="Dan Dures" userId="a4d20157-df88-481d-80b8-beb62bbedd3b" providerId="ADAL" clId="{3DF287F7-A8C4-4D71-9304-DCDC38BA2F61}" dt="2022-02-23T14:28:39.339" v="15976" actId="20577"/>
          <ac:spMkLst>
            <pc:docMk/>
            <pc:sldMk cId="1286010671" sldId="2144868050"/>
            <ac:spMk id="5" creationId="{84A530A5-E067-4C3B-9878-CCFC0643212A}"/>
          </ac:spMkLst>
        </pc:spChg>
        <pc:spChg chg="mod">
          <ac:chgData name="Dan Dures" userId="a4d20157-df88-481d-80b8-beb62bbedd3b" providerId="ADAL" clId="{3DF287F7-A8C4-4D71-9304-DCDC38BA2F61}" dt="2022-02-28T14:49:01.224" v="18634" actId="108"/>
          <ac:spMkLst>
            <pc:docMk/>
            <pc:sldMk cId="1286010671" sldId="2144868050"/>
            <ac:spMk id="10" creationId="{DCE354FC-E628-4BE5-AA0A-564CDB1D7D08}"/>
          </ac:spMkLst>
        </pc:spChg>
        <pc:spChg chg="mod">
          <ac:chgData name="Dan Dures" userId="a4d20157-df88-481d-80b8-beb62bbedd3b" providerId="ADAL" clId="{3DF287F7-A8C4-4D71-9304-DCDC38BA2F61}" dt="2022-02-28T14:48:59.398" v="18633" actId="108"/>
          <ac:spMkLst>
            <pc:docMk/>
            <pc:sldMk cId="1286010671" sldId="2144868050"/>
            <ac:spMk id="11" creationId="{7987ED2B-9FA1-4FAD-94A3-45ACBE4C2334}"/>
          </ac:spMkLst>
        </pc:spChg>
        <pc:spChg chg="mod">
          <ac:chgData name="Dan Dures" userId="a4d20157-df88-481d-80b8-beb62bbedd3b" providerId="ADAL" clId="{3DF287F7-A8C4-4D71-9304-DCDC38BA2F61}" dt="2022-02-28T14:48:58.142" v="18632" actId="108"/>
          <ac:spMkLst>
            <pc:docMk/>
            <pc:sldMk cId="1286010671" sldId="2144868050"/>
            <ac:spMk id="12" creationId="{CD3A4204-3D41-4511-93FA-34D8A31EC8F9}"/>
          </ac:spMkLst>
        </pc:spChg>
        <pc:spChg chg="mod">
          <ac:chgData name="Dan Dures" userId="a4d20157-df88-481d-80b8-beb62bbedd3b" providerId="ADAL" clId="{3DF287F7-A8C4-4D71-9304-DCDC38BA2F61}" dt="2022-02-28T14:47:08.327" v="18609" actId="108"/>
          <ac:spMkLst>
            <pc:docMk/>
            <pc:sldMk cId="1286010671" sldId="2144868050"/>
            <ac:spMk id="13" creationId="{4AB594BB-C472-4016-ABE0-7F82943CB99E}"/>
          </ac:spMkLst>
        </pc:spChg>
        <pc:spChg chg="mod">
          <ac:chgData name="Dan Dures" userId="a4d20157-df88-481d-80b8-beb62bbedd3b" providerId="ADAL" clId="{3DF287F7-A8C4-4D71-9304-DCDC38BA2F61}" dt="2022-02-28T14:47:02.088" v="18605" actId="108"/>
          <ac:spMkLst>
            <pc:docMk/>
            <pc:sldMk cId="1286010671" sldId="2144868050"/>
            <ac:spMk id="14" creationId="{C63AAAF1-7E0B-4E8A-9978-B9205E43325B}"/>
          </ac:spMkLst>
        </pc:spChg>
        <pc:spChg chg="mod">
          <ac:chgData name="Dan Dures" userId="a4d20157-df88-481d-80b8-beb62bbedd3b" providerId="ADAL" clId="{3DF287F7-A8C4-4D71-9304-DCDC38BA2F61}" dt="2022-02-28T14:47:03.455" v="18606" actId="108"/>
          <ac:spMkLst>
            <pc:docMk/>
            <pc:sldMk cId="1286010671" sldId="2144868050"/>
            <ac:spMk id="15" creationId="{F9FC06B4-EFFF-46A8-8B12-D4F48A51A985}"/>
          </ac:spMkLst>
        </pc:spChg>
        <pc:picChg chg="mod">
          <ac:chgData name="Dan Dures" userId="a4d20157-df88-481d-80b8-beb62bbedd3b" providerId="ADAL" clId="{3DF287F7-A8C4-4D71-9304-DCDC38BA2F61}" dt="2022-02-28T14:47:06.977" v="18608" actId="108"/>
          <ac:picMkLst>
            <pc:docMk/>
            <pc:sldMk cId="1286010671" sldId="2144868050"/>
            <ac:picMk id="3" creationId="{7AFDD616-583C-4BE2-A912-ACD5393DDAF8}"/>
          </ac:picMkLst>
        </pc:picChg>
      </pc:sldChg>
      <pc:sldChg chg="modSp add mod modClrScheme modAnim chgLayout">
        <pc:chgData name="Dan Dures" userId="a4d20157-df88-481d-80b8-beb62bbedd3b" providerId="ADAL" clId="{3DF287F7-A8C4-4D71-9304-DCDC38BA2F61}" dt="2022-03-04T12:07:30.248" v="18829"/>
        <pc:sldMkLst>
          <pc:docMk/>
          <pc:sldMk cId="3517183887" sldId="2144868054"/>
        </pc:sldMkLst>
        <pc:spChg chg="mod ord">
          <ac:chgData name="Dan Dures" userId="a4d20157-df88-481d-80b8-beb62bbedd3b" providerId="ADAL" clId="{3DF287F7-A8C4-4D71-9304-DCDC38BA2F61}" dt="2022-02-23T14:22:06.930" v="15469" actId="1076"/>
          <ac:spMkLst>
            <pc:docMk/>
            <pc:sldMk cId="3517183887" sldId="2144868054"/>
            <ac:spMk id="3" creationId="{DCDF9E19-BDDE-4F3F-8132-DD9696C7CF00}"/>
          </ac:spMkLst>
        </pc:spChg>
        <pc:spChg chg="mod ord">
          <ac:chgData name="Dan Dures" userId="a4d20157-df88-481d-80b8-beb62bbedd3b" providerId="ADAL" clId="{3DF287F7-A8C4-4D71-9304-DCDC38BA2F61}" dt="2022-02-23T14:11:17.059" v="15229"/>
          <ac:spMkLst>
            <pc:docMk/>
            <pc:sldMk cId="3517183887" sldId="2144868054"/>
            <ac:spMk id="9" creationId="{9E302796-5257-4ECD-B41C-93F050B7529B}"/>
          </ac:spMkLst>
        </pc:spChg>
        <pc:spChg chg="mod">
          <ac:chgData name="Dan Dures" userId="a4d20157-df88-481d-80b8-beb62bbedd3b" providerId="ADAL" clId="{3DF287F7-A8C4-4D71-9304-DCDC38BA2F61}" dt="2022-02-28T14:46:33.776" v="18600" actId="207"/>
          <ac:spMkLst>
            <pc:docMk/>
            <pc:sldMk cId="3517183887" sldId="2144868054"/>
            <ac:spMk id="10" creationId="{15DCD8FC-FA0C-4942-A8CA-9A0A50C4B160}"/>
          </ac:spMkLst>
        </pc:spChg>
        <pc:spChg chg="mod">
          <ac:chgData name="Dan Dures" userId="a4d20157-df88-481d-80b8-beb62bbedd3b" providerId="ADAL" clId="{3DF287F7-A8C4-4D71-9304-DCDC38BA2F61}" dt="2022-02-28T14:46:33.776" v="18600" actId="207"/>
          <ac:spMkLst>
            <pc:docMk/>
            <pc:sldMk cId="3517183887" sldId="2144868054"/>
            <ac:spMk id="11" creationId="{991FBCDC-8345-4049-9FC9-5C21418BD99B}"/>
          </ac:spMkLst>
        </pc:spChg>
        <pc:spChg chg="mod">
          <ac:chgData name="Dan Dures" userId="a4d20157-df88-481d-80b8-beb62bbedd3b" providerId="ADAL" clId="{3DF287F7-A8C4-4D71-9304-DCDC38BA2F61}" dt="2022-02-28T14:46:33.776" v="18600" actId="207"/>
          <ac:spMkLst>
            <pc:docMk/>
            <pc:sldMk cId="3517183887" sldId="2144868054"/>
            <ac:spMk id="12" creationId="{75E996D3-29EB-448C-8F62-1CB403CC3A27}"/>
          </ac:spMkLst>
        </pc:spChg>
        <pc:spChg chg="mod">
          <ac:chgData name="Dan Dures" userId="a4d20157-df88-481d-80b8-beb62bbedd3b" providerId="ADAL" clId="{3DF287F7-A8C4-4D71-9304-DCDC38BA2F61}" dt="2022-02-28T14:46:33.776" v="18600" actId="207"/>
          <ac:spMkLst>
            <pc:docMk/>
            <pc:sldMk cId="3517183887" sldId="2144868054"/>
            <ac:spMk id="15" creationId="{C300AD2E-12EC-499B-AD51-05AE2D67569C}"/>
          </ac:spMkLst>
        </pc:spChg>
        <pc:spChg chg="mod">
          <ac:chgData name="Dan Dures" userId="a4d20157-df88-481d-80b8-beb62bbedd3b" providerId="ADAL" clId="{3DF287F7-A8C4-4D71-9304-DCDC38BA2F61}" dt="2022-02-28T14:46:33.776" v="18600" actId="207"/>
          <ac:spMkLst>
            <pc:docMk/>
            <pc:sldMk cId="3517183887" sldId="2144868054"/>
            <ac:spMk id="16" creationId="{5EA1192E-02C7-4F2F-B4EF-337B84416D21}"/>
          </ac:spMkLst>
        </pc:spChg>
        <pc:spChg chg="mod">
          <ac:chgData name="Dan Dures" userId="a4d20157-df88-481d-80b8-beb62bbedd3b" providerId="ADAL" clId="{3DF287F7-A8C4-4D71-9304-DCDC38BA2F61}" dt="2022-02-28T14:48:47.396" v="18630" actId="2085"/>
          <ac:spMkLst>
            <pc:docMk/>
            <pc:sldMk cId="3517183887" sldId="2144868054"/>
            <ac:spMk id="17" creationId="{33EE1690-516E-4AB4-A3CA-1D8FF54E0CBE}"/>
          </ac:spMkLst>
        </pc:spChg>
        <pc:spChg chg="mod">
          <ac:chgData name="Dan Dures" userId="a4d20157-df88-481d-80b8-beb62bbedd3b" providerId="ADAL" clId="{3DF287F7-A8C4-4D71-9304-DCDC38BA2F61}" dt="2022-02-28T14:48:54.356" v="18631" actId="108"/>
          <ac:spMkLst>
            <pc:docMk/>
            <pc:sldMk cId="3517183887" sldId="2144868054"/>
            <ac:spMk id="18" creationId="{D6472264-D89D-43B6-B7DF-BDED265A7365}"/>
          </ac:spMkLst>
        </pc:spChg>
        <pc:spChg chg="mod">
          <ac:chgData name="Dan Dures" userId="a4d20157-df88-481d-80b8-beb62bbedd3b" providerId="ADAL" clId="{3DF287F7-A8C4-4D71-9304-DCDC38BA2F61}" dt="2022-02-28T14:46:33.776" v="18600" actId="207"/>
          <ac:spMkLst>
            <pc:docMk/>
            <pc:sldMk cId="3517183887" sldId="2144868054"/>
            <ac:spMk id="19" creationId="{074E04A7-4A05-491E-A22B-4AD3B2D4A2D2}"/>
          </ac:spMkLst>
        </pc:spChg>
      </pc:sldChg>
      <pc:sldChg chg="modSp add mod modClrScheme chgLayout">
        <pc:chgData name="Dan Dures" userId="a4d20157-df88-481d-80b8-beb62bbedd3b" providerId="ADAL" clId="{3DF287F7-A8C4-4D71-9304-DCDC38BA2F61}" dt="2022-02-23T14:11:10.256" v="15228"/>
        <pc:sldMkLst>
          <pc:docMk/>
          <pc:sldMk cId="247423948" sldId="2144868055"/>
        </pc:sldMkLst>
        <pc:spChg chg="mod ord">
          <ac:chgData name="Dan Dures" userId="a4d20157-df88-481d-80b8-beb62bbedd3b" providerId="ADAL" clId="{3DF287F7-A8C4-4D71-9304-DCDC38BA2F61}" dt="2022-02-23T14:11:10.256" v="15228"/>
          <ac:spMkLst>
            <pc:docMk/>
            <pc:sldMk cId="247423948" sldId="2144868055"/>
            <ac:spMk id="2" creationId="{7B935363-BAA8-4064-90D5-1BEC40A03BD1}"/>
          </ac:spMkLst>
        </pc:spChg>
        <pc:spChg chg="mod ord">
          <ac:chgData name="Dan Dures" userId="a4d20157-df88-481d-80b8-beb62bbedd3b" providerId="ADAL" clId="{3DF287F7-A8C4-4D71-9304-DCDC38BA2F61}" dt="2022-02-23T14:10:46.174" v="15226" actId="1076"/>
          <ac:spMkLst>
            <pc:docMk/>
            <pc:sldMk cId="247423948" sldId="2144868055"/>
            <ac:spMk id="3" creationId="{6AC1A2E0-B148-4822-8A29-7392A1359A7C}"/>
          </ac:spMkLst>
        </pc:spChg>
      </pc:sldChg>
      <pc:sldChg chg="modSp add mod modAnim">
        <pc:chgData name="Dan Dures" userId="a4d20157-df88-481d-80b8-beb62bbedd3b" providerId="ADAL" clId="{3DF287F7-A8C4-4D71-9304-DCDC38BA2F61}" dt="2022-03-04T12:06:03.825" v="18813"/>
        <pc:sldMkLst>
          <pc:docMk/>
          <pc:sldMk cId="910594851" sldId="2144868077"/>
        </pc:sldMkLst>
        <pc:spChg chg="mod">
          <ac:chgData name="Dan Dures" userId="a4d20157-df88-481d-80b8-beb62bbedd3b" providerId="ADAL" clId="{3DF287F7-A8C4-4D71-9304-DCDC38BA2F61}" dt="2022-02-23T14:00:49.872" v="15119" actId="1076"/>
          <ac:spMkLst>
            <pc:docMk/>
            <pc:sldMk cId="910594851" sldId="2144868077"/>
            <ac:spMk id="5" creationId="{7D24D063-AACD-4349-AA17-FE3DFDE1A392}"/>
          </ac:spMkLst>
        </pc:spChg>
        <pc:spChg chg="mod">
          <ac:chgData name="Dan Dures" userId="a4d20157-df88-481d-80b8-beb62bbedd3b" providerId="ADAL" clId="{3DF287F7-A8C4-4D71-9304-DCDC38BA2F61}" dt="2022-02-23T14:00:52.989" v="15120" actId="1076"/>
          <ac:spMkLst>
            <pc:docMk/>
            <pc:sldMk cId="910594851" sldId="2144868077"/>
            <ac:spMk id="6" creationId="{F6569579-50B1-46EB-A3C4-DECB07BEE443}"/>
          </ac:spMkLst>
        </pc:spChg>
        <pc:picChg chg="mod">
          <ac:chgData name="Dan Dures" userId="a4d20157-df88-481d-80b8-beb62bbedd3b" providerId="ADAL" clId="{3DF287F7-A8C4-4D71-9304-DCDC38BA2F61}" dt="2022-02-23T14:00:35.518" v="15115" actId="1076"/>
          <ac:picMkLst>
            <pc:docMk/>
            <pc:sldMk cId="910594851" sldId="2144868077"/>
            <ac:picMk id="3" creationId="{D1C8CEB2-271E-48DF-AE2E-2FC5058B8D93}"/>
          </ac:picMkLst>
        </pc:picChg>
      </pc:sldChg>
      <pc:sldChg chg="addSp delSp modSp new mod">
        <pc:chgData name="Dan Dures" userId="a4d20157-df88-481d-80b8-beb62bbedd3b" providerId="ADAL" clId="{3DF287F7-A8C4-4D71-9304-DCDC38BA2F61}" dt="2022-02-28T14:54:47.624" v="18666" actId="208"/>
        <pc:sldMkLst>
          <pc:docMk/>
          <pc:sldMk cId="3216686528" sldId="2144868078"/>
        </pc:sldMkLst>
        <pc:spChg chg="del mod">
          <ac:chgData name="Dan Dures" userId="a4d20157-df88-481d-80b8-beb62bbedd3b" providerId="ADAL" clId="{3DF287F7-A8C4-4D71-9304-DCDC38BA2F61}" dt="2022-02-24T16:58:29.849" v="16074" actId="478"/>
          <ac:spMkLst>
            <pc:docMk/>
            <pc:sldMk cId="3216686528" sldId="2144868078"/>
            <ac:spMk id="2" creationId="{81A1006E-03EE-4566-BD25-666F1462F5B0}"/>
          </ac:spMkLst>
        </pc:spChg>
        <pc:spChg chg="add del mod">
          <ac:chgData name="Dan Dures" userId="a4d20157-df88-481d-80b8-beb62bbedd3b" providerId="ADAL" clId="{3DF287F7-A8C4-4D71-9304-DCDC38BA2F61}" dt="2022-02-24T16:58:33.868" v="16075" actId="478"/>
          <ac:spMkLst>
            <pc:docMk/>
            <pc:sldMk cId="3216686528" sldId="2144868078"/>
            <ac:spMk id="8" creationId="{A18F2357-72C1-4FCE-A8C5-CF5EA4F2C5D2}"/>
          </ac:spMkLst>
        </pc:spChg>
        <pc:spChg chg="add mod">
          <ac:chgData name="Dan Dures" userId="a4d20157-df88-481d-80b8-beb62bbedd3b" providerId="ADAL" clId="{3DF287F7-A8C4-4D71-9304-DCDC38BA2F61}" dt="2022-02-24T16:58:49.705" v="16086" actId="20577"/>
          <ac:spMkLst>
            <pc:docMk/>
            <pc:sldMk cId="3216686528" sldId="2144868078"/>
            <ac:spMk id="10" creationId="{73CB5F33-AE66-48CA-80AB-89971AEE5BAA}"/>
          </ac:spMkLst>
        </pc:spChg>
        <pc:spChg chg="add mod">
          <ac:chgData name="Dan Dures" userId="a4d20157-df88-481d-80b8-beb62bbedd3b" providerId="ADAL" clId="{3DF287F7-A8C4-4D71-9304-DCDC38BA2F61}" dt="2022-02-24T17:13:17.811" v="17331" actId="1076"/>
          <ac:spMkLst>
            <pc:docMk/>
            <pc:sldMk cId="3216686528" sldId="2144868078"/>
            <ac:spMk id="11" creationId="{3D5057F5-8B90-4647-929B-4D29A79DD7F5}"/>
          </ac:spMkLst>
        </pc:spChg>
        <pc:picChg chg="add del mod">
          <ac:chgData name="Dan Dures" userId="a4d20157-df88-481d-80b8-beb62bbedd3b" providerId="ADAL" clId="{3DF287F7-A8C4-4D71-9304-DCDC38BA2F61}" dt="2022-02-24T17:07:43.303" v="16856" actId="14100"/>
          <ac:picMkLst>
            <pc:docMk/>
            <pc:sldMk cId="3216686528" sldId="2144868078"/>
            <ac:picMk id="4" creationId="{22928750-D582-4ADC-BF3C-1FC8543B90D6}"/>
          </ac:picMkLst>
        </pc:picChg>
        <pc:picChg chg="add del mod modCrop">
          <ac:chgData name="Dan Dures" userId="a4d20157-df88-481d-80b8-beb62bbedd3b" providerId="ADAL" clId="{3DF287F7-A8C4-4D71-9304-DCDC38BA2F61}" dt="2022-02-24T17:01:10.235" v="16345" actId="478"/>
          <ac:picMkLst>
            <pc:docMk/>
            <pc:sldMk cId="3216686528" sldId="2144868078"/>
            <ac:picMk id="6" creationId="{473018A5-77AF-4A27-932F-20232200B8E8}"/>
          </ac:picMkLst>
        </pc:picChg>
        <pc:picChg chg="add del">
          <ac:chgData name="Dan Dures" userId="a4d20157-df88-481d-80b8-beb62bbedd3b" providerId="ADAL" clId="{3DF287F7-A8C4-4D71-9304-DCDC38BA2F61}" dt="2022-02-24T17:01:06.577" v="16343" actId="22"/>
          <ac:picMkLst>
            <pc:docMk/>
            <pc:sldMk cId="3216686528" sldId="2144868078"/>
            <ac:picMk id="13" creationId="{69C7F3C0-7A1F-4A7B-9C9D-A0DE69AA2691}"/>
          </ac:picMkLst>
        </pc:picChg>
        <pc:picChg chg="add mod modCrop">
          <ac:chgData name="Dan Dures" userId="a4d20157-df88-481d-80b8-beb62bbedd3b" providerId="ADAL" clId="{3DF287F7-A8C4-4D71-9304-DCDC38BA2F61}" dt="2022-02-24T17:08:05.820" v="16859" actId="732"/>
          <ac:picMkLst>
            <pc:docMk/>
            <pc:sldMk cId="3216686528" sldId="2144868078"/>
            <ac:picMk id="15" creationId="{090BCA92-DA4F-47B4-9211-650FF46A1D5A}"/>
          </ac:picMkLst>
        </pc:picChg>
        <pc:picChg chg="add del mod">
          <ac:chgData name="Dan Dures" userId="a4d20157-df88-481d-80b8-beb62bbedd3b" providerId="ADAL" clId="{3DF287F7-A8C4-4D71-9304-DCDC38BA2F61}" dt="2022-02-24T17:10:11.399" v="17029" actId="478"/>
          <ac:picMkLst>
            <pc:docMk/>
            <pc:sldMk cId="3216686528" sldId="2144868078"/>
            <ac:picMk id="22" creationId="{910A47FF-EEA1-4CF6-96D2-6311E9B5C621}"/>
          </ac:picMkLst>
        </pc:picChg>
        <pc:picChg chg="add mod ord">
          <ac:chgData name="Dan Dures" userId="a4d20157-df88-481d-80b8-beb62bbedd3b" providerId="ADAL" clId="{3DF287F7-A8C4-4D71-9304-DCDC38BA2F61}" dt="2022-02-24T17:10:19.948" v="17033" actId="14100"/>
          <ac:picMkLst>
            <pc:docMk/>
            <pc:sldMk cId="3216686528" sldId="2144868078"/>
            <ac:picMk id="26" creationId="{14B1AFF3-56DA-414B-AB63-852ED1219B97}"/>
          </ac:picMkLst>
        </pc:picChg>
        <pc:cxnChg chg="add mod">
          <ac:chgData name="Dan Dures" userId="a4d20157-df88-481d-80b8-beb62bbedd3b" providerId="ADAL" clId="{3DF287F7-A8C4-4D71-9304-DCDC38BA2F61}" dt="2022-02-28T14:54:47.624" v="18666" actId="208"/>
          <ac:cxnSpMkLst>
            <pc:docMk/>
            <pc:sldMk cId="3216686528" sldId="2144868078"/>
            <ac:cxnSpMk id="16" creationId="{1E6B54C4-4723-4233-AB74-73619B8E110E}"/>
          </ac:cxnSpMkLst>
        </pc:cxnChg>
        <pc:cxnChg chg="add mod">
          <ac:chgData name="Dan Dures" userId="a4d20157-df88-481d-80b8-beb62bbedd3b" providerId="ADAL" clId="{3DF287F7-A8C4-4D71-9304-DCDC38BA2F61}" dt="2022-02-28T14:54:47.624" v="18666" actId="208"/>
          <ac:cxnSpMkLst>
            <pc:docMk/>
            <pc:sldMk cId="3216686528" sldId="2144868078"/>
            <ac:cxnSpMk id="19" creationId="{7BFBC704-0590-423C-9A12-93AC1BD24017}"/>
          </ac:cxnSpMkLst>
        </pc:cxnChg>
        <pc:cxnChg chg="add mod">
          <ac:chgData name="Dan Dures" userId="a4d20157-df88-481d-80b8-beb62bbedd3b" providerId="ADAL" clId="{3DF287F7-A8C4-4D71-9304-DCDC38BA2F61}" dt="2022-02-28T14:54:47.624" v="18666" actId="208"/>
          <ac:cxnSpMkLst>
            <pc:docMk/>
            <pc:sldMk cId="3216686528" sldId="2144868078"/>
            <ac:cxnSpMk id="23" creationId="{CE0EFEEF-FC40-4398-BC12-77C643F06FEC}"/>
          </ac:cxnSpMkLst>
        </pc:cxnChg>
        <pc:cxnChg chg="add mod">
          <ac:chgData name="Dan Dures" userId="a4d20157-df88-481d-80b8-beb62bbedd3b" providerId="ADAL" clId="{3DF287F7-A8C4-4D71-9304-DCDC38BA2F61}" dt="2022-02-28T14:54:47.624" v="18666" actId="208"/>
          <ac:cxnSpMkLst>
            <pc:docMk/>
            <pc:sldMk cId="3216686528" sldId="2144868078"/>
            <ac:cxnSpMk id="24" creationId="{BE0955D1-7937-4590-AE5B-D8659111BA96}"/>
          </ac:cxnSpMkLst>
        </pc:cxnChg>
      </pc:sldChg>
      <pc:sldChg chg="addSp delSp modSp add mod">
        <pc:chgData name="Dan Dures" userId="a4d20157-df88-481d-80b8-beb62bbedd3b" providerId="ADAL" clId="{3DF287F7-A8C4-4D71-9304-DCDC38BA2F61}" dt="2022-02-28T14:54:39.207" v="18665" actId="208"/>
        <pc:sldMkLst>
          <pc:docMk/>
          <pc:sldMk cId="4116876558" sldId="2144868079"/>
        </pc:sldMkLst>
        <pc:spChg chg="mod">
          <ac:chgData name="Dan Dures" userId="a4d20157-df88-481d-80b8-beb62bbedd3b" providerId="ADAL" clId="{3DF287F7-A8C4-4D71-9304-DCDC38BA2F61}" dt="2022-02-24T17:04:14.375" v="16556" actId="20577"/>
          <ac:spMkLst>
            <pc:docMk/>
            <pc:sldMk cId="4116876558" sldId="2144868079"/>
            <ac:spMk id="10" creationId="{73CB5F33-AE66-48CA-80AB-89971AEE5BAA}"/>
          </ac:spMkLst>
        </pc:spChg>
        <pc:spChg chg="mod">
          <ac:chgData name="Dan Dures" userId="a4d20157-df88-481d-80b8-beb62bbedd3b" providerId="ADAL" clId="{3DF287F7-A8C4-4D71-9304-DCDC38BA2F61}" dt="2022-02-24T17:12:49.159" v="17325" actId="113"/>
          <ac:spMkLst>
            <pc:docMk/>
            <pc:sldMk cId="4116876558" sldId="2144868079"/>
            <ac:spMk id="11" creationId="{3D5057F5-8B90-4647-929B-4D29A79DD7F5}"/>
          </ac:spMkLst>
        </pc:spChg>
        <pc:picChg chg="add mod">
          <ac:chgData name="Dan Dures" userId="a4d20157-df88-481d-80b8-beb62bbedd3b" providerId="ADAL" clId="{3DF287F7-A8C4-4D71-9304-DCDC38BA2F61}" dt="2022-02-24T17:06:55.636" v="16850" actId="1076"/>
          <ac:picMkLst>
            <pc:docMk/>
            <pc:sldMk cId="4116876558" sldId="2144868079"/>
            <ac:picMk id="3" creationId="{3A382B70-E85E-4F46-BD33-A02047758897}"/>
          </ac:picMkLst>
        </pc:picChg>
        <pc:picChg chg="del">
          <ac:chgData name="Dan Dures" userId="a4d20157-df88-481d-80b8-beb62bbedd3b" providerId="ADAL" clId="{3DF287F7-A8C4-4D71-9304-DCDC38BA2F61}" dt="2022-02-24T17:04:18.870" v="16557" actId="478"/>
          <ac:picMkLst>
            <pc:docMk/>
            <pc:sldMk cId="4116876558" sldId="2144868079"/>
            <ac:picMk id="4" creationId="{22928750-D582-4ADC-BF3C-1FC8543B90D6}"/>
          </ac:picMkLst>
        </pc:picChg>
        <pc:picChg chg="add mod">
          <ac:chgData name="Dan Dures" userId="a4d20157-df88-481d-80b8-beb62bbedd3b" providerId="ADAL" clId="{3DF287F7-A8C4-4D71-9304-DCDC38BA2F61}" dt="2022-02-24T17:07:25.888" v="16852" actId="1076"/>
          <ac:picMkLst>
            <pc:docMk/>
            <pc:sldMk cId="4116876558" sldId="2144868079"/>
            <ac:picMk id="6" creationId="{A8C300D3-440E-4EAC-80E7-ADC2E6793A51}"/>
          </ac:picMkLst>
        </pc:picChg>
        <pc:picChg chg="del">
          <ac:chgData name="Dan Dures" userId="a4d20157-df88-481d-80b8-beb62bbedd3b" providerId="ADAL" clId="{3DF287F7-A8C4-4D71-9304-DCDC38BA2F61}" dt="2022-02-24T17:04:18.870" v="16557" actId="478"/>
          <ac:picMkLst>
            <pc:docMk/>
            <pc:sldMk cId="4116876558" sldId="2144868079"/>
            <ac:picMk id="15" creationId="{090BCA92-DA4F-47B4-9211-650FF46A1D5A}"/>
          </ac:picMkLst>
        </pc:picChg>
        <pc:cxnChg chg="add mod">
          <ac:chgData name="Dan Dures" userId="a4d20157-df88-481d-80b8-beb62bbedd3b" providerId="ADAL" clId="{3DF287F7-A8C4-4D71-9304-DCDC38BA2F61}" dt="2022-02-28T14:54:39.207" v="18665" actId="208"/>
          <ac:cxnSpMkLst>
            <pc:docMk/>
            <pc:sldMk cId="4116876558" sldId="2144868079"/>
            <ac:cxnSpMk id="12" creationId="{9BBB38A5-D957-4D0B-BF97-9278C917FB06}"/>
          </ac:cxnSpMkLst>
        </pc:cxnChg>
        <pc:cxnChg chg="add mod">
          <ac:chgData name="Dan Dures" userId="a4d20157-df88-481d-80b8-beb62bbedd3b" providerId="ADAL" clId="{3DF287F7-A8C4-4D71-9304-DCDC38BA2F61}" dt="2022-02-28T14:54:39.207" v="18665" actId="208"/>
          <ac:cxnSpMkLst>
            <pc:docMk/>
            <pc:sldMk cId="4116876558" sldId="2144868079"/>
            <ac:cxnSpMk id="13" creationId="{0CDBAAE2-63A8-410C-B029-39640E5CB202}"/>
          </ac:cxnSpMkLst>
        </pc:cxnChg>
        <pc:cxnChg chg="add mod">
          <ac:chgData name="Dan Dures" userId="a4d20157-df88-481d-80b8-beb62bbedd3b" providerId="ADAL" clId="{3DF287F7-A8C4-4D71-9304-DCDC38BA2F61}" dt="2022-02-28T14:54:39.207" v="18665" actId="208"/>
          <ac:cxnSpMkLst>
            <pc:docMk/>
            <pc:sldMk cId="4116876558" sldId="2144868079"/>
            <ac:cxnSpMk id="14" creationId="{851075AF-7377-49B4-B10F-DAB733B363D0}"/>
          </ac:cxnSpMkLst>
        </pc:cxnChg>
        <pc:cxnChg chg="del">
          <ac:chgData name="Dan Dures" userId="a4d20157-df88-481d-80b8-beb62bbedd3b" providerId="ADAL" clId="{3DF287F7-A8C4-4D71-9304-DCDC38BA2F61}" dt="2022-02-24T17:04:18.870" v="16557" actId="478"/>
          <ac:cxnSpMkLst>
            <pc:docMk/>
            <pc:sldMk cId="4116876558" sldId="2144868079"/>
            <ac:cxnSpMk id="16" creationId="{1E6B54C4-4723-4233-AB74-73619B8E110E}"/>
          </ac:cxnSpMkLst>
        </pc:cxnChg>
        <pc:cxnChg chg="del">
          <ac:chgData name="Dan Dures" userId="a4d20157-df88-481d-80b8-beb62bbedd3b" providerId="ADAL" clId="{3DF287F7-A8C4-4D71-9304-DCDC38BA2F61}" dt="2022-02-24T17:04:18.870" v="16557" actId="478"/>
          <ac:cxnSpMkLst>
            <pc:docMk/>
            <pc:sldMk cId="4116876558" sldId="2144868079"/>
            <ac:cxnSpMk id="19" creationId="{7BFBC704-0590-423C-9A12-93AC1BD24017}"/>
          </ac:cxnSpMkLst>
        </pc:cxnChg>
      </pc:sldChg>
      <pc:sldChg chg="addSp modSp new mod">
        <pc:chgData name="Dan Dures" userId="a4d20157-df88-481d-80b8-beb62bbedd3b" providerId="ADAL" clId="{3DF287F7-A8C4-4D71-9304-DCDC38BA2F61}" dt="2022-02-28T14:54:27.575" v="18664" actId="207"/>
        <pc:sldMkLst>
          <pc:docMk/>
          <pc:sldMk cId="3772409232" sldId="2144868080"/>
        </pc:sldMkLst>
        <pc:spChg chg="mod">
          <ac:chgData name="Dan Dures" userId="a4d20157-df88-481d-80b8-beb62bbedd3b" providerId="ADAL" clId="{3DF287F7-A8C4-4D71-9304-DCDC38BA2F61}" dt="2022-02-24T17:20:25.713" v="17701" actId="313"/>
          <ac:spMkLst>
            <pc:docMk/>
            <pc:sldMk cId="3772409232" sldId="2144868080"/>
            <ac:spMk id="2" creationId="{2F56BC5A-1C64-4706-90FB-DEE41A77A83F}"/>
          </ac:spMkLst>
        </pc:spChg>
        <pc:spChg chg="add mod">
          <ac:chgData name="Dan Dures" userId="a4d20157-df88-481d-80b8-beb62bbedd3b" providerId="ADAL" clId="{3DF287F7-A8C4-4D71-9304-DCDC38BA2F61}" dt="2022-02-28T14:54:12.713" v="18663" actId="208"/>
          <ac:spMkLst>
            <pc:docMk/>
            <pc:sldMk cId="3772409232" sldId="2144868080"/>
            <ac:spMk id="8" creationId="{B58643C2-1046-4590-B08D-42E84CBAE4A1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9" creationId="{93437A9D-1972-4401-8425-79117FE68E0B}"/>
          </ac:spMkLst>
        </pc:spChg>
        <pc:spChg chg="add mod">
          <ac:chgData name="Dan Dures" userId="a4d20157-df88-481d-80b8-beb62bbedd3b" providerId="ADAL" clId="{3DF287F7-A8C4-4D71-9304-DCDC38BA2F61}" dt="2022-02-28T14:54:12.713" v="18663" actId="208"/>
          <ac:spMkLst>
            <pc:docMk/>
            <pc:sldMk cId="3772409232" sldId="2144868080"/>
            <ac:spMk id="10" creationId="{DC113720-F0D5-4BB6-B53B-20CA7196B276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1" creationId="{18D8D408-9FAA-4C6F-A1E4-39A6F535E415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2" creationId="{56C15DA7-38A9-4C90-AF78-4621F2FCA906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3" creationId="{774244A9-8278-4EE0-AD79-4AC76FD8B04F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4" creationId="{3B2BDBB6-9FA0-4577-BC93-96EE7759564F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5" creationId="{3A804D49-6516-4BB1-A926-A2A3CB7FE494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6" creationId="{2B915D14-2CCE-47EF-812D-E3A2C706DFDE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7" creationId="{56B8F8AF-ADEA-457E-9CAD-42EBDEA57307}"/>
          </ac:spMkLst>
        </pc:spChg>
        <pc:spChg chg="add mod">
          <ac:chgData name="Dan Dures" userId="a4d20157-df88-481d-80b8-beb62bbedd3b" providerId="ADAL" clId="{3DF287F7-A8C4-4D71-9304-DCDC38BA2F61}" dt="2022-02-28T14:54:27.575" v="18664" actId="207"/>
          <ac:spMkLst>
            <pc:docMk/>
            <pc:sldMk cId="3772409232" sldId="2144868080"/>
            <ac:spMk id="18" creationId="{9A6ABDD1-8A05-491B-8819-F89408D6E9F8}"/>
          </ac:spMkLst>
        </pc:spChg>
        <pc:spChg chg="add mod">
          <ac:chgData name="Dan Dures" userId="a4d20157-df88-481d-80b8-beb62bbedd3b" providerId="ADAL" clId="{3DF287F7-A8C4-4D71-9304-DCDC38BA2F61}" dt="2022-02-24T17:18:42.174" v="17452" actId="1035"/>
          <ac:spMkLst>
            <pc:docMk/>
            <pc:sldMk cId="3772409232" sldId="2144868080"/>
            <ac:spMk id="19" creationId="{22C6C4D7-6952-4970-A6ED-1F217E0177BE}"/>
          </ac:spMkLst>
        </pc:spChg>
        <pc:spChg chg="add mod">
          <ac:chgData name="Dan Dures" userId="a4d20157-df88-481d-80b8-beb62bbedd3b" providerId="ADAL" clId="{3DF287F7-A8C4-4D71-9304-DCDC38BA2F61}" dt="2022-02-24T17:19:15.195" v="17554" actId="1036"/>
          <ac:spMkLst>
            <pc:docMk/>
            <pc:sldMk cId="3772409232" sldId="2144868080"/>
            <ac:spMk id="20" creationId="{336AA488-5BF3-4B61-8BEB-45D05D6BF7C6}"/>
          </ac:spMkLst>
        </pc:spChg>
        <pc:spChg chg="add mod">
          <ac:chgData name="Dan Dures" userId="a4d20157-df88-481d-80b8-beb62bbedd3b" providerId="ADAL" clId="{3DF287F7-A8C4-4D71-9304-DCDC38BA2F61}" dt="2022-02-24T17:19:34.425" v="17590" actId="20577"/>
          <ac:spMkLst>
            <pc:docMk/>
            <pc:sldMk cId="3772409232" sldId="2144868080"/>
            <ac:spMk id="21" creationId="{9CD5418A-227A-495D-974B-32139F2854A3}"/>
          </ac:spMkLst>
        </pc:spChg>
        <pc:spChg chg="add mod">
          <ac:chgData name="Dan Dures" userId="a4d20157-df88-481d-80b8-beb62bbedd3b" providerId="ADAL" clId="{3DF287F7-A8C4-4D71-9304-DCDC38BA2F61}" dt="2022-02-24T17:19:57.177" v="17657" actId="20577"/>
          <ac:spMkLst>
            <pc:docMk/>
            <pc:sldMk cId="3772409232" sldId="2144868080"/>
            <ac:spMk id="22" creationId="{2B5BFFBF-6D96-40E4-8542-06A728218D05}"/>
          </ac:spMkLst>
        </pc:spChg>
        <pc:picChg chg="add mod modCrop">
          <ac:chgData name="Dan Dures" userId="a4d20157-df88-481d-80b8-beb62bbedd3b" providerId="ADAL" clId="{3DF287F7-A8C4-4D71-9304-DCDC38BA2F61}" dt="2022-02-24T17:16:13.564" v="17358" actId="1076"/>
          <ac:picMkLst>
            <pc:docMk/>
            <pc:sldMk cId="3772409232" sldId="2144868080"/>
            <ac:picMk id="4" creationId="{0A8F5C9C-5771-4F27-90C8-A8F29D10F884}"/>
          </ac:picMkLst>
        </pc:picChg>
        <pc:picChg chg="add mod">
          <ac:chgData name="Dan Dures" userId="a4d20157-df88-481d-80b8-beb62bbedd3b" providerId="ADAL" clId="{3DF287F7-A8C4-4D71-9304-DCDC38BA2F61}" dt="2022-02-24T17:15:59.177" v="17354" actId="1076"/>
          <ac:picMkLst>
            <pc:docMk/>
            <pc:sldMk cId="3772409232" sldId="2144868080"/>
            <ac:picMk id="6" creationId="{4DD390AE-7DF3-4ABF-AFC9-6B30622F17BD}"/>
          </ac:picMkLst>
        </pc:picChg>
        <pc:cxnChg chg="add mod">
          <ac:chgData name="Dan Dures" userId="a4d20157-df88-481d-80b8-beb62bbedd3b" providerId="ADAL" clId="{3DF287F7-A8C4-4D71-9304-DCDC38BA2F61}" dt="2022-02-28T14:54:12.713" v="18663" actId="208"/>
          <ac:cxnSpMkLst>
            <pc:docMk/>
            <pc:sldMk cId="3772409232" sldId="2144868080"/>
            <ac:cxnSpMk id="7" creationId="{03A5FF4B-DB31-448F-8A87-D25D7E53584D}"/>
          </ac:cxnSpMkLst>
        </pc:cxnChg>
      </pc:sldChg>
    </pc:docChg>
  </pc:docChgLst>
  <pc:docChgLst>
    <pc:chgData name="Dan Dures" userId="a4d20157-df88-481d-80b8-beb62bbedd3b" providerId="ADAL" clId="{5CF13A2A-5076-4AB4-BB34-EB8C96300DBA}"/>
    <pc:docChg chg="modSld">
      <pc:chgData name="Dan Dures" userId="a4d20157-df88-481d-80b8-beb62bbedd3b" providerId="ADAL" clId="{5CF13A2A-5076-4AB4-BB34-EB8C96300DBA}" dt="2021-03-08T16:18:01.557" v="56" actId="1038"/>
      <pc:docMkLst>
        <pc:docMk/>
      </pc:docMkLst>
      <pc:sldChg chg="modSp mod">
        <pc:chgData name="Dan Dures" userId="a4d20157-df88-481d-80b8-beb62bbedd3b" providerId="ADAL" clId="{5CF13A2A-5076-4AB4-BB34-EB8C96300DBA}" dt="2021-03-08T16:08:46.512" v="7" actId="20577"/>
        <pc:sldMkLst>
          <pc:docMk/>
          <pc:sldMk cId="2670398267" sldId="920"/>
        </pc:sldMkLst>
        <pc:spChg chg="mod">
          <ac:chgData name="Dan Dures" userId="a4d20157-df88-481d-80b8-beb62bbedd3b" providerId="ADAL" clId="{5CF13A2A-5076-4AB4-BB34-EB8C96300DBA}" dt="2021-03-08T16:08:46.512" v="7" actId="20577"/>
          <ac:spMkLst>
            <pc:docMk/>
            <pc:sldMk cId="2670398267" sldId="920"/>
            <ac:spMk id="2" creationId="{FF11480B-D5E7-43EF-BA22-F5FC025B87CF}"/>
          </ac:spMkLst>
        </pc:spChg>
      </pc:sldChg>
      <pc:sldChg chg="modSp mod">
        <pc:chgData name="Dan Dures" userId="a4d20157-df88-481d-80b8-beb62bbedd3b" providerId="ADAL" clId="{5CF13A2A-5076-4AB4-BB34-EB8C96300DBA}" dt="2021-03-08T16:07:08.700" v="1" actId="20577"/>
        <pc:sldMkLst>
          <pc:docMk/>
          <pc:sldMk cId="3653251555" sldId="921"/>
        </pc:sldMkLst>
        <pc:spChg chg="mod">
          <ac:chgData name="Dan Dures" userId="a4d20157-df88-481d-80b8-beb62bbedd3b" providerId="ADAL" clId="{5CF13A2A-5076-4AB4-BB34-EB8C96300DBA}" dt="2021-03-08T16:07:08.700" v="1" actId="20577"/>
          <ac:spMkLst>
            <pc:docMk/>
            <pc:sldMk cId="3653251555" sldId="921"/>
            <ac:spMk id="7" creationId="{E6F529BE-B45D-4CD5-BFDD-7DD9F722AB0C}"/>
          </ac:spMkLst>
        </pc:spChg>
      </pc:sldChg>
      <pc:sldChg chg="modSp mod">
        <pc:chgData name="Dan Dures" userId="a4d20157-df88-481d-80b8-beb62bbedd3b" providerId="ADAL" clId="{5CF13A2A-5076-4AB4-BB34-EB8C96300DBA}" dt="2021-03-08T16:15:25.017" v="46" actId="20577"/>
        <pc:sldMkLst>
          <pc:docMk/>
          <pc:sldMk cId="104939772" sldId="923"/>
        </pc:sldMkLst>
        <pc:spChg chg="mod">
          <ac:chgData name="Dan Dures" userId="a4d20157-df88-481d-80b8-beb62bbedd3b" providerId="ADAL" clId="{5CF13A2A-5076-4AB4-BB34-EB8C96300DBA}" dt="2021-03-08T16:15:18.288" v="44" actId="1038"/>
          <ac:spMkLst>
            <pc:docMk/>
            <pc:sldMk cId="104939772" sldId="923"/>
            <ac:spMk id="2" creationId="{FF11480B-D5E7-43EF-BA22-F5FC025B87CF}"/>
          </ac:spMkLst>
        </pc:spChg>
        <pc:spChg chg="mod">
          <ac:chgData name="Dan Dures" userId="a4d20157-df88-481d-80b8-beb62bbedd3b" providerId="ADAL" clId="{5CF13A2A-5076-4AB4-BB34-EB8C96300DBA}" dt="2021-03-08T16:15:25.017" v="46" actId="20577"/>
          <ac:spMkLst>
            <pc:docMk/>
            <pc:sldMk cId="104939772" sldId="923"/>
            <ac:spMk id="3" creationId="{1B496AAE-28D1-4DCF-8B7F-3B86DCA9F368}"/>
          </ac:spMkLst>
        </pc:spChg>
      </pc:sldChg>
      <pc:sldChg chg="modSp mod">
        <pc:chgData name="Dan Dures" userId="a4d20157-df88-481d-80b8-beb62bbedd3b" providerId="ADAL" clId="{5CF13A2A-5076-4AB4-BB34-EB8C96300DBA}" dt="2021-03-08T16:07:31.340" v="3" actId="20577"/>
        <pc:sldMkLst>
          <pc:docMk/>
          <pc:sldMk cId="2470009426" sldId="932"/>
        </pc:sldMkLst>
        <pc:spChg chg="mod">
          <ac:chgData name="Dan Dures" userId="a4d20157-df88-481d-80b8-beb62bbedd3b" providerId="ADAL" clId="{5CF13A2A-5076-4AB4-BB34-EB8C96300DBA}" dt="2021-03-08T16:07:31.340" v="3" actId="20577"/>
          <ac:spMkLst>
            <pc:docMk/>
            <pc:sldMk cId="2470009426" sldId="932"/>
            <ac:spMk id="3" creationId="{6206A93A-470B-4711-BA67-E00F35601EC7}"/>
          </ac:spMkLst>
        </pc:spChg>
      </pc:sldChg>
      <pc:sldChg chg="modSp mod">
        <pc:chgData name="Dan Dures" userId="a4d20157-df88-481d-80b8-beb62bbedd3b" providerId="ADAL" clId="{5CF13A2A-5076-4AB4-BB34-EB8C96300DBA}" dt="2021-03-08T16:13:30.260" v="34" actId="1037"/>
        <pc:sldMkLst>
          <pc:docMk/>
          <pc:sldMk cId="3453837467" sldId="942"/>
        </pc:sldMkLst>
        <pc:spChg chg="mod">
          <ac:chgData name="Dan Dures" userId="a4d20157-df88-481d-80b8-beb62bbedd3b" providerId="ADAL" clId="{5CF13A2A-5076-4AB4-BB34-EB8C96300DBA}" dt="2021-03-08T16:13:30.260" v="34" actId="1037"/>
          <ac:spMkLst>
            <pc:docMk/>
            <pc:sldMk cId="3453837467" sldId="942"/>
            <ac:spMk id="2" creationId="{FF11480B-D5E7-43EF-BA22-F5FC025B87CF}"/>
          </ac:spMkLst>
        </pc:spChg>
        <pc:spChg chg="mod">
          <ac:chgData name="Dan Dures" userId="a4d20157-df88-481d-80b8-beb62bbedd3b" providerId="ADAL" clId="{5CF13A2A-5076-4AB4-BB34-EB8C96300DBA}" dt="2021-03-08T16:13:21.095" v="28" actId="20577"/>
          <ac:spMkLst>
            <pc:docMk/>
            <pc:sldMk cId="3453837467" sldId="942"/>
            <ac:spMk id="8" creationId="{7829ECDD-9CB9-4FF6-BC25-19A03EC197DB}"/>
          </ac:spMkLst>
        </pc:spChg>
      </pc:sldChg>
      <pc:sldChg chg="modSp mod">
        <pc:chgData name="Dan Dures" userId="a4d20157-df88-481d-80b8-beb62bbedd3b" providerId="ADAL" clId="{5CF13A2A-5076-4AB4-BB34-EB8C96300DBA}" dt="2021-03-08T16:13:56.680" v="35" actId="14100"/>
        <pc:sldMkLst>
          <pc:docMk/>
          <pc:sldMk cId="610478319" sldId="956"/>
        </pc:sldMkLst>
        <pc:spChg chg="mod">
          <ac:chgData name="Dan Dures" userId="a4d20157-df88-481d-80b8-beb62bbedd3b" providerId="ADAL" clId="{5CF13A2A-5076-4AB4-BB34-EB8C96300DBA}" dt="2021-03-08T16:13:56.680" v="35" actId="14100"/>
          <ac:spMkLst>
            <pc:docMk/>
            <pc:sldMk cId="610478319" sldId="956"/>
            <ac:spMk id="4" creationId="{9F19EE54-1400-4E02-8FA0-17F7CEB60460}"/>
          </ac:spMkLst>
        </pc:spChg>
      </pc:sldChg>
      <pc:sldChg chg="modSp mod">
        <pc:chgData name="Dan Dures" userId="a4d20157-df88-481d-80b8-beb62bbedd3b" providerId="ADAL" clId="{5CF13A2A-5076-4AB4-BB34-EB8C96300DBA}" dt="2021-03-08T16:17:51.385" v="53" actId="1038"/>
        <pc:sldMkLst>
          <pc:docMk/>
          <pc:sldMk cId="127016592" sldId="958"/>
        </pc:sldMkLst>
        <pc:spChg chg="mod">
          <ac:chgData name="Dan Dures" userId="a4d20157-df88-481d-80b8-beb62bbedd3b" providerId="ADAL" clId="{5CF13A2A-5076-4AB4-BB34-EB8C96300DBA}" dt="2021-03-08T16:17:51.385" v="53" actId="1038"/>
          <ac:spMkLst>
            <pc:docMk/>
            <pc:sldMk cId="127016592" sldId="958"/>
            <ac:spMk id="2" creationId="{60FF4F21-BF10-4AD5-BDDC-F1944C41C2F2}"/>
          </ac:spMkLst>
        </pc:spChg>
      </pc:sldChg>
      <pc:sldChg chg="modSp mod">
        <pc:chgData name="Dan Dures" userId="a4d20157-df88-481d-80b8-beb62bbedd3b" providerId="ADAL" clId="{5CF13A2A-5076-4AB4-BB34-EB8C96300DBA}" dt="2021-03-08T16:18:01.557" v="56" actId="1038"/>
        <pc:sldMkLst>
          <pc:docMk/>
          <pc:sldMk cId="2256679048" sldId="964"/>
        </pc:sldMkLst>
        <pc:spChg chg="mod">
          <ac:chgData name="Dan Dures" userId="a4d20157-df88-481d-80b8-beb62bbedd3b" providerId="ADAL" clId="{5CF13A2A-5076-4AB4-BB34-EB8C96300DBA}" dt="2021-03-08T16:18:01.557" v="56" actId="1038"/>
          <ac:spMkLst>
            <pc:docMk/>
            <pc:sldMk cId="2256679048" sldId="964"/>
            <ac:spMk id="2" creationId="{60FF4F21-BF10-4AD5-BDDC-F1944C41C2F2}"/>
          </ac:spMkLst>
        </pc:spChg>
      </pc:sldChg>
      <pc:sldChg chg="modSp">
        <pc:chgData name="Dan Dures" userId="a4d20157-df88-481d-80b8-beb62bbedd3b" providerId="ADAL" clId="{5CF13A2A-5076-4AB4-BB34-EB8C96300DBA}" dt="2021-03-08T16:10:30.668" v="11" actId="20577"/>
        <pc:sldMkLst>
          <pc:docMk/>
          <pc:sldMk cId="2656628392" sldId="982"/>
        </pc:sldMkLst>
        <pc:spChg chg="mod">
          <ac:chgData name="Dan Dures" userId="a4d20157-df88-481d-80b8-beb62bbedd3b" providerId="ADAL" clId="{5CF13A2A-5076-4AB4-BB34-EB8C96300DBA}" dt="2021-03-08T16:10:30.668" v="11" actId="20577"/>
          <ac:spMkLst>
            <pc:docMk/>
            <pc:sldMk cId="2656628392" sldId="982"/>
            <ac:spMk id="15" creationId="{0EEB60F9-3EF2-41CA-B0C4-008E22C3C14B}"/>
          </ac:spMkLst>
        </pc:spChg>
      </pc:sldChg>
      <pc:sldChg chg="modSp mod">
        <pc:chgData name="Dan Dures" userId="a4d20157-df88-481d-80b8-beb62bbedd3b" providerId="ADAL" clId="{5CF13A2A-5076-4AB4-BB34-EB8C96300DBA}" dt="2021-03-08T16:14:47.846" v="41" actId="20577"/>
        <pc:sldMkLst>
          <pc:docMk/>
          <pc:sldMk cId="1031750714" sldId="984"/>
        </pc:sldMkLst>
        <pc:spChg chg="mod">
          <ac:chgData name="Dan Dures" userId="a4d20157-df88-481d-80b8-beb62bbedd3b" providerId="ADAL" clId="{5CF13A2A-5076-4AB4-BB34-EB8C96300DBA}" dt="2021-03-08T16:14:47.846" v="41" actId="20577"/>
          <ac:spMkLst>
            <pc:docMk/>
            <pc:sldMk cId="1031750714" sldId="984"/>
            <ac:spMk id="2" creationId="{3DAAE646-359E-42D3-92B5-1B203ED18BAE}"/>
          </ac:spMkLst>
        </pc:spChg>
      </pc:sldChg>
      <pc:sldChg chg="modSp mod">
        <pc:chgData name="Dan Dures" userId="a4d20157-df88-481d-80b8-beb62bbedd3b" providerId="ADAL" clId="{5CF13A2A-5076-4AB4-BB34-EB8C96300DBA}" dt="2021-03-08T16:17:43.724" v="49" actId="1038"/>
        <pc:sldMkLst>
          <pc:docMk/>
          <pc:sldMk cId="2587464404" sldId="985"/>
        </pc:sldMkLst>
        <pc:spChg chg="mod">
          <ac:chgData name="Dan Dures" userId="a4d20157-df88-481d-80b8-beb62bbedd3b" providerId="ADAL" clId="{5CF13A2A-5076-4AB4-BB34-EB8C96300DBA}" dt="2021-03-08T16:17:43.724" v="49" actId="1038"/>
          <ac:spMkLst>
            <pc:docMk/>
            <pc:sldMk cId="2587464404" sldId="985"/>
            <ac:spMk id="2" creationId="{60FF4F21-BF10-4AD5-BDDC-F1944C41C2F2}"/>
          </ac:spMkLst>
        </pc:spChg>
      </pc:sldChg>
      <pc:sldChg chg="modSp mod">
        <pc:chgData name="Dan Dures" userId="a4d20157-df88-481d-80b8-beb62bbedd3b" providerId="ADAL" clId="{5CF13A2A-5076-4AB4-BB34-EB8C96300DBA}" dt="2021-03-08T16:14:25.182" v="39" actId="1038"/>
        <pc:sldMkLst>
          <pc:docMk/>
          <pc:sldMk cId="3802731204" sldId="986"/>
        </pc:sldMkLst>
        <pc:spChg chg="mod">
          <ac:chgData name="Dan Dures" userId="a4d20157-df88-481d-80b8-beb62bbedd3b" providerId="ADAL" clId="{5CF13A2A-5076-4AB4-BB34-EB8C96300DBA}" dt="2021-03-08T16:14:25.182" v="39" actId="1038"/>
          <ac:spMkLst>
            <pc:docMk/>
            <pc:sldMk cId="3802731204" sldId="986"/>
            <ac:spMk id="2" creationId="{7EE08D00-A14F-45E2-9FFE-DF2AA7D99206}"/>
          </ac:spMkLst>
        </pc:spChg>
      </pc:sldChg>
      <pc:sldChg chg="modSp mod">
        <pc:chgData name="Dan Dures" userId="a4d20157-df88-481d-80b8-beb62bbedd3b" providerId="ADAL" clId="{5CF13A2A-5076-4AB4-BB34-EB8C96300DBA}" dt="2021-03-08T16:12:09.787" v="16" actId="1038"/>
        <pc:sldMkLst>
          <pc:docMk/>
          <pc:sldMk cId="1536337430" sldId="997"/>
        </pc:sldMkLst>
        <pc:spChg chg="mod">
          <ac:chgData name="Dan Dures" userId="a4d20157-df88-481d-80b8-beb62bbedd3b" providerId="ADAL" clId="{5CF13A2A-5076-4AB4-BB34-EB8C96300DBA}" dt="2021-03-08T16:12:09.787" v="16" actId="1038"/>
          <ac:spMkLst>
            <pc:docMk/>
            <pc:sldMk cId="1536337430" sldId="997"/>
            <ac:spMk id="4" creationId="{542DFB1D-9E76-4274-BCF4-669523225560}"/>
          </ac:spMkLst>
        </pc:spChg>
      </pc:sldChg>
      <pc:sldChg chg="modSp mod">
        <pc:chgData name="Dan Dures" userId="a4d20157-df88-481d-80b8-beb62bbedd3b" providerId="ADAL" clId="{5CF13A2A-5076-4AB4-BB34-EB8C96300DBA}" dt="2021-03-08T16:07:59.222" v="5" actId="20577"/>
        <pc:sldMkLst>
          <pc:docMk/>
          <pc:sldMk cId="1198493281" sldId="1009"/>
        </pc:sldMkLst>
        <pc:spChg chg="mod">
          <ac:chgData name="Dan Dures" userId="a4d20157-df88-481d-80b8-beb62bbedd3b" providerId="ADAL" clId="{5CF13A2A-5076-4AB4-BB34-EB8C96300DBA}" dt="2021-03-08T16:07:59.222" v="5" actId="20577"/>
          <ac:spMkLst>
            <pc:docMk/>
            <pc:sldMk cId="1198493281" sldId="1009"/>
            <ac:spMk id="11" creationId="{FB7C9ABD-4B8D-4FD1-AE3B-5BD7438ABEE6}"/>
          </ac:spMkLst>
        </pc:spChg>
      </pc:sldChg>
      <pc:sldChg chg="modSp mod">
        <pc:chgData name="Dan Dures" userId="a4d20157-df88-481d-80b8-beb62bbedd3b" providerId="ADAL" clId="{5CF13A2A-5076-4AB4-BB34-EB8C96300DBA}" dt="2021-03-08T16:10:03.582" v="9" actId="20577"/>
        <pc:sldMkLst>
          <pc:docMk/>
          <pc:sldMk cId="117174415" sldId="1011"/>
        </pc:sldMkLst>
        <pc:spChg chg="mod">
          <ac:chgData name="Dan Dures" userId="a4d20157-df88-481d-80b8-beb62bbedd3b" providerId="ADAL" clId="{5CF13A2A-5076-4AB4-BB34-EB8C96300DBA}" dt="2021-03-08T16:10:03.582" v="9" actId="20577"/>
          <ac:spMkLst>
            <pc:docMk/>
            <pc:sldMk cId="117174415" sldId="1011"/>
            <ac:spMk id="9" creationId="{208E56C3-CBB7-4FBF-B418-5A01C02BF42B}"/>
          </ac:spMkLst>
        </pc:spChg>
      </pc:sldChg>
    </pc:docChg>
  </pc:docChgLst>
  <pc:docChgLst>
    <pc:chgData name="Dan Dures" userId="a4d20157-df88-481d-80b8-beb62bbedd3b" providerId="ADAL" clId="{A2A1C42A-A22B-4DB3-B5A8-ADC4D4EDC86D}"/>
    <pc:docChg chg="undo custSel addSld modSld sldOrd">
      <pc:chgData name="Dan Dures" userId="a4d20157-df88-481d-80b8-beb62bbedd3b" providerId="ADAL" clId="{A2A1C42A-A22B-4DB3-B5A8-ADC4D4EDC86D}" dt="2021-01-07T16:25:49.079" v="1009" actId="20577"/>
      <pc:docMkLst>
        <pc:docMk/>
      </pc:docMkLst>
      <pc:sldChg chg="modSp mod">
        <pc:chgData name="Dan Dures" userId="a4d20157-df88-481d-80b8-beb62bbedd3b" providerId="ADAL" clId="{A2A1C42A-A22B-4DB3-B5A8-ADC4D4EDC86D}" dt="2021-01-07T16:24:53.685" v="1007" actId="20577"/>
        <pc:sldMkLst>
          <pc:docMk/>
          <pc:sldMk cId="867807706" sldId="893"/>
        </pc:sldMkLst>
        <pc:spChg chg="mod">
          <ac:chgData name="Dan Dures" userId="a4d20157-df88-481d-80b8-beb62bbedd3b" providerId="ADAL" clId="{A2A1C42A-A22B-4DB3-B5A8-ADC4D4EDC86D}" dt="2021-01-07T16:24:53.685" v="1007" actId="20577"/>
          <ac:spMkLst>
            <pc:docMk/>
            <pc:sldMk cId="867807706" sldId="893"/>
            <ac:spMk id="2" creationId="{FF11480B-D5E7-43EF-BA22-F5FC025B87CF}"/>
          </ac:spMkLst>
        </pc:spChg>
      </pc:sldChg>
      <pc:sldChg chg="modSp">
        <pc:chgData name="Dan Dures" userId="a4d20157-df88-481d-80b8-beb62bbedd3b" providerId="ADAL" clId="{A2A1C42A-A22B-4DB3-B5A8-ADC4D4EDC86D}" dt="2021-01-07T16:11:33.455" v="864" actId="20577"/>
        <pc:sldMkLst>
          <pc:docMk/>
          <pc:sldMk cId="1210414729" sldId="900"/>
        </pc:sldMkLst>
        <pc:spChg chg="mod">
          <ac:chgData name="Dan Dures" userId="a4d20157-df88-481d-80b8-beb62bbedd3b" providerId="ADAL" clId="{A2A1C42A-A22B-4DB3-B5A8-ADC4D4EDC86D}" dt="2021-01-07T16:11:33.455" v="864" actId="20577"/>
          <ac:spMkLst>
            <pc:docMk/>
            <pc:sldMk cId="1210414729" sldId="900"/>
            <ac:spMk id="5" creationId="{E8CD4B58-A029-4B9F-9C91-6524BD6B13B5}"/>
          </ac:spMkLst>
        </pc:spChg>
      </pc:sldChg>
      <pc:sldChg chg="addSp modSp mod">
        <pc:chgData name="Dan Dures" userId="a4d20157-df88-481d-80b8-beb62bbedd3b" providerId="ADAL" clId="{A2A1C42A-A22B-4DB3-B5A8-ADC4D4EDC86D}" dt="2021-01-07T16:15:14.771" v="986" actId="207"/>
        <pc:sldMkLst>
          <pc:docMk/>
          <pc:sldMk cId="2280142300" sldId="912"/>
        </pc:sldMkLst>
        <pc:spChg chg="mod">
          <ac:chgData name="Dan Dures" userId="a4d20157-df88-481d-80b8-beb62bbedd3b" providerId="ADAL" clId="{A2A1C42A-A22B-4DB3-B5A8-ADC4D4EDC86D}" dt="2021-01-07T16:11:47.859" v="866" actId="20577"/>
          <ac:spMkLst>
            <pc:docMk/>
            <pc:sldMk cId="2280142300" sldId="912"/>
            <ac:spMk id="6" creationId="{D6925474-91AE-4E44-886B-77ACECD306C0}"/>
          </ac:spMkLst>
        </pc:spChg>
        <pc:spChg chg="add mod">
          <ac:chgData name="Dan Dures" userId="a4d20157-df88-481d-80b8-beb62bbedd3b" providerId="ADAL" clId="{A2A1C42A-A22B-4DB3-B5A8-ADC4D4EDC86D}" dt="2021-01-07T16:15:14.771" v="986" actId="207"/>
          <ac:spMkLst>
            <pc:docMk/>
            <pc:sldMk cId="2280142300" sldId="912"/>
            <ac:spMk id="9" creationId="{EB8412A3-AF51-4C57-A8A3-B433564AEBD0}"/>
          </ac:spMkLst>
        </pc:spChg>
        <pc:spChg chg="add mod">
          <ac:chgData name="Dan Dures" userId="a4d20157-df88-481d-80b8-beb62bbedd3b" providerId="ADAL" clId="{A2A1C42A-A22B-4DB3-B5A8-ADC4D4EDC86D}" dt="2021-01-07T16:14:53.868" v="974" actId="1076"/>
          <ac:spMkLst>
            <pc:docMk/>
            <pc:sldMk cId="2280142300" sldId="912"/>
            <ac:spMk id="10" creationId="{106187D9-5B25-482E-B863-8CF854696C21}"/>
          </ac:spMkLst>
        </pc:spChg>
        <pc:spChg chg="add mod">
          <ac:chgData name="Dan Dures" userId="a4d20157-df88-481d-80b8-beb62bbedd3b" providerId="ADAL" clId="{A2A1C42A-A22B-4DB3-B5A8-ADC4D4EDC86D}" dt="2021-01-07T16:15:03.107" v="982" actId="1036"/>
          <ac:spMkLst>
            <pc:docMk/>
            <pc:sldMk cId="2280142300" sldId="912"/>
            <ac:spMk id="11" creationId="{3BC1C6EE-FBC6-478B-91D9-9AB5695DC1D4}"/>
          </ac:spMkLst>
        </pc:spChg>
      </pc:sldChg>
      <pc:sldChg chg="modSp mod">
        <pc:chgData name="Dan Dures" userId="a4d20157-df88-481d-80b8-beb62bbedd3b" providerId="ADAL" clId="{A2A1C42A-A22B-4DB3-B5A8-ADC4D4EDC86D}" dt="2021-01-07T16:23:14.131" v="1004" actId="1076"/>
        <pc:sldMkLst>
          <pc:docMk/>
          <pc:sldMk cId="2670398267" sldId="920"/>
        </pc:sldMkLst>
        <pc:spChg chg="mod">
          <ac:chgData name="Dan Dures" userId="a4d20157-df88-481d-80b8-beb62bbedd3b" providerId="ADAL" clId="{A2A1C42A-A22B-4DB3-B5A8-ADC4D4EDC86D}" dt="2021-01-07T16:23:14.131" v="1004" actId="1076"/>
          <ac:spMkLst>
            <pc:docMk/>
            <pc:sldMk cId="2670398267" sldId="920"/>
            <ac:spMk id="3" creationId="{ACFA791F-35D5-441D-B757-01D26E041843}"/>
          </ac:spMkLst>
        </pc:spChg>
      </pc:sldChg>
      <pc:sldChg chg="modSp">
        <pc:chgData name="Dan Dures" userId="a4d20157-df88-481d-80b8-beb62bbedd3b" providerId="ADAL" clId="{A2A1C42A-A22B-4DB3-B5A8-ADC4D4EDC86D}" dt="2021-01-07T14:51:36.368" v="708" actId="20577"/>
        <pc:sldMkLst>
          <pc:docMk/>
          <pc:sldMk cId="3653251555" sldId="921"/>
        </pc:sldMkLst>
        <pc:spChg chg="mod">
          <ac:chgData name="Dan Dures" userId="a4d20157-df88-481d-80b8-beb62bbedd3b" providerId="ADAL" clId="{A2A1C42A-A22B-4DB3-B5A8-ADC4D4EDC86D}" dt="2021-01-07T14:51:36.368" v="708" actId="20577"/>
          <ac:spMkLst>
            <pc:docMk/>
            <pc:sldMk cId="3653251555" sldId="921"/>
            <ac:spMk id="6" creationId="{451F2631-AB35-40C0-B2CE-127648A12B92}"/>
          </ac:spMkLst>
        </pc:spChg>
      </pc:sldChg>
      <pc:sldChg chg="modSp mod">
        <pc:chgData name="Dan Dures" userId="a4d20157-df88-481d-80b8-beb62bbedd3b" providerId="ADAL" clId="{A2A1C42A-A22B-4DB3-B5A8-ADC4D4EDC86D}" dt="2021-01-07T16:25:49.079" v="1009" actId="20577"/>
        <pc:sldMkLst>
          <pc:docMk/>
          <pc:sldMk cId="905087495" sldId="933"/>
        </pc:sldMkLst>
        <pc:spChg chg="mod">
          <ac:chgData name="Dan Dures" userId="a4d20157-df88-481d-80b8-beb62bbedd3b" providerId="ADAL" clId="{A2A1C42A-A22B-4DB3-B5A8-ADC4D4EDC86D}" dt="2021-01-07T16:25:49.079" v="1009" actId="20577"/>
          <ac:spMkLst>
            <pc:docMk/>
            <pc:sldMk cId="905087495" sldId="933"/>
            <ac:spMk id="2" creationId="{2217AA9E-8FE0-4A98-B66F-8A29DCD2DFB6}"/>
          </ac:spMkLst>
        </pc:spChg>
      </pc:sldChg>
      <pc:sldChg chg="addSp delSp modSp mod">
        <pc:chgData name="Dan Dures" userId="a4d20157-df88-481d-80b8-beb62bbedd3b" providerId="ADAL" clId="{A2A1C42A-A22B-4DB3-B5A8-ADC4D4EDC86D}" dt="2021-01-07T16:16:02.270" v="993" actId="20577"/>
        <pc:sldMkLst>
          <pc:docMk/>
          <pc:sldMk cId="3243395265" sldId="943"/>
        </pc:sldMkLst>
        <pc:spChg chg="add del mod">
          <ac:chgData name="Dan Dures" userId="a4d20157-df88-481d-80b8-beb62bbedd3b" providerId="ADAL" clId="{A2A1C42A-A22B-4DB3-B5A8-ADC4D4EDC86D}" dt="2021-01-07T16:15:58.557" v="990" actId="478"/>
          <ac:spMkLst>
            <pc:docMk/>
            <pc:sldMk cId="3243395265" sldId="943"/>
            <ac:spMk id="4" creationId="{A081AB5B-FE83-4A15-B3DF-71E16614C3B6}"/>
          </ac:spMkLst>
        </pc:spChg>
        <pc:spChg chg="add del mod">
          <ac:chgData name="Dan Dures" userId="a4d20157-df88-481d-80b8-beb62bbedd3b" providerId="ADAL" clId="{A2A1C42A-A22B-4DB3-B5A8-ADC4D4EDC86D}" dt="2021-01-07T16:16:02.270" v="993" actId="20577"/>
          <ac:spMkLst>
            <pc:docMk/>
            <pc:sldMk cId="3243395265" sldId="943"/>
            <ac:spMk id="9" creationId="{76A4E54C-3B12-4791-B85E-0270225754DE}"/>
          </ac:spMkLst>
        </pc:spChg>
      </pc:sldChg>
      <pc:sldChg chg="modSp mod">
        <pc:chgData name="Dan Dures" userId="a4d20157-df88-481d-80b8-beb62bbedd3b" providerId="ADAL" clId="{A2A1C42A-A22B-4DB3-B5A8-ADC4D4EDC86D}" dt="2021-01-07T16:22:55.572" v="997" actId="20577"/>
        <pc:sldMkLst>
          <pc:docMk/>
          <pc:sldMk cId="3057238904" sldId="947"/>
        </pc:sldMkLst>
        <pc:spChg chg="mod">
          <ac:chgData name="Dan Dures" userId="a4d20157-df88-481d-80b8-beb62bbedd3b" providerId="ADAL" clId="{A2A1C42A-A22B-4DB3-B5A8-ADC4D4EDC86D}" dt="2021-01-07T16:22:55.572" v="997" actId="20577"/>
          <ac:spMkLst>
            <pc:docMk/>
            <pc:sldMk cId="3057238904" sldId="947"/>
            <ac:spMk id="3" creationId="{6206A93A-470B-4711-BA67-E00F35601EC7}"/>
          </ac:spMkLst>
        </pc:spChg>
      </pc:sldChg>
      <pc:sldChg chg="modSp mod">
        <pc:chgData name="Dan Dures" userId="a4d20157-df88-481d-80b8-beb62bbedd3b" providerId="ADAL" clId="{A2A1C42A-A22B-4DB3-B5A8-ADC4D4EDC86D}" dt="2021-01-07T16:23:24.007" v="1005" actId="20577"/>
        <pc:sldMkLst>
          <pc:docMk/>
          <pc:sldMk cId="1198493281" sldId="1009"/>
        </pc:sldMkLst>
        <pc:spChg chg="mod">
          <ac:chgData name="Dan Dures" userId="a4d20157-df88-481d-80b8-beb62bbedd3b" providerId="ADAL" clId="{A2A1C42A-A22B-4DB3-B5A8-ADC4D4EDC86D}" dt="2021-01-07T16:23:24.007" v="1005" actId="20577"/>
          <ac:spMkLst>
            <pc:docMk/>
            <pc:sldMk cId="1198493281" sldId="1009"/>
            <ac:spMk id="7" creationId="{4785E979-9C55-45C9-BB65-7A0B1A84B83C}"/>
          </ac:spMkLst>
        </pc:spChg>
        <pc:spChg chg="mod">
          <ac:chgData name="Dan Dures" userId="a4d20157-df88-481d-80b8-beb62bbedd3b" providerId="ADAL" clId="{A2A1C42A-A22B-4DB3-B5A8-ADC4D4EDC86D}" dt="2021-01-07T14:54:04.233" v="860" actId="20577"/>
          <ac:spMkLst>
            <pc:docMk/>
            <pc:sldMk cId="1198493281" sldId="1009"/>
            <ac:spMk id="11" creationId="{FB7C9ABD-4B8D-4FD1-AE3B-5BD7438ABEE6}"/>
          </ac:spMkLst>
        </pc:spChg>
      </pc:sldChg>
      <pc:sldChg chg="addSp delSp modSp new mod modAnim">
        <pc:chgData name="Dan Dures" userId="a4d20157-df88-481d-80b8-beb62bbedd3b" providerId="ADAL" clId="{A2A1C42A-A22B-4DB3-B5A8-ADC4D4EDC86D}" dt="2021-01-07T14:52:53.871" v="853" actId="1076"/>
        <pc:sldMkLst>
          <pc:docMk/>
          <pc:sldMk cId="3136074315" sldId="1012"/>
        </pc:sldMkLst>
        <pc:spChg chg="add mod">
          <ac:chgData name="Dan Dures" userId="a4d20157-df88-481d-80b8-beb62bbedd3b" providerId="ADAL" clId="{A2A1C42A-A22B-4DB3-B5A8-ADC4D4EDC86D}" dt="2021-01-07T14:41:55.262" v="288" actId="1076"/>
          <ac:spMkLst>
            <pc:docMk/>
            <pc:sldMk cId="3136074315" sldId="1012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52:53.871" v="853" actId="1076"/>
          <ac:spMkLst>
            <pc:docMk/>
            <pc:sldMk cId="3136074315" sldId="1012"/>
            <ac:spMk id="5" creationId="{0A3631E0-8EFE-499C-AA87-A11116473E27}"/>
          </ac:spMkLst>
        </pc:spChg>
        <pc:picChg chg="add del mod">
          <ac:chgData name="Dan Dures" userId="a4d20157-df88-481d-80b8-beb62bbedd3b" providerId="ADAL" clId="{A2A1C42A-A22B-4DB3-B5A8-ADC4D4EDC86D}" dt="2021-01-07T14:51:52.382" v="709" actId="478"/>
          <ac:picMkLst>
            <pc:docMk/>
            <pc:sldMk cId="3136074315" sldId="1012"/>
            <ac:picMk id="4" creationId="{80FB22E6-448D-4955-903D-663EAA05807F}"/>
          </ac:picMkLst>
        </pc:picChg>
        <pc:picChg chg="add mod">
          <ac:chgData name="Dan Dures" userId="a4d20157-df88-481d-80b8-beb62bbedd3b" providerId="ADAL" clId="{A2A1C42A-A22B-4DB3-B5A8-ADC4D4EDC86D}" dt="2021-01-07T14:51:58.836" v="714" actId="1076"/>
          <ac:picMkLst>
            <pc:docMk/>
            <pc:sldMk cId="3136074315" sldId="1012"/>
            <ac:picMk id="6" creationId="{0E1036DF-97FC-44A5-ACFF-C1B29676D0DB}"/>
          </ac:picMkLst>
        </pc:picChg>
        <pc:picChg chg="add del mod">
          <ac:chgData name="Dan Dures" userId="a4d20157-df88-481d-80b8-beb62bbedd3b" providerId="ADAL" clId="{A2A1C42A-A22B-4DB3-B5A8-ADC4D4EDC86D}" dt="2021-01-07T14:41:22.674" v="279" actId="478"/>
          <ac:picMkLst>
            <pc:docMk/>
            <pc:sldMk cId="3136074315" sldId="1012"/>
            <ac:picMk id="2050" creationId="{8D17F009-7330-4EEF-AF83-0F93E5DC2A3E}"/>
          </ac:picMkLst>
        </pc:picChg>
      </pc:sldChg>
      <pc:sldChg chg="addSp delSp modSp add mod">
        <pc:chgData name="Dan Dures" userId="a4d20157-df88-481d-80b8-beb62bbedd3b" providerId="ADAL" clId="{A2A1C42A-A22B-4DB3-B5A8-ADC4D4EDC86D}" dt="2021-01-07T14:47:41.493" v="546" actId="1076"/>
        <pc:sldMkLst>
          <pc:docMk/>
          <pc:sldMk cId="4155999557" sldId="1013"/>
        </pc:sldMkLst>
        <pc:spChg chg="mod">
          <ac:chgData name="Dan Dures" userId="a4d20157-df88-481d-80b8-beb62bbedd3b" providerId="ADAL" clId="{A2A1C42A-A22B-4DB3-B5A8-ADC4D4EDC86D}" dt="2021-01-07T14:45:26.174" v="487" actId="20577"/>
          <ac:spMkLst>
            <pc:docMk/>
            <pc:sldMk cId="4155999557" sldId="1013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47:41.493" v="546" actId="1076"/>
          <ac:spMkLst>
            <pc:docMk/>
            <pc:sldMk cId="4155999557" sldId="1013"/>
            <ac:spMk id="6" creationId="{83A5DBDA-16B1-414F-A9CF-C103C5F150B2}"/>
          </ac:spMkLst>
        </pc:spChg>
        <pc:picChg chg="add del mod">
          <ac:chgData name="Dan Dures" userId="a4d20157-df88-481d-80b8-beb62bbedd3b" providerId="ADAL" clId="{A2A1C42A-A22B-4DB3-B5A8-ADC4D4EDC86D}" dt="2021-01-07T14:41:33.410" v="283" actId="478"/>
          <ac:picMkLst>
            <pc:docMk/>
            <pc:sldMk cId="4155999557" sldId="1013"/>
            <ac:picMk id="4" creationId="{A097B2AF-D9C2-4B8C-9F74-732B5C7DB70A}"/>
          </ac:picMkLst>
        </pc:picChg>
        <pc:picChg chg="add del mod">
          <ac:chgData name="Dan Dures" userId="a4d20157-df88-481d-80b8-beb62bbedd3b" providerId="ADAL" clId="{A2A1C42A-A22B-4DB3-B5A8-ADC4D4EDC86D}" dt="2021-01-07T14:29:56.378" v="265" actId="478"/>
          <ac:picMkLst>
            <pc:docMk/>
            <pc:sldMk cId="4155999557" sldId="1013"/>
            <ac:picMk id="5" creationId="{6C96DBE7-03E7-4189-9786-791E82A7AF47}"/>
          </ac:picMkLst>
        </pc:picChg>
        <pc:picChg chg="add mod">
          <ac:chgData name="Dan Dures" userId="a4d20157-df88-481d-80b8-beb62bbedd3b" providerId="ADAL" clId="{A2A1C42A-A22B-4DB3-B5A8-ADC4D4EDC86D}" dt="2021-01-07T14:44:25.165" v="431" actId="1076"/>
          <ac:picMkLst>
            <pc:docMk/>
            <pc:sldMk cId="4155999557" sldId="1013"/>
            <ac:picMk id="7" creationId="{22BF45EE-75EB-4083-8F28-AEF4E6FBE50C}"/>
          </ac:picMkLst>
        </pc:picChg>
        <pc:picChg chg="add del mod">
          <ac:chgData name="Dan Dures" userId="a4d20157-df88-481d-80b8-beb62bbedd3b" providerId="ADAL" clId="{A2A1C42A-A22B-4DB3-B5A8-ADC4D4EDC86D}" dt="2021-01-07T14:29:41.190" v="256" actId="478"/>
          <ac:picMkLst>
            <pc:docMk/>
            <pc:sldMk cId="4155999557" sldId="1013"/>
            <ac:picMk id="3074" creationId="{8BE25914-94DD-4184-B5E5-BA4B46FAF0DC}"/>
          </ac:picMkLst>
        </pc:picChg>
      </pc:sldChg>
      <pc:sldChg chg="addSp delSp modSp add mod modAnim">
        <pc:chgData name="Dan Dures" userId="a4d20157-df88-481d-80b8-beb62bbedd3b" providerId="ADAL" clId="{A2A1C42A-A22B-4DB3-B5A8-ADC4D4EDC86D}" dt="2021-01-07T14:49:34.314" v="691" actId="20577"/>
        <pc:sldMkLst>
          <pc:docMk/>
          <pc:sldMk cId="3057684670" sldId="1014"/>
        </pc:sldMkLst>
        <pc:spChg chg="mod">
          <ac:chgData name="Dan Dures" userId="a4d20157-df88-481d-80b8-beb62bbedd3b" providerId="ADAL" clId="{A2A1C42A-A22B-4DB3-B5A8-ADC4D4EDC86D}" dt="2021-01-07T14:14:42.192" v="153" actId="1076"/>
          <ac:spMkLst>
            <pc:docMk/>
            <pc:sldMk cId="3057684670" sldId="1014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49:34.314" v="691" actId="20577"/>
          <ac:spMkLst>
            <pc:docMk/>
            <pc:sldMk cId="3057684670" sldId="1014"/>
            <ac:spMk id="5" creationId="{B2CE5E7A-CA98-4ED8-B3F0-889244B91ECF}"/>
          </ac:spMkLst>
        </pc:spChg>
        <pc:picChg chg="add mod modCrop">
          <ac:chgData name="Dan Dures" userId="a4d20157-df88-481d-80b8-beb62bbedd3b" providerId="ADAL" clId="{A2A1C42A-A22B-4DB3-B5A8-ADC4D4EDC86D}" dt="2021-01-07T14:48:54.656" v="611" actId="1076"/>
          <ac:picMkLst>
            <pc:docMk/>
            <pc:sldMk cId="3057684670" sldId="1014"/>
            <ac:picMk id="4" creationId="{ADEA77BF-5064-4FB0-A3AA-A33B353B1559}"/>
          </ac:picMkLst>
        </pc:picChg>
        <pc:picChg chg="add mod">
          <ac:chgData name="Dan Dures" userId="a4d20157-df88-481d-80b8-beb62bbedd3b" providerId="ADAL" clId="{A2A1C42A-A22B-4DB3-B5A8-ADC4D4EDC86D}" dt="2021-01-07T14:49:00.443" v="614" actId="1076"/>
          <ac:picMkLst>
            <pc:docMk/>
            <pc:sldMk cId="3057684670" sldId="1014"/>
            <ac:picMk id="6" creationId="{D94778C1-EFD4-4209-B3EA-E05D46B70EBB}"/>
          </ac:picMkLst>
        </pc:picChg>
        <pc:picChg chg="add del mod">
          <ac:chgData name="Dan Dures" userId="a4d20157-df88-481d-80b8-beb62bbedd3b" providerId="ADAL" clId="{A2A1C42A-A22B-4DB3-B5A8-ADC4D4EDC86D}" dt="2021-01-07T14:46:22.207" v="488" actId="478"/>
          <ac:picMkLst>
            <pc:docMk/>
            <pc:sldMk cId="3057684670" sldId="1014"/>
            <ac:picMk id="1026" creationId="{E73B4457-7011-4710-9993-8078A95AACC4}"/>
          </ac:picMkLst>
        </pc:picChg>
      </pc:sldChg>
      <pc:sldChg chg="addSp modSp add mod">
        <pc:chgData name="Dan Dures" userId="a4d20157-df88-481d-80b8-beb62bbedd3b" providerId="ADAL" clId="{A2A1C42A-A22B-4DB3-B5A8-ADC4D4EDC86D}" dt="2021-01-07T14:48:02.766" v="590" actId="20577"/>
        <pc:sldMkLst>
          <pc:docMk/>
          <pc:sldMk cId="2731178870" sldId="1015"/>
        </pc:sldMkLst>
        <pc:spChg chg="mod">
          <ac:chgData name="Dan Dures" userId="a4d20157-df88-481d-80b8-beb62bbedd3b" providerId="ADAL" clId="{A2A1C42A-A22B-4DB3-B5A8-ADC4D4EDC86D}" dt="2021-01-07T14:10:21.985" v="116" actId="20577"/>
          <ac:spMkLst>
            <pc:docMk/>
            <pc:sldMk cId="2731178870" sldId="1015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48:02.766" v="590" actId="20577"/>
          <ac:spMkLst>
            <pc:docMk/>
            <pc:sldMk cId="2731178870" sldId="1015"/>
            <ac:spMk id="4" creationId="{37EF6F70-A624-4C08-B214-64EEB15D0DC2}"/>
          </ac:spMkLst>
        </pc:spChg>
        <pc:picChg chg="add mod">
          <ac:chgData name="Dan Dures" userId="a4d20157-df88-481d-80b8-beb62bbedd3b" providerId="ADAL" clId="{A2A1C42A-A22B-4DB3-B5A8-ADC4D4EDC86D}" dt="2021-01-07T14:47:38.429" v="545" actId="1076"/>
          <ac:picMkLst>
            <pc:docMk/>
            <pc:sldMk cId="2731178870" sldId="1015"/>
            <ac:picMk id="3" creationId="{06C732C5-FAEA-40FE-A2E0-9575D965B7E6}"/>
          </ac:picMkLst>
        </pc:picChg>
      </pc:sldChg>
      <pc:sldChg chg="addSp modSp add mod">
        <pc:chgData name="Dan Dures" userId="a4d20157-df88-481d-80b8-beb62bbedd3b" providerId="ADAL" clId="{A2A1C42A-A22B-4DB3-B5A8-ADC4D4EDC86D}" dt="2021-01-07T14:50:05.856" v="694" actId="20577"/>
        <pc:sldMkLst>
          <pc:docMk/>
          <pc:sldMk cId="4051668747" sldId="1016"/>
        </pc:sldMkLst>
        <pc:spChg chg="mod">
          <ac:chgData name="Dan Dures" userId="a4d20157-df88-481d-80b8-beb62bbedd3b" providerId="ADAL" clId="{A2A1C42A-A22B-4DB3-B5A8-ADC4D4EDC86D}" dt="2021-01-07T14:12:15.163" v="141" actId="20577"/>
          <ac:spMkLst>
            <pc:docMk/>
            <pc:sldMk cId="4051668747" sldId="1016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50:05.856" v="694" actId="20577"/>
          <ac:spMkLst>
            <pc:docMk/>
            <pc:sldMk cId="4051668747" sldId="1016"/>
            <ac:spMk id="4" creationId="{E42D15D7-FB2C-4D98-A733-3C8D66520F63}"/>
          </ac:spMkLst>
        </pc:spChg>
        <pc:picChg chg="add mod">
          <ac:chgData name="Dan Dures" userId="a4d20157-df88-481d-80b8-beb62bbedd3b" providerId="ADAL" clId="{A2A1C42A-A22B-4DB3-B5A8-ADC4D4EDC86D}" dt="2021-01-07T14:11:07.838" v="120" actId="1076"/>
          <ac:picMkLst>
            <pc:docMk/>
            <pc:sldMk cId="4051668747" sldId="1016"/>
            <ac:picMk id="3" creationId="{FA6D1922-A4AF-408B-96DE-CA9B0F66E0EB}"/>
          </ac:picMkLst>
        </pc:picChg>
      </pc:sldChg>
      <pc:sldChg chg="addSp modSp add mod ord modAnim">
        <pc:chgData name="Dan Dures" userId="a4d20157-df88-481d-80b8-beb62bbedd3b" providerId="ADAL" clId="{A2A1C42A-A22B-4DB3-B5A8-ADC4D4EDC86D}" dt="2021-01-07T14:51:20.612" v="706" actId="167"/>
        <pc:sldMkLst>
          <pc:docMk/>
          <pc:sldMk cId="145004307" sldId="1017"/>
        </pc:sldMkLst>
        <pc:spChg chg="mod">
          <ac:chgData name="Dan Dures" userId="a4d20157-df88-481d-80b8-beb62bbedd3b" providerId="ADAL" clId="{A2A1C42A-A22B-4DB3-B5A8-ADC4D4EDC86D}" dt="2021-01-07T14:27:59.031" v="187" actId="20577"/>
          <ac:spMkLst>
            <pc:docMk/>
            <pc:sldMk cId="145004307" sldId="1017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50:16.491" v="697" actId="20577"/>
          <ac:spMkLst>
            <pc:docMk/>
            <pc:sldMk cId="145004307" sldId="1017"/>
            <ac:spMk id="4" creationId="{81B32CBC-5AE5-46B5-93EF-F53E23F105A6}"/>
          </ac:spMkLst>
        </pc:spChg>
        <pc:picChg chg="add mod">
          <ac:chgData name="Dan Dures" userId="a4d20157-df88-481d-80b8-beb62bbedd3b" providerId="ADAL" clId="{A2A1C42A-A22B-4DB3-B5A8-ADC4D4EDC86D}" dt="2021-01-07T14:51:08.125" v="702" actId="14100"/>
          <ac:picMkLst>
            <pc:docMk/>
            <pc:sldMk cId="145004307" sldId="1017"/>
            <ac:picMk id="3" creationId="{8854FF0A-B055-4A2B-A292-A7C76C3F6273}"/>
          </ac:picMkLst>
        </pc:picChg>
        <pc:picChg chg="add mod">
          <ac:chgData name="Dan Dures" userId="a4d20157-df88-481d-80b8-beb62bbedd3b" providerId="ADAL" clId="{A2A1C42A-A22B-4DB3-B5A8-ADC4D4EDC86D}" dt="2021-01-07T14:51:20.612" v="706" actId="167"/>
          <ac:picMkLst>
            <pc:docMk/>
            <pc:sldMk cId="145004307" sldId="1017"/>
            <ac:picMk id="5" creationId="{FDD64406-1046-4D80-8C7E-74D220541D2D}"/>
          </ac:picMkLst>
        </pc:picChg>
      </pc:sldChg>
    </pc:docChg>
  </pc:docChgLst>
  <pc:docChgLst>
    <pc:chgData name="Dan Dures" userId="a4d20157-df88-481d-80b8-beb62bbedd3b" providerId="ADAL" clId="{25356386-CA1C-4023-8F56-3D45946ADB73}"/>
    <pc:docChg chg="undo custSel addSld delSld modSld sldOrd">
      <pc:chgData name="Dan Dures" userId="a4d20157-df88-481d-80b8-beb62bbedd3b" providerId="ADAL" clId="{25356386-CA1C-4023-8F56-3D45946ADB73}" dt="2021-05-26T18:18:05.327" v="5260" actId="1076"/>
      <pc:docMkLst>
        <pc:docMk/>
      </pc:docMkLst>
      <pc:sldChg chg="delSp modSp mod modClrScheme delAnim chgLayout">
        <pc:chgData name="Dan Dures" userId="a4d20157-df88-481d-80b8-beb62bbedd3b" providerId="ADAL" clId="{25356386-CA1C-4023-8F56-3D45946ADB73}" dt="2021-05-26T11:09:01.335" v="3157" actId="1076"/>
        <pc:sldMkLst>
          <pc:docMk/>
          <pc:sldMk cId="2219767729" sldId="618"/>
        </pc:sldMkLst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2" creationId="{0F7F254B-E711-4C16-B10E-B7471E673B73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3" creationId="{04F9215F-19DA-47EF-95F0-C3955DC99CB6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4" creationId="{E954C4A1-39F6-4FA1-B23A-CD83E9E13095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5" creationId="{364959D6-BF44-417E-B5BA-D66ACBCE56E7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6" creationId="{F4232BB8-F84B-402E-8822-1C27ECE66058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7" creationId="{2F5E5ED0-CE09-429C-BAE0-34A5511E712D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8" creationId="{C9E01A11-AF07-4FC6-9FC3-1CA704BBCBB2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9" creationId="{3F980F22-B280-498B-BA44-AB1F3CC078F5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0" creationId="{5CEFB7E1-C63E-4687-BE3D-FACC63E49B6F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1" creationId="{E8FC4E44-5AA3-4140-A6CD-12ECC770F637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2" creationId="{4FCB08E3-0821-48A3-A923-7CD7140D83FF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3" creationId="{9863F466-713C-4DBD-B207-CE461D4FF0CA}"/>
          </ac:spMkLst>
        </pc:spChg>
        <pc:spChg chg="mod ord">
          <ac:chgData name="Dan Dures" userId="a4d20157-df88-481d-80b8-beb62bbedd3b" providerId="ADAL" clId="{25356386-CA1C-4023-8F56-3D45946ADB73}" dt="2021-05-26T11:08:48.344" v="3154" actId="20577"/>
          <ac:spMkLst>
            <pc:docMk/>
            <pc:sldMk cId="2219767729" sldId="618"/>
            <ac:spMk id="14" creationId="{9C63CD8C-9587-4EED-B564-ECC67542E784}"/>
          </ac:spMkLst>
        </pc:spChg>
        <pc:spChg chg="del">
          <ac:chgData name="Dan Dures" userId="a4d20157-df88-481d-80b8-beb62bbedd3b" providerId="ADAL" clId="{25356386-CA1C-4023-8F56-3D45946ADB73}" dt="2021-05-26T11:08:55.365" v="3155" actId="478"/>
          <ac:spMkLst>
            <pc:docMk/>
            <pc:sldMk cId="2219767729" sldId="618"/>
            <ac:spMk id="15" creationId="{36EB8272-408B-48FA-8EEC-31CD815D1896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8" creationId="{45AA0E02-2C30-4DEE-8C51-90FBA23900A4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9" creationId="{53F1FE87-FF27-46AB-8FBC-60B24A72979B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20" creationId="{6ED10BE4-1165-4982-827D-75A0E035173B}"/>
          </ac:spMkLst>
        </pc:spChg>
        <pc:spChg chg="del mod">
          <ac:chgData name="Dan Dures" userId="a4d20157-df88-481d-80b8-beb62bbedd3b" providerId="ADAL" clId="{25356386-CA1C-4023-8F56-3D45946ADB73}" dt="2021-05-26T11:08:55.365" v="3155" actId="478"/>
          <ac:spMkLst>
            <pc:docMk/>
            <pc:sldMk cId="2219767729" sldId="618"/>
            <ac:spMk id="21" creationId="{D219096D-5B73-43C7-8EEF-0DA969609632}"/>
          </ac:spMkLst>
        </pc:spChg>
        <pc:spChg chg="del mod">
          <ac:chgData name="Dan Dures" userId="a4d20157-df88-481d-80b8-beb62bbedd3b" providerId="ADAL" clId="{25356386-CA1C-4023-8F56-3D45946ADB73}" dt="2021-05-26T11:08:55.365" v="3155" actId="478"/>
          <ac:spMkLst>
            <pc:docMk/>
            <pc:sldMk cId="2219767729" sldId="618"/>
            <ac:spMk id="22" creationId="{B83CB5DF-36C1-4A21-8EE5-FDB930E75989}"/>
          </ac:spMkLst>
        </pc:spChg>
        <pc:spChg chg="del">
          <ac:chgData name="Dan Dures" userId="a4d20157-df88-481d-80b8-beb62bbedd3b" providerId="ADAL" clId="{25356386-CA1C-4023-8F56-3D45946ADB73}" dt="2021-05-26T11:08:55.365" v="3155" actId="478"/>
          <ac:spMkLst>
            <pc:docMk/>
            <pc:sldMk cId="2219767729" sldId="618"/>
            <ac:spMk id="23" creationId="{CCE88AF2-9885-4A9B-A9F3-A081F7F9EF6A}"/>
          </ac:spMkLst>
        </pc:spChg>
        <pc:spChg chg="del">
          <ac:chgData name="Dan Dures" userId="a4d20157-df88-481d-80b8-beb62bbedd3b" providerId="ADAL" clId="{25356386-CA1C-4023-8F56-3D45946ADB73}" dt="2021-05-26T11:08:55.365" v="3155" actId="478"/>
          <ac:spMkLst>
            <pc:docMk/>
            <pc:sldMk cId="2219767729" sldId="618"/>
            <ac:spMk id="24" creationId="{F55815F6-6552-485B-9975-3E71E71156E6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68" creationId="{F769877B-7580-4E4A-9970-6C331B4E6075}"/>
          </ac:spMkLst>
        </pc:spChg>
        <pc:spChg chg="mod">
          <ac:chgData name="Dan Dures" userId="a4d20157-df88-481d-80b8-beb62bbedd3b" providerId="ADAL" clId="{25356386-CA1C-4023-8F56-3D45946ADB73}" dt="2021-05-26T11:09:01.335" v="3157" actId="1076"/>
          <ac:spMkLst>
            <pc:docMk/>
            <pc:sldMk cId="2219767729" sldId="618"/>
            <ac:spMk id="103" creationId="{BBC9A2C9-439C-4350-BEE2-92CA071DC833}"/>
          </ac:spMkLst>
        </pc:spChg>
      </pc:sldChg>
      <pc:sldChg chg="modSp add del mod">
        <pc:chgData name="Dan Dures" userId="a4d20157-df88-481d-80b8-beb62bbedd3b" providerId="ADAL" clId="{25356386-CA1C-4023-8F56-3D45946ADB73}" dt="2021-05-26T10:12:56.731" v="1830" actId="20577"/>
        <pc:sldMkLst>
          <pc:docMk/>
          <pc:sldMk cId="3499533710" sldId="646"/>
        </pc:sldMkLst>
        <pc:spChg chg="mod">
          <ac:chgData name="Dan Dures" userId="a4d20157-df88-481d-80b8-beb62bbedd3b" providerId="ADAL" clId="{25356386-CA1C-4023-8F56-3D45946ADB73}" dt="2021-05-26T10:12:56.731" v="1830" actId="20577"/>
          <ac:spMkLst>
            <pc:docMk/>
            <pc:sldMk cId="3499533710" sldId="646"/>
            <ac:spMk id="2" creationId="{1F212538-AB0C-4463-91C9-105B0879482D}"/>
          </ac:spMkLst>
        </pc:spChg>
      </pc:sldChg>
      <pc:sldChg chg="delSp add del">
        <pc:chgData name="Dan Dures" userId="a4d20157-df88-481d-80b8-beb62bbedd3b" providerId="ADAL" clId="{25356386-CA1C-4023-8F56-3D45946ADB73}" dt="2021-05-18T13:57:22.172" v="1072" actId="47"/>
        <pc:sldMkLst>
          <pc:docMk/>
          <pc:sldMk cId="2819539053" sldId="687"/>
        </pc:sldMkLst>
        <pc:picChg chg="del">
          <ac:chgData name="Dan Dures" userId="a4d20157-df88-481d-80b8-beb62bbedd3b" providerId="ADAL" clId="{25356386-CA1C-4023-8F56-3D45946ADB73}" dt="2021-05-18T13:48:14.095" v="219" actId="21"/>
          <ac:picMkLst>
            <pc:docMk/>
            <pc:sldMk cId="2819539053" sldId="687"/>
            <ac:picMk id="2050" creationId="{08DF0084-CC00-40E7-9E6B-65373C970455}"/>
          </ac:picMkLst>
        </pc:picChg>
      </pc:sldChg>
      <pc:sldChg chg="delSp modSp add del mod ord">
        <pc:chgData name="Dan Dures" userId="a4d20157-df88-481d-80b8-beb62bbedd3b" providerId="ADAL" clId="{25356386-CA1C-4023-8F56-3D45946ADB73}" dt="2021-05-18T14:06:41.065" v="1257" actId="47"/>
        <pc:sldMkLst>
          <pc:docMk/>
          <pc:sldMk cId="1160184588" sldId="828"/>
        </pc:sldMkLst>
        <pc:spChg chg="mod">
          <ac:chgData name="Dan Dures" userId="a4d20157-df88-481d-80b8-beb62bbedd3b" providerId="ADAL" clId="{25356386-CA1C-4023-8F56-3D45946ADB73}" dt="2021-05-18T13:47:35.126" v="218" actId="1076"/>
          <ac:spMkLst>
            <pc:docMk/>
            <pc:sldMk cId="1160184588" sldId="828"/>
            <ac:spMk id="2" creationId="{A79646AD-A23E-4C80-BF0F-7A4E430413E4}"/>
          </ac:spMkLst>
        </pc:spChg>
        <pc:spChg chg="del mod">
          <ac:chgData name="Dan Dures" userId="a4d20157-df88-481d-80b8-beb62bbedd3b" providerId="ADAL" clId="{25356386-CA1C-4023-8F56-3D45946ADB73}" dt="2021-05-18T13:47:21.687" v="213" actId="478"/>
          <ac:spMkLst>
            <pc:docMk/>
            <pc:sldMk cId="1160184588" sldId="828"/>
            <ac:spMk id="5" creationId="{F4B6CAFF-4C4D-460C-ACBA-CC6FF24BB281}"/>
          </ac:spMkLst>
        </pc:spChg>
        <pc:spChg chg="del">
          <ac:chgData name="Dan Dures" userId="a4d20157-df88-481d-80b8-beb62bbedd3b" providerId="ADAL" clId="{25356386-CA1C-4023-8F56-3D45946ADB73}" dt="2021-05-18T13:47:22.874" v="214" actId="478"/>
          <ac:spMkLst>
            <pc:docMk/>
            <pc:sldMk cId="1160184588" sldId="828"/>
            <ac:spMk id="6" creationId="{8E01750D-2A0D-40EE-8DC6-3013D935AF7B}"/>
          </ac:spMkLst>
        </pc:spChg>
        <pc:spChg chg="mod">
          <ac:chgData name="Dan Dures" userId="a4d20157-df88-481d-80b8-beb62bbedd3b" providerId="ADAL" clId="{25356386-CA1C-4023-8F56-3D45946ADB73}" dt="2021-05-18T13:47:30.967" v="216" actId="1076"/>
          <ac:spMkLst>
            <pc:docMk/>
            <pc:sldMk cId="1160184588" sldId="828"/>
            <ac:spMk id="21" creationId="{5969369C-79B9-403F-8BD3-FE5D8D1A8C13}"/>
          </ac:spMkLst>
        </pc:spChg>
        <pc:spChg chg="mod">
          <ac:chgData name="Dan Dures" userId="a4d20157-df88-481d-80b8-beb62bbedd3b" providerId="ADAL" clId="{25356386-CA1C-4023-8F56-3D45946ADB73}" dt="2021-05-18T13:47:30.967" v="216" actId="1076"/>
          <ac:spMkLst>
            <pc:docMk/>
            <pc:sldMk cId="1160184588" sldId="828"/>
            <ac:spMk id="23" creationId="{42E164AF-A882-451D-88FF-C9AAE9174A35}"/>
          </ac:spMkLst>
        </pc:spChg>
        <pc:picChg chg="mod">
          <ac:chgData name="Dan Dures" userId="a4d20157-df88-481d-80b8-beb62bbedd3b" providerId="ADAL" clId="{25356386-CA1C-4023-8F56-3D45946ADB73}" dt="2021-05-18T13:47:30.967" v="216" actId="1076"/>
          <ac:picMkLst>
            <pc:docMk/>
            <pc:sldMk cId="1160184588" sldId="828"/>
            <ac:picMk id="3" creationId="{8819FCF4-1681-4B22-A69A-6ED4426D8D17}"/>
          </ac:picMkLst>
        </pc:picChg>
        <pc:picChg chg="mod">
          <ac:chgData name="Dan Dures" userId="a4d20157-df88-481d-80b8-beb62bbedd3b" providerId="ADAL" clId="{25356386-CA1C-4023-8F56-3D45946ADB73}" dt="2021-05-18T13:47:30.967" v="216" actId="1076"/>
          <ac:picMkLst>
            <pc:docMk/>
            <pc:sldMk cId="1160184588" sldId="828"/>
            <ac:picMk id="8" creationId="{715F79C5-EA66-40A0-86AE-B550433F4470}"/>
          </ac:picMkLst>
        </pc:picChg>
        <pc:picChg chg="mod">
          <ac:chgData name="Dan Dures" userId="a4d20157-df88-481d-80b8-beb62bbedd3b" providerId="ADAL" clId="{25356386-CA1C-4023-8F56-3D45946ADB73}" dt="2021-05-18T13:47:30.967" v="216" actId="1076"/>
          <ac:picMkLst>
            <pc:docMk/>
            <pc:sldMk cId="1160184588" sldId="828"/>
            <ac:picMk id="12" creationId="{471AA38E-8BC6-4441-B764-A97FFD6AADF5}"/>
          </ac:picMkLst>
        </pc:picChg>
        <pc:picChg chg="del">
          <ac:chgData name="Dan Dures" userId="a4d20157-df88-481d-80b8-beb62bbedd3b" providerId="ADAL" clId="{25356386-CA1C-4023-8F56-3D45946ADB73}" dt="2021-05-18T13:46:08.498" v="101" actId="478"/>
          <ac:picMkLst>
            <pc:docMk/>
            <pc:sldMk cId="1160184588" sldId="828"/>
            <ac:picMk id="13" creationId="{02588231-E91B-429B-8B88-4919AF64F302}"/>
          </ac:picMkLst>
        </pc:picChg>
      </pc:sldChg>
      <pc:sldChg chg="modSp add mod ord">
        <pc:chgData name="Dan Dures" userId="a4d20157-df88-481d-80b8-beb62bbedd3b" providerId="ADAL" clId="{25356386-CA1C-4023-8F56-3D45946ADB73}" dt="2021-05-18T14:27:08.058" v="1546" actId="20577"/>
        <pc:sldMkLst>
          <pc:docMk/>
          <pc:sldMk cId="1608976394" sldId="833"/>
        </pc:sldMkLst>
        <pc:spChg chg="mod">
          <ac:chgData name="Dan Dures" userId="a4d20157-df88-481d-80b8-beb62bbedd3b" providerId="ADAL" clId="{25356386-CA1C-4023-8F56-3D45946ADB73}" dt="2021-05-18T14:27:08.058" v="1546" actId="20577"/>
          <ac:spMkLst>
            <pc:docMk/>
            <pc:sldMk cId="1608976394" sldId="833"/>
            <ac:spMk id="4" creationId="{B7D5A397-D6ED-42F0-9590-0FE43056E8E1}"/>
          </ac:spMkLst>
        </pc:spChg>
        <pc:spChg chg="mod">
          <ac:chgData name="Dan Dures" userId="a4d20157-df88-481d-80b8-beb62bbedd3b" providerId="ADAL" clId="{25356386-CA1C-4023-8F56-3D45946ADB73}" dt="2021-05-18T14:02:51.217" v="1076" actId="1076"/>
          <ac:spMkLst>
            <pc:docMk/>
            <pc:sldMk cId="1608976394" sldId="833"/>
            <ac:spMk id="14" creationId="{0969A369-5639-4013-A127-7DAB87CA9B0A}"/>
          </ac:spMkLst>
        </pc:spChg>
      </pc:sldChg>
      <pc:sldChg chg="addSp delSp modSp add mod">
        <pc:chgData name="Dan Dures" userId="a4d20157-df88-481d-80b8-beb62bbedd3b" providerId="ADAL" clId="{25356386-CA1C-4023-8F56-3D45946ADB73}" dt="2021-05-18T14:11:55.065" v="1530" actId="20577"/>
        <pc:sldMkLst>
          <pc:docMk/>
          <pc:sldMk cId="758352139" sldId="843"/>
        </pc:sldMkLst>
        <pc:spChg chg="mod">
          <ac:chgData name="Dan Dures" userId="a4d20157-df88-481d-80b8-beb62bbedd3b" providerId="ADAL" clId="{25356386-CA1C-4023-8F56-3D45946ADB73}" dt="2021-05-18T14:10:19.203" v="1439" actId="1036"/>
          <ac:spMkLst>
            <pc:docMk/>
            <pc:sldMk cId="758352139" sldId="843"/>
            <ac:spMk id="4" creationId="{E2275B23-74C5-42C6-B142-71CC09017023}"/>
          </ac:spMkLst>
        </pc:spChg>
        <pc:spChg chg="mod">
          <ac:chgData name="Dan Dures" userId="a4d20157-df88-481d-80b8-beb62bbedd3b" providerId="ADAL" clId="{25356386-CA1C-4023-8F56-3D45946ADB73}" dt="2021-05-18T14:11:55.065" v="1530" actId="20577"/>
          <ac:spMkLst>
            <pc:docMk/>
            <pc:sldMk cId="758352139" sldId="843"/>
            <ac:spMk id="5" creationId="{97F1A34B-5E8D-4307-9057-45AB726C3541}"/>
          </ac:spMkLst>
        </pc:spChg>
        <pc:picChg chg="del">
          <ac:chgData name="Dan Dures" userId="a4d20157-df88-481d-80b8-beb62bbedd3b" providerId="ADAL" clId="{25356386-CA1C-4023-8F56-3D45946ADB73}" dt="2021-05-18T13:46:05.991" v="100" actId="478"/>
          <ac:picMkLst>
            <pc:docMk/>
            <pc:sldMk cId="758352139" sldId="843"/>
            <ac:picMk id="10" creationId="{145068A7-8A1C-4B4A-95D5-671264452690}"/>
          </ac:picMkLst>
        </pc:picChg>
        <pc:picChg chg="add mod">
          <ac:chgData name="Dan Dures" userId="a4d20157-df88-481d-80b8-beb62bbedd3b" providerId="ADAL" clId="{25356386-CA1C-4023-8F56-3D45946ADB73}" dt="2021-05-18T13:48:22.274" v="224" actId="1076"/>
          <ac:picMkLst>
            <pc:docMk/>
            <pc:sldMk cId="758352139" sldId="843"/>
            <ac:picMk id="11" creationId="{9F4ADF8A-D0D5-4FC8-9ABE-FE61E3E59F51}"/>
          </ac:picMkLst>
        </pc:picChg>
        <pc:picChg chg="del">
          <ac:chgData name="Dan Dures" userId="a4d20157-df88-481d-80b8-beb62bbedd3b" providerId="ADAL" clId="{25356386-CA1C-4023-8F56-3D45946ADB73}" dt="2021-05-18T13:48:16.227" v="220" actId="478"/>
          <ac:picMkLst>
            <pc:docMk/>
            <pc:sldMk cId="758352139" sldId="843"/>
            <ac:picMk id="2050" creationId="{ED58BD0C-B79B-498E-A4CD-7B55B0CA7216}"/>
          </ac:picMkLst>
        </pc:picChg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2502664821" sldId="894"/>
        </pc:sldMkLst>
      </pc:sldChg>
      <pc:sldChg chg="modSp mod">
        <pc:chgData name="Dan Dures" userId="a4d20157-df88-481d-80b8-beb62bbedd3b" providerId="ADAL" clId="{25356386-CA1C-4023-8F56-3D45946ADB73}" dt="2021-05-26T18:16:53.906" v="5250" actId="403"/>
        <pc:sldMkLst>
          <pc:docMk/>
          <pc:sldMk cId="1210414729" sldId="900"/>
        </pc:sldMkLst>
        <pc:spChg chg="mod">
          <ac:chgData name="Dan Dures" userId="a4d20157-df88-481d-80b8-beb62bbedd3b" providerId="ADAL" clId="{25356386-CA1C-4023-8F56-3D45946ADB73}" dt="2021-05-26T18:16:53.906" v="5250" actId="403"/>
          <ac:spMkLst>
            <pc:docMk/>
            <pc:sldMk cId="1210414729" sldId="900"/>
            <ac:spMk id="2" creationId="{FF11480B-D5E7-43EF-BA22-F5FC025B87CF}"/>
          </ac:spMkLst>
        </pc:spChg>
        <pc:spChg chg="mod">
          <ac:chgData name="Dan Dures" userId="a4d20157-df88-481d-80b8-beb62bbedd3b" providerId="ADAL" clId="{25356386-CA1C-4023-8F56-3D45946ADB73}" dt="2021-05-18T13:40:58.468" v="47" actId="113"/>
          <ac:spMkLst>
            <pc:docMk/>
            <pc:sldMk cId="1210414729" sldId="900"/>
            <ac:spMk id="4" creationId="{9F19EE54-1400-4E02-8FA0-17F7CEB60460}"/>
          </ac:spMkLst>
        </pc:spChg>
      </pc:sldChg>
      <pc:sldChg chg="modSp mod">
        <pc:chgData name="Dan Dures" userId="a4d20157-df88-481d-80b8-beb62bbedd3b" providerId="ADAL" clId="{25356386-CA1C-4023-8F56-3D45946ADB73}" dt="2021-05-26T10:11:04.575" v="1798" actId="1076"/>
        <pc:sldMkLst>
          <pc:docMk/>
          <pc:sldMk cId="2615566068" sldId="935"/>
        </pc:sldMkLst>
        <pc:spChg chg="mod">
          <ac:chgData name="Dan Dures" userId="a4d20157-df88-481d-80b8-beb62bbedd3b" providerId="ADAL" clId="{25356386-CA1C-4023-8F56-3D45946ADB73}" dt="2021-05-26T10:11:04.575" v="1798" actId="1076"/>
          <ac:spMkLst>
            <pc:docMk/>
            <pc:sldMk cId="2615566068" sldId="935"/>
            <ac:spMk id="2" creationId="{948FB215-31FA-4B2B-BC57-DEEE8067FF5F}"/>
          </ac:spMkLst>
        </pc:spChg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2967730799" sldId="940"/>
        </pc:sldMkLst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3453837467" sldId="942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2638742453" sldId="952"/>
        </pc:sldMkLst>
      </pc:sldChg>
      <pc:sldChg chg="del">
        <pc:chgData name="Dan Dures" userId="a4d20157-df88-481d-80b8-beb62bbedd3b" providerId="ADAL" clId="{25356386-CA1C-4023-8F56-3D45946ADB73}" dt="2021-05-18T13:41:05.909" v="48" actId="47"/>
        <pc:sldMkLst>
          <pc:docMk/>
          <pc:sldMk cId="2272510998" sldId="953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3779313258" sldId="966"/>
        </pc:sldMkLst>
      </pc:sldChg>
      <pc:sldChg chg="add del">
        <pc:chgData name="Dan Dures" userId="a4d20157-df88-481d-80b8-beb62bbedd3b" providerId="ADAL" clId="{25356386-CA1C-4023-8F56-3D45946ADB73}" dt="2021-05-18T14:08:40.388" v="1259" actId="47"/>
        <pc:sldMkLst>
          <pc:docMk/>
          <pc:sldMk cId="3224529780" sldId="990"/>
        </pc:sldMkLst>
      </pc:sldChg>
      <pc:sldChg chg="modSp mod">
        <pc:chgData name="Dan Dures" userId="a4d20157-df88-481d-80b8-beb62bbedd3b" providerId="ADAL" clId="{25356386-CA1C-4023-8F56-3D45946ADB73}" dt="2021-05-26T10:10:53.056" v="1793" actId="404"/>
        <pc:sldMkLst>
          <pc:docMk/>
          <pc:sldMk cId="1536337430" sldId="997"/>
        </pc:sldMkLst>
        <pc:spChg chg="mod">
          <ac:chgData name="Dan Dures" userId="a4d20157-df88-481d-80b8-beb62bbedd3b" providerId="ADAL" clId="{25356386-CA1C-4023-8F56-3D45946ADB73}" dt="2021-05-26T10:10:53.056" v="1793" actId="404"/>
          <ac:spMkLst>
            <pc:docMk/>
            <pc:sldMk cId="1536337430" sldId="997"/>
            <ac:spMk id="2" creationId="{AFF29531-AB9C-4F49-AF69-09AA594EF87A}"/>
          </ac:spMkLst>
        </pc:spChg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1635658911" sldId="1015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641753813" sldId="1055"/>
        </pc:sldMkLst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2475201207" sldId="1064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176920299" sldId="1065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801728839" sldId="1068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1404432856" sldId="1069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512750481" sldId="1070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72860333" sldId="1071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3657893604" sldId="1072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3091766794" sldId="1073"/>
        </pc:sldMkLst>
      </pc:sldChg>
      <pc:sldChg chg="del">
        <pc:chgData name="Dan Dures" userId="a4d20157-df88-481d-80b8-beb62bbedd3b" providerId="ADAL" clId="{25356386-CA1C-4023-8F56-3D45946ADB73}" dt="2021-05-18T13:40:12.042" v="19" actId="47"/>
        <pc:sldMkLst>
          <pc:docMk/>
          <pc:sldMk cId="2900349688" sldId="1074"/>
        </pc:sldMkLst>
      </pc:sldChg>
      <pc:sldChg chg="modSp mod">
        <pc:chgData name="Dan Dures" userId="a4d20157-df88-481d-80b8-beb62bbedd3b" providerId="ADAL" clId="{25356386-CA1C-4023-8F56-3D45946ADB73}" dt="2021-05-26T10:11:27.536" v="1809" actId="404"/>
        <pc:sldMkLst>
          <pc:docMk/>
          <pc:sldMk cId="550075812" sldId="1075"/>
        </pc:sldMkLst>
        <pc:spChg chg="mod">
          <ac:chgData name="Dan Dures" userId="a4d20157-df88-481d-80b8-beb62bbedd3b" providerId="ADAL" clId="{25356386-CA1C-4023-8F56-3D45946ADB73}" dt="2021-05-26T10:11:27.536" v="1809" actId="404"/>
          <ac:spMkLst>
            <pc:docMk/>
            <pc:sldMk cId="550075812" sldId="1075"/>
            <ac:spMk id="2" creationId="{A96C5309-9955-4918-A102-22AED3D2A41D}"/>
          </ac:spMkLst>
        </pc:spChg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760339776" sldId="1076"/>
        </pc:sldMkLst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378418201" sldId="1077"/>
        </pc:sldMkLst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3379959344" sldId="1078"/>
        </pc:sldMkLst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3215904422" sldId="1079"/>
        </pc:sldMkLst>
      </pc:sldChg>
      <pc:sldChg chg="modSp mod">
        <pc:chgData name="Dan Dures" userId="a4d20157-df88-481d-80b8-beb62bbedd3b" providerId="ADAL" clId="{25356386-CA1C-4023-8F56-3D45946ADB73}" dt="2021-05-26T10:10:49.191" v="1792" actId="404"/>
        <pc:sldMkLst>
          <pc:docMk/>
          <pc:sldMk cId="965942953" sldId="1080"/>
        </pc:sldMkLst>
        <pc:spChg chg="mod">
          <ac:chgData name="Dan Dures" userId="a4d20157-df88-481d-80b8-beb62bbedd3b" providerId="ADAL" clId="{25356386-CA1C-4023-8F56-3D45946ADB73}" dt="2021-05-26T10:10:49.191" v="1792" actId="404"/>
          <ac:spMkLst>
            <pc:docMk/>
            <pc:sldMk cId="965942953" sldId="1080"/>
            <ac:spMk id="2" creationId="{FF11480B-D5E7-43EF-BA22-F5FC025B87CF}"/>
          </ac:spMkLst>
        </pc:spChg>
      </pc:sldChg>
      <pc:sldChg chg="del">
        <pc:chgData name="Dan Dures" userId="a4d20157-df88-481d-80b8-beb62bbedd3b" providerId="ADAL" clId="{25356386-CA1C-4023-8F56-3D45946ADB73}" dt="2021-05-18T13:44:44.415" v="51" actId="47"/>
        <pc:sldMkLst>
          <pc:docMk/>
          <pc:sldMk cId="3718657928" sldId="1081"/>
        </pc:sldMkLst>
      </pc:sldChg>
      <pc:sldChg chg="addSp delSp modSp new mod modClrScheme delAnim modAnim addCm delCm chgLayout">
        <pc:chgData name="Dan Dures" userId="a4d20157-df88-481d-80b8-beb62bbedd3b" providerId="ADAL" clId="{25356386-CA1C-4023-8F56-3D45946ADB73}" dt="2021-05-26T18:17:33.819" v="5258" actId="20577"/>
        <pc:sldMkLst>
          <pc:docMk/>
          <pc:sldMk cId="4057873718" sldId="1081"/>
        </pc:sldMkLst>
        <pc:spChg chg="mod ord">
          <ac:chgData name="Dan Dures" userId="a4d20157-df88-481d-80b8-beb62bbedd3b" providerId="ADAL" clId="{25356386-CA1C-4023-8F56-3D45946ADB73}" dt="2021-05-26T18:17:33.819" v="5258" actId="20577"/>
          <ac:spMkLst>
            <pc:docMk/>
            <pc:sldMk cId="4057873718" sldId="1081"/>
            <ac:spMk id="2" creationId="{11516904-C6BB-4B5E-BA96-57104E826F68}"/>
          </ac:spMkLst>
        </pc:spChg>
        <pc:spChg chg="add mod">
          <ac:chgData name="Dan Dures" userId="a4d20157-df88-481d-80b8-beb62bbedd3b" providerId="ADAL" clId="{25356386-CA1C-4023-8F56-3D45946ADB73}" dt="2021-05-26T11:09:18.041" v="3160" actId="20577"/>
          <ac:spMkLst>
            <pc:docMk/>
            <pc:sldMk cId="4057873718" sldId="1081"/>
            <ac:spMk id="9" creationId="{1016B675-3A56-4DF2-9A16-FDAE5CDABF4C}"/>
          </ac:spMkLst>
        </pc:spChg>
        <pc:spChg chg="add mod">
          <ac:chgData name="Dan Dures" userId="a4d20157-df88-481d-80b8-beb62bbedd3b" providerId="ADAL" clId="{25356386-CA1C-4023-8F56-3D45946ADB73}" dt="2021-05-26T11:11:20.965" v="3196" actId="114"/>
          <ac:spMkLst>
            <pc:docMk/>
            <pc:sldMk cId="4057873718" sldId="1081"/>
            <ac:spMk id="10" creationId="{0CCBE6F5-3DA6-4C4D-A64D-EF977977842A}"/>
          </ac:spMkLst>
        </pc:spChg>
        <pc:spChg chg="add mod">
          <ac:chgData name="Dan Dures" userId="a4d20157-df88-481d-80b8-beb62bbedd3b" providerId="ADAL" clId="{25356386-CA1C-4023-8F56-3D45946ADB73}" dt="2021-05-26T11:03:24.364" v="2831" actId="1038"/>
          <ac:spMkLst>
            <pc:docMk/>
            <pc:sldMk cId="4057873718" sldId="1081"/>
            <ac:spMk id="16" creationId="{8D4935B7-810D-458A-943F-252E48E37B9D}"/>
          </ac:spMkLst>
        </pc:spChg>
        <pc:spChg chg="add mod">
          <ac:chgData name="Dan Dures" userId="a4d20157-df88-481d-80b8-beb62bbedd3b" providerId="ADAL" clId="{25356386-CA1C-4023-8F56-3D45946ADB73}" dt="2021-05-26T11:02:59.883" v="2819" actId="1076"/>
          <ac:spMkLst>
            <pc:docMk/>
            <pc:sldMk cId="4057873718" sldId="1081"/>
            <ac:spMk id="17" creationId="{C22B4035-F4FA-4826-90D2-D0ABE3712734}"/>
          </ac:spMkLst>
        </pc:spChg>
        <pc:spChg chg="add mod">
          <ac:chgData name="Dan Dures" userId="a4d20157-df88-481d-80b8-beb62bbedd3b" providerId="ADAL" clId="{25356386-CA1C-4023-8F56-3D45946ADB73}" dt="2021-05-26T11:02:41.195" v="2812" actId="1076"/>
          <ac:spMkLst>
            <pc:docMk/>
            <pc:sldMk cId="4057873718" sldId="1081"/>
            <ac:spMk id="18" creationId="{127ADF1D-1F11-48C4-9408-88D892FE34FF}"/>
          </ac:spMkLst>
        </pc:spChg>
        <pc:spChg chg="add del mod">
          <ac:chgData name="Dan Dures" userId="a4d20157-df88-481d-80b8-beb62bbedd3b" providerId="ADAL" clId="{25356386-CA1C-4023-8F56-3D45946ADB73}" dt="2021-05-26T10:56:14.814" v="2427" actId="478"/>
          <ac:spMkLst>
            <pc:docMk/>
            <pc:sldMk cId="4057873718" sldId="1081"/>
            <ac:spMk id="19" creationId="{E6D3C57A-12F0-4615-B85F-A6B9B13DAE47}"/>
          </ac:spMkLst>
        </pc:spChg>
        <pc:spChg chg="add mod">
          <ac:chgData name="Dan Dures" userId="a4d20157-df88-481d-80b8-beb62bbedd3b" providerId="ADAL" clId="{25356386-CA1C-4023-8F56-3D45946ADB73}" dt="2021-05-26T11:02:44.088" v="2813" actId="14100"/>
          <ac:spMkLst>
            <pc:docMk/>
            <pc:sldMk cId="4057873718" sldId="1081"/>
            <ac:spMk id="20" creationId="{4E82E558-AD01-44FE-88E8-CDFBA25AD75D}"/>
          </ac:spMkLst>
        </pc:spChg>
        <pc:spChg chg="add mod">
          <ac:chgData name="Dan Dures" userId="a4d20157-df88-481d-80b8-beb62bbedd3b" providerId="ADAL" clId="{25356386-CA1C-4023-8F56-3D45946ADB73}" dt="2021-05-26T11:10:33.539" v="3175" actId="20577"/>
          <ac:spMkLst>
            <pc:docMk/>
            <pc:sldMk cId="4057873718" sldId="1081"/>
            <ac:spMk id="23" creationId="{C36FE30B-0858-4618-B26E-02AE0BD2400C}"/>
          </ac:spMkLst>
        </pc:spChg>
        <pc:spChg chg="add del mod">
          <ac:chgData name="Dan Dures" userId="a4d20157-df88-481d-80b8-beb62bbedd3b" providerId="ADAL" clId="{25356386-CA1C-4023-8F56-3D45946ADB73}" dt="2021-05-26T11:00:49.714" v="2754" actId="478"/>
          <ac:spMkLst>
            <pc:docMk/>
            <pc:sldMk cId="4057873718" sldId="1081"/>
            <ac:spMk id="24" creationId="{DE2513E1-1176-40F1-86AF-C69540A819FC}"/>
          </ac:spMkLst>
        </pc:spChg>
        <pc:spChg chg="add mod">
          <ac:chgData name="Dan Dures" userId="a4d20157-df88-481d-80b8-beb62bbedd3b" providerId="ADAL" clId="{25356386-CA1C-4023-8F56-3D45946ADB73}" dt="2021-05-26T11:01:35.334" v="2768" actId="1076"/>
          <ac:spMkLst>
            <pc:docMk/>
            <pc:sldMk cId="4057873718" sldId="1081"/>
            <ac:spMk id="25" creationId="{15105A43-CF8C-4F9E-9BB6-3BF02E00B70A}"/>
          </ac:spMkLst>
        </pc:spChg>
        <pc:spChg chg="add mod">
          <ac:chgData name="Dan Dures" userId="a4d20157-df88-481d-80b8-beb62bbedd3b" providerId="ADAL" clId="{25356386-CA1C-4023-8F56-3D45946ADB73}" dt="2021-05-26T11:01:36.706" v="2769" actId="1076"/>
          <ac:spMkLst>
            <pc:docMk/>
            <pc:sldMk cId="4057873718" sldId="1081"/>
            <ac:spMk id="26" creationId="{C00E436D-FF8F-4278-A44A-93D5E67F399F}"/>
          </ac:spMkLst>
        </pc:spChg>
        <pc:picChg chg="add del mod">
          <ac:chgData name="Dan Dures" userId="a4d20157-df88-481d-80b8-beb62bbedd3b" providerId="ADAL" clId="{25356386-CA1C-4023-8F56-3D45946ADB73}" dt="2021-05-26T10:38:17.557" v="1840" actId="478"/>
          <ac:picMkLst>
            <pc:docMk/>
            <pc:sldMk cId="4057873718" sldId="1081"/>
            <ac:picMk id="4" creationId="{68E0EC4F-5292-4E14-A442-5F4D36466A28}"/>
          </ac:picMkLst>
        </pc:picChg>
        <pc:picChg chg="add mod">
          <ac:chgData name="Dan Dures" userId="a4d20157-df88-481d-80b8-beb62bbedd3b" providerId="ADAL" clId="{25356386-CA1C-4023-8F56-3D45946ADB73}" dt="2021-05-26T18:17:14.164" v="5252" actId="1076"/>
          <ac:picMkLst>
            <pc:docMk/>
            <pc:sldMk cId="4057873718" sldId="1081"/>
            <ac:picMk id="6" creationId="{30A53A96-5EA6-435A-AF91-1E8E74AB5736}"/>
          </ac:picMkLst>
        </pc:picChg>
        <pc:picChg chg="add mod">
          <ac:chgData name="Dan Dures" userId="a4d20157-df88-481d-80b8-beb62bbedd3b" providerId="ADAL" clId="{25356386-CA1C-4023-8F56-3D45946ADB73}" dt="2021-05-26T10:58:34.980" v="2584" actId="1076"/>
          <ac:picMkLst>
            <pc:docMk/>
            <pc:sldMk cId="4057873718" sldId="1081"/>
            <ac:picMk id="8" creationId="{02796562-A4C8-4377-BBA5-F1EF2AE6EA9E}"/>
          </ac:picMkLst>
        </pc:picChg>
        <pc:picChg chg="add mod ord modCrop">
          <ac:chgData name="Dan Dures" userId="a4d20157-df88-481d-80b8-beb62bbedd3b" providerId="ADAL" clId="{25356386-CA1C-4023-8F56-3D45946ADB73}" dt="2021-05-26T11:04:29.147" v="2853" actId="1076"/>
          <ac:picMkLst>
            <pc:docMk/>
            <pc:sldMk cId="4057873718" sldId="1081"/>
            <ac:picMk id="12" creationId="{1EE8734D-42DB-400C-ABCF-D786AE7A3923}"/>
          </ac:picMkLst>
        </pc:picChg>
        <pc:picChg chg="add del mod modCrop">
          <ac:chgData name="Dan Dures" userId="a4d20157-df88-481d-80b8-beb62bbedd3b" providerId="ADAL" clId="{25356386-CA1C-4023-8F56-3D45946ADB73}" dt="2021-05-26T10:58:36.482" v="2585" actId="478"/>
          <ac:picMkLst>
            <pc:docMk/>
            <pc:sldMk cId="4057873718" sldId="1081"/>
            <ac:picMk id="13" creationId="{2E7C2B8B-7318-420F-B09B-D3EC97D05D44}"/>
          </ac:picMkLst>
        </pc:picChg>
        <pc:picChg chg="add mod modCrop">
          <ac:chgData name="Dan Dures" userId="a4d20157-df88-481d-80b8-beb62bbedd3b" providerId="ADAL" clId="{25356386-CA1C-4023-8F56-3D45946ADB73}" dt="2021-05-26T11:04:38.807" v="2857" actId="1076"/>
          <ac:picMkLst>
            <pc:docMk/>
            <pc:sldMk cId="4057873718" sldId="1081"/>
            <ac:picMk id="15" creationId="{644F78CA-30AD-40B3-9710-4036B1EE438F}"/>
          </ac:picMkLst>
        </pc:picChg>
        <pc:picChg chg="add mod ord modCrop">
          <ac:chgData name="Dan Dures" userId="a4d20157-df88-481d-80b8-beb62bbedd3b" providerId="ADAL" clId="{25356386-CA1C-4023-8F56-3D45946ADB73}" dt="2021-05-26T11:06:59.666" v="3014" actId="1076"/>
          <ac:picMkLst>
            <pc:docMk/>
            <pc:sldMk cId="4057873718" sldId="1081"/>
            <ac:picMk id="22" creationId="{FB8B2648-D15E-4EAC-9A9A-A5BD12B33C3E}"/>
          </ac:picMkLst>
        </pc:picChg>
        <pc:picChg chg="add mod ord">
          <ac:chgData name="Dan Dures" userId="a4d20157-df88-481d-80b8-beb62bbedd3b" providerId="ADAL" clId="{25356386-CA1C-4023-8F56-3D45946ADB73}" dt="2021-05-26T11:07:02.136" v="3015" actId="1076"/>
          <ac:picMkLst>
            <pc:docMk/>
            <pc:sldMk cId="4057873718" sldId="1081"/>
            <ac:picMk id="28" creationId="{BF9C3DED-6C76-4B58-964F-C4E614E3AB7D}"/>
          </ac:picMkLst>
        </pc:picChg>
        <pc:cxnChg chg="add mod">
          <ac:chgData name="Dan Dures" userId="a4d20157-df88-481d-80b8-beb62bbedd3b" providerId="ADAL" clId="{25356386-CA1C-4023-8F56-3D45946ADB73}" dt="2021-05-26T11:07:35.621" v="3019" actId="693"/>
          <ac:cxnSpMkLst>
            <pc:docMk/>
            <pc:sldMk cId="4057873718" sldId="1081"/>
            <ac:cxnSpMk id="30" creationId="{CF256F4B-6F8D-40BA-A0B7-3DBA1808A923}"/>
          </ac:cxnSpMkLst>
        </pc:cxnChg>
        <pc:cxnChg chg="add mod">
          <ac:chgData name="Dan Dures" userId="a4d20157-df88-481d-80b8-beb62bbedd3b" providerId="ADAL" clId="{25356386-CA1C-4023-8F56-3D45946ADB73}" dt="2021-05-26T11:07:44.696" v="3021" actId="1076"/>
          <ac:cxnSpMkLst>
            <pc:docMk/>
            <pc:sldMk cId="4057873718" sldId="1081"/>
            <ac:cxnSpMk id="31" creationId="{FCBF3601-BF8B-4A08-AE59-AC42179B07BA}"/>
          </ac:cxnSpMkLst>
        </pc:cxnChg>
      </pc:sldChg>
      <pc:sldChg chg="delSp modSp add del mod">
        <pc:chgData name="Dan Dures" userId="a4d20157-df88-481d-80b8-beb62bbedd3b" providerId="ADAL" clId="{25356386-CA1C-4023-8F56-3D45946ADB73}" dt="2021-05-18T14:06:42.831" v="1258" actId="47"/>
        <pc:sldMkLst>
          <pc:docMk/>
          <pc:sldMk cId="4040424446" sldId="1082"/>
        </pc:sldMkLst>
        <pc:spChg chg="del">
          <ac:chgData name="Dan Dures" userId="a4d20157-df88-481d-80b8-beb62bbedd3b" providerId="ADAL" clId="{25356386-CA1C-4023-8F56-3D45946ADB73}" dt="2021-05-18T14:03:29.416" v="1096" actId="478"/>
          <ac:spMkLst>
            <pc:docMk/>
            <pc:sldMk cId="4040424446" sldId="1082"/>
            <ac:spMk id="2" creationId="{A79646AD-A23E-4C80-BF0F-7A4E430413E4}"/>
          </ac:spMkLst>
        </pc:spChg>
        <pc:spChg chg="mod">
          <ac:chgData name="Dan Dures" userId="a4d20157-df88-481d-80b8-beb62bbedd3b" providerId="ADAL" clId="{25356386-CA1C-4023-8F56-3D45946ADB73}" dt="2021-05-18T14:03:21.436" v="1095" actId="20577"/>
          <ac:spMkLst>
            <pc:docMk/>
            <pc:sldMk cId="4040424446" sldId="1082"/>
            <ac:spMk id="4" creationId="{B7D5A397-D6ED-42F0-9590-0FE43056E8E1}"/>
          </ac:spMkLst>
        </pc:spChg>
        <pc:spChg chg="del">
          <ac:chgData name="Dan Dures" userId="a4d20157-df88-481d-80b8-beb62bbedd3b" providerId="ADAL" clId="{25356386-CA1C-4023-8F56-3D45946ADB73}" dt="2021-05-18T14:03:29.416" v="1096" actId="478"/>
          <ac:spMkLst>
            <pc:docMk/>
            <pc:sldMk cId="4040424446" sldId="1082"/>
            <ac:spMk id="10" creationId="{FCC9C274-3303-47BB-A83C-F69CC20A9878}"/>
          </ac:spMkLst>
        </pc:spChg>
        <pc:spChg chg="del">
          <ac:chgData name="Dan Dures" userId="a4d20157-df88-481d-80b8-beb62bbedd3b" providerId="ADAL" clId="{25356386-CA1C-4023-8F56-3D45946ADB73}" dt="2021-05-18T14:03:29.416" v="1096" actId="478"/>
          <ac:spMkLst>
            <pc:docMk/>
            <pc:sldMk cId="4040424446" sldId="1082"/>
            <ac:spMk id="11" creationId="{9DEECFB3-3299-46B6-974F-5145ACEF8311}"/>
          </ac:spMkLst>
        </pc:spChg>
        <pc:spChg chg="del">
          <ac:chgData name="Dan Dures" userId="a4d20157-df88-481d-80b8-beb62bbedd3b" providerId="ADAL" clId="{25356386-CA1C-4023-8F56-3D45946ADB73}" dt="2021-05-18T14:03:29.416" v="1096" actId="478"/>
          <ac:spMkLst>
            <pc:docMk/>
            <pc:sldMk cId="4040424446" sldId="1082"/>
            <ac:spMk id="13" creationId="{2510B0A4-0D3C-47C3-B7FF-DCFF71BBE00F}"/>
          </ac:spMkLst>
        </pc:spChg>
        <pc:spChg chg="mod">
          <ac:chgData name="Dan Dures" userId="a4d20157-df88-481d-80b8-beb62bbedd3b" providerId="ADAL" clId="{25356386-CA1C-4023-8F56-3D45946ADB73}" dt="2021-05-18T14:03:32.610" v="1098" actId="20577"/>
          <ac:spMkLst>
            <pc:docMk/>
            <pc:sldMk cId="4040424446" sldId="1082"/>
            <ac:spMk id="14" creationId="{0969A369-5639-4013-A127-7DAB87CA9B0A}"/>
          </ac:spMkLst>
        </pc:spChg>
        <pc:picChg chg="del">
          <ac:chgData name="Dan Dures" userId="a4d20157-df88-481d-80b8-beb62bbedd3b" providerId="ADAL" clId="{25356386-CA1C-4023-8F56-3D45946ADB73}" dt="2021-05-18T14:03:29.416" v="1096" actId="478"/>
          <ac:picMkLst>
            <pc:docMk/>
            <pc:sldMk cId="4040424446" sldId="1082"/>
            <ac:picMk id="3" creationId="{8819FCF4-1681-4B22-A69A-6ED4426D8D17}"/>
          </ac:picMkLst>
        </pc:picChg>
      </pc:sldChg>
      <pc:sldChg chg="addSp delSp modSp new mod modClrScheme chgLayout">
        <pc:chgData name="Dan Dures" userId="a4d20157-df88-481d-80b8-beb62bbedd3b" providerId="ADAL" clId="{25356386-CA1C-4023-8F56-3D45946ADB73}" dt="2021-05-26T18:18:05.327" v="5260" actId="1076"/>
        <pc:sldMkLst>
          <pc:docMk/>
          <pc:sldMk cId="3743246641" sldId="1083"/>
        </pc:sldMkLst>
        <pc:spChg chg="del mod ord">
          <ac:chgData name="Dan Dures" userId="a4d20157-df88-481d-80b8-beb62bbedd3b" providerId="ADAL" clId="{25356386-CA1C-4023-8F56-3D45946ADB73}" dt="2021-05-18T14:04:00.576" v="1100" actId="700"/>
          <ac:spMkLst>
            <pc:docMk/>
            <pc:sldMk cId="3743246641" sldId="1083"/>
            <ac:spMk id="2" creationId="{EB6FA228-0001-4CCF-8D9F-D49A2492A0A0}"/>
          </ac:spMkLst>
        </pc:spChg>
        <pc:spChg chg="add del mod ord">
          <ac:chgData name="Dan Dures" userId="a4d20157-df88-481d-80b8-beb62bbedd3b" providerId="ADAL" clId="{25356386-CA1C-4023-8F56-3D45946ADB73}" dt="2021-05-18T14:27:28.969" v="1548" actId="21"/>
          <ac:spMkLst>
            <pc:docMk/>
            <pc:sldMk cId="3743246641" sldId="1083"/>
            <ac:spMk id="3" creationId="{1001FCEE-58E3-46A8-815A-1DB84B940354}"/>
          </ac:spMkLst>
        </pc:spChg>
        <pc:spChg chg="add mod ord">
          <ac:chgData name="Dan Dures" userId="a4d20157-df88-481d-80b8-beb62bbedd3b" providerId="ADAL" clId="{25356386-CA1C-4023-8F56-3D45946ADB73}" dt="2021-05-26T18:18:05.327" v="5260" actId="1076"/>
          <ac:spMkLst>
            <pc:docMk/>
            <pc:sldMk cId="3743246641" sldId="1083"/>
            <ac:spMk id="4" creationId="{0AAEB254-DE75-41BF-8CD1-C20C0360D1BF}"/>
          </ac:spMkLst>
        </pc:spChg>
        <pc:spChg chg="add del mod">
          <ac:chgData name="Dan Dures" userId="a4d20157-df88-481d-80b8-beb62bbedd3b" providerId="ADAL" clId="{25356386-CA1C-4023-8F56-3D45946ADB73}" dt="2021-05-18T14:27:28.969" v="1548" actId="21"/>
          <ac:spMkLst>
            <pc:docMk/>
            <pc:sldMk cId="3743246641" sldId="1083"/>
            <ac:spMk id="6" creationId="{0F96177B-3859-4320-9DB2-64F812985490}"/>
          </ac:spMkLst>
        </pc:spChg>
        <pc:picChg chg="add mod">
          <ac:chgData name="Dan Dures" userId="a4d20157-df88-481d-80b8-beb62bbedd3b" providerId="ADAL" clId="{25356386-CA1C-4023-8F56-3D45946ADB73}" dt="2021-05-26T11:16:51.160" v="3405" actId="1076"/>
          <ac:picMkLst>
            <pc:docMk/>
            <pc:sldMk cId="3743246641" sldId="1083"/>
            <ac:picMk id="5" creationId="{65EB1CA9-219D-472D-AD3D-D308D654A6BC}"/>
          </ac:picMkLst>
        </pc:picChg>
        <pc:picChg chg="add mod">
          <ac:chgData name="Dan Dures" userId="a4d20157-df88-481d-80b8-beb62bbedd3b" providerId="ADAL" clId="{25356386-CA1C-4023-8F56-3D45946ADB73}" dt="2021-05-26T11:17:05.457" v="3411" actId="1076"/>
          <ac:picMkLst>
            <pc:docMk/>
            <pc:sldMk cId="3743246641" sldId="1083"/>
            <ac:picMk id="7" creationId="{352C3C0B-5905-43C1-91B0-79FDDA683E45}"/>
          </ac:picMkLst>
        </pc:picChg>
        <pc:picChg chg="add mod modCrop">
          <ac:chgData name="Dan Dures" userId="a4d20157-df88-481d-80b8-beb62bbedd3b" providerId="ADAL" clId="{25356386-CA1C-4023-8F56-3D45946ADB73}" dt="2021-05-26T18:16:36.407" v="5247" actId="1076"/>
          <ac:picMkLst>
            <pc:docMk/>
            <pc:sldMk cId="3743246641" sldId="1083"/>
            <ac:picMk id="9" creationId="{8DA7E2AD-1ECE-4251-9E8C-F6B204166D97}"/>
          </ac:picMkLst>
        </pc:picChg>
        <pc:picChg chg="add mod">
          <ac:chgData name="Dan Dures" userId="a4d20157-df88-481d-80b8-beb62bbedd3b" providerId="ADAL" clId="{25356386-CA1C-4023-8F56-3D45946ADB73}" dt="2021-05-26T18:16:38.916" v="5248" actId="1076"/>
          <ac:picMkLst>
            <pc:docMk/>
            <pc:sldMk cId="3743246641" sldId="1083"/>
            <ac:picMk id="11" creationId="{2A5470AA-39FF-43E4-A579-FE9112E294B3}"/>
          </ac:picMkLst>
        </pc:picChg>
        <pc:picChg chg="add del mod">
          <ac:chgData name="Dan Dures" userId="a4d20157-df88-481d-80b8-beb62bbedd3b" providerId="ADAL" clId="{25356386-CA1C-4023-8F56-3D45946ADB73}" dt="2021-05-26T11:14:33.220" v="3219" actId="478"/>
          <ac:picMkLst>
            <pc:docMk/>
            <pc:sldMk cId="3743246641" sldId="1083"/>
            <ac:picMk id="13" creationId="{6CC6F0FE-2E38-431B-9F58-D1BBD97955A7}"/>
          </ac:picMkLst>
        </pc:picChg>
        <pc:picChg chg="add mod">
          <ac:chgData name="Dan Dures" userId="a4d20157-df88-481d-80b8-beb62bbedd3b" providerId="ADAL" clId="{25356386-CA1C-4023-8F56-3D45946ADB73}" dt="2021-05-26T18:16:34.416" v="5246" actId="1076"/>
          <ac:picMkLst>
            <pc:docMk/>
            <pc:sldMk cId="3743246641" sldId="1083"/>
            <ac:picMk id="15" creationId="{CB4A2038-8391-413C-B355-351D79C97F95}"/>
          </ac:picMkLst>
        </pc:picChg>
        <pc:picChg chg="add mod">
          <ac:chgData name="Dan Dures" userId="a4d20157-df88-481d-80b8-beb62bbedd3b" providerId="ADAL" clId="{25356386-CA1C-4023-8F56-3D45946ADB73}" dt="2021-05-26T11:16:48.151" v="3403" actId="1076"/>
          <ac:picMkLst>
            <pc:docMk/>
            <pc:sldMk cId="3743246641" sldId="1083"/>
            <ac:picMk id="16" creationId="{1C03F105-1067-48BB-A234-80855911DE12}"/>
          </ac:picMkLst>
        </pc:picChg>
      </pc:sldChg>
      <pc:sldChg chg="addSp modSp new del mod ord modClrScheme chgLayout">
        <pc:chgData name="Dan Dures" userId="a4d20157-df88-481d-80b8-beb62bbedd3b" providerId="ADAL" clId="{25356386-CA1C-4023-8F56-3D45946ADB73}" dt="2021-05-18T14:10:36.030" v="1442" actId="47"/>
        <pc:sldMkLst>
          <pc:docMk/>
          <pc:sldMk cId="3827141641" sldId="1084"/>
        </pc:sldMkLst>
        <pc:spChg chg="add mod">
          <ac:chgData name="Dan Dures" userId="a4d20157-df88-481d-80b8-beb62bbedd3b" providerId="ADAL" clId="{25356386-CA1C-4023-8F56-3D45946ADB73}" dt="2021-05-18T14:05:23.572" v="1186" actId="20577"/>
          <ac:spMkLst>
            <pc:docMk/>
            <pc:sldMk cId="3827141641" sldId="1084"/>
            <ac:spMk id="2" creationId="{806E913F-51A7-444D-B375-DB9D30BF8DEA}"/>
          </ac:spMkLst>
        </pc:spChg>
        <pc:spChg chg="add mod">
          <ac:chgData name="Dan Dures" userId="a4d20157-df88-481d-80b8-beb62bbedd3b" providerId="ADAL" clId="{25356386-CA1C-4023-8F56-3D45946ADB73}" dt="2021-05-18T14:09:01.034" v="1271" actId="20577"/>
          <ac:spMkLst>
            <pc:docMk/>
            <pc:sldMk cId="3827141641" sldId="1084"/>
            <ac:spMk id="3" creationId="{8EAFEDB9-1F2E-42A0-A4F4-14AFD62F065D}"/>
          </ac:spMkLst>
        </pc:spChg>
      </pc:sldChg>
      <pc:sldChg chg="addSp delSp modSp add mod modAnim">
        <pc:chgData name="Dan Dures" userId="a4d20157-df88-481d-80b8-beb62bbedd3b" providerId="ADAL" clId="{25356386-CA1C-4023-8F56-3D45946ADB73}" dt="2021-05-26T18:16:14.869" v="5245" actId="1037"/>
        <pc:sldMkLst>
          <pc:docMk/>
          <pc:sldMk cId="3140294837" sldId="1085"/>
        </pc:sldMkLst>
        <pc:spChg chg="del mod">
          <ac:chgData name="Dan Dures" userId="a4d20157-df88-481d-80b8-beb62bbedd3b" providerId="ADAL" clId="{25356386-CA1C-4023-8F56-3D45946ADB73}" dt="2021-05-18T14:27:36.136" v="1551" actId="478"/>
          <ac:spMkLst>
            <pc:docMk/>
            <pc:sldMk cId="3140294837" sldId="1085"/>
            <ac:spMk id="2" creationId="{806E913F-51A7-444D-B375-DB9D30BF8DEA}"/>
          </ac:spMkLst>
        </pc:spChg>
        <pc:spChg chg="mod">
          <ac:chgData name="Dan Dures" userId="a4d20157-df88-481d-80b8-beb62bbedd3b" providerId="ADAL" clId="{25356386-CA1C-4023-8F56-3D45946ADB73}" dt="2021-05-26T18:16:14.869" v="5245" actId="1037"/>
          <ac:spMkLst>
            <pc:docMk/>
            <pc:sldMk cId="3140294837" sldId="1085"/>
            <ac:spMk id="3" creationId="{8EAFEDB9-1F2E-42A0-A4F4-14AFD62F065D}"/>
          </ac:spMkLst>
        </pc:spChg>
        <pc:spChg chg="add del mod">
          <ac:chgData name="Dan Dures" userId="a4d20157-df88-481d-80b8-beb62bbedd3b" providerId="ADAL" clId="{25356386-CA1C-4023-8F56-3D45946ADB73}" dt="2021-05-18T14:27:45.501" v="1555" actId="478"/>
          <ac:spMkLst>
            <pc:docMk/>
            <pc:sldMk cId="3140294837" sldId="1085"/>
            <ac:spMk id="4" creationId="{A5C0C09B-121A-4BC8-A3D1-A9778E7B6CCA}"/>
          </ac:spMkLst>
        </pc:spChg>
        <pc:spChg chg="add mod">
          <ac:chgData name="Dan Dures" userId="a4d20157-df88-481d-80b8-beb62bbedd3b" providerId="ADAL" clId="{25356386-CA1C-4023-8F56-3D45946ADB73}" dt="2021-05-26T18:15:25.010" v="5234" actId="1076"/>
          <ac:spMkLst>
            <pc:docMk/>
            <pc:sldMk cId="3140294837" sldId="1085"/>
            <ac:spMk id="5" creationId="{A1DA3A71-A4B7-49E8-84BE-3F7F2511B3FE}"/>
          </ac:spMkLst>
        </pc:spChg>
        <pc:spChg chg="add mod">
          <ac:chgData name="Dan Dures" userId="a4d20157-df88-481d-80b8-beb62bbedd3b" providerId="ADAL" clId="{25356386-CA1C-4023-8F56-3D45946ADB73}" dt="2021-05-26T18:00:53.968" v="4519" actId="14100"/>
          <ac:spMkLst>
            <pc:docMk/>
            <pc:sldMk cId="3140294837" sldId="1085"/>
            <ac:spMk id="6" creationId="{FC65A94F-E1D5-485F-BE09-F54106E173C2}"/>
          </ac:spMkLst>
        </pc:spChg>
        <pc:spChg chg="add mod">
          <ac:chgData name="Dan Dures" userId="a4d20157-df88-481d-80b8-beb62bbedd3b" providerId="ADAL" clId="{25356386-CA1C-4023-8F56-3D45946ADB73}" dt="2021-05-26T18:15:05.422" v="5232" actId="554"/>
          <ac:spMkLst>
            <pc:docMk/>
            <pc:sldMk cId="3140294837" sldId="1085"/>
            <ac:spMk id="7" creationId="{504111BC-5AFE-4681-BD7B-2FB56F5B5D2E}"/>
          </ac:spMkLst>
        </pc:spChg>
        <pc:spChg chg="add del mod">
          <ac:chgData name="Dan Dures" userId="a4d20157-df88-481d-80b8-beb62bbedd3b" providerId="ADAL" clId="{25356386-CA1C-4023-8F56-3D45946ADB73}" dt="2021-05-26T18:05:25.547" v="4734" actId="478"/>
          <ac:spMkLst>
            <pc:docMk/>
            <pc:sldMk cId="3140294837" sldId="1085"/>
            <ac:spMk id="8" creationId="{95A3C212-8E96-4DD0-B8F9-CCD12BD0711E}"/>
          </ac:spMkLst>
        </pc:spChg>
        <pc:spChg chg="add mod">
          <ac:chgData name="Dan Dures" userId="a4d20157-df88-481d-80b8-beb62bbedd3b" providerId="ADAL" clId="{25356386-CA1C-4023-8F56-3D45946ADB73}" dt="2021-05-26T18:15:05.422" v="5232" actId="554"/>
          <ac:spMkLst>
            <pc:docMk/>
            <pc:sldMk cId="3140294837" sldId="1085"/>
            <ac:spMk id="9" creationId="{63A06E13-1262-4606-852C-2B53F9DACD8E}"/>
          </ac:spMkLst>
        </pc:spChg>
        <pc:spChg chg="add mod">
          <ac:chgData name="Dan Dures" userId="a4d20157-df88-481d-80b8-beb62bbedd3b" providerId="ADAL" clId="{25356386-CA1C-4023-8F56-3D45946ADB73}" dt="2021-05-26T18:15:23.069" v="5233" actId="1076"/>
          <ac:spMkLst>
            <pc:docMk/>
            <pc:sldMk cId="3140294837" sldId="1085"/>
            <ac:spMk id="10" creationId="{03111398-237C-414D-9131-68334B8D649A}"/>
          </ac:spMkLst>
        </pc:spChg>
        <pc:spChg chg="add mod">
          <ac:chgData name="Dan Dures" userId="a4d20157-df88-481d-80b8-beb62bbedd3b" providerId="ADAL" clId="{25356386-CA1C-4023-8F56-3D45946ADB73}" dt="2021-05-26T18:15:23.069" v="5233" actId="1076"/>
          <ac:spMkLst>
            <pc:docMk/>
            <pc:sldMk cId="3140294837" sldId="1085"/>
            <ac:spMk id="11" creationId="{B7ED37C0-3CD0-4AE5-842B-34C35AD5CA02}"/>
          </ac:spMkLst>
        </pc:spChg>
        <pc:spChg chg="add mod">
          <ac:chgData name="Dan Dures" userId="a4d20157-df88-481d-80b8-beb62bbedd3b" providerId="ADAL" clId="{25356386-CA1C-4023-8F56-3D45946ADB73}" dt="2021-05-26T18:15:23.069" v="5233" actId="1076"/>
          <ac:spMkLst>
            <pc:docMk/>
            <pc:sldMk cId="3140294837" sldId="1085"/>
            <ac:spMk id="12" creationId="{2DF5A771-A432-4DAC-A0B0-410BB6FDFE2D}"/>
          </ac:spMkLst>
        </pc:spChg>
        <pc:spChg chg="add mod">
          <ac:chgData name="Dan Dures" userId="a4d20157-df88-481d-80b8-beb62bbedd3b" providerId="ADAL" clId="{25356386-CA1C-4023-8F56-3D45946ADB73}" dt="2021-05-26T18:15:35.814" v="5237" actId="1076"/>
          <ac:spMkLst>
            <pc:docMk/>
            <pc:sldMk cId="3140294837" sldId="1085"/>
            <ac:spMk id="13" creationId="{C0638BE2-637C-4CAF-ABDE-9D2FBE0DE9D7}"/>
          </ac:spMkLst>
        </pc:spChg>
        <pc:picChg chg="add mod">
          <ac:chgData name="Dan Dures" userId="a4d20157-df88-481d-80b8-beb62bbedd3b" providerId="ADAL" clId="{25356386-CA1C-4023-8F56-3D45946ADB73}" dt="2021-05-26T18:15:23.069" v="5233" actId="1076"/>
          <ac:picMkLst>
            <pc:docMk/>
            <pc:sldMk cId="3140294837" sldId="1085"/>
            <ac:picMk id="4" creationId="{8D0A0AC3-FF9A-430F-A6CA-ACA2A75D2B31}"/>
          </ac:picMkLst>
        </pc:picChg>
      </pc:sldChg>
      <pc:sldChg chg="modSp add del mod">
        <pc:chgData name="Dan Dures" userId="a4d20157-df88-481d-80b8-beb62bbedd3b" providerId="ADAL" clId="{25356386-CA1C-4023-8F56-3D45946ADB73}" dt="2021-05-26T10:12:59.118" v="1831" actId="47"/>
        <pc:sldMkLst>
          <pc:docMk/>
          <pc:sldMk cId="2560533990" sldId="1086"/>
        </pc:sldMkLst>
        <pc:spChg chg="mod">
          <ac:chgData name="Dan Dures" userId="a4d20157-df88-481d-80b8-beb62bbedd3b" providerId="ADAL" clId="{25356386-CA1C-4023-8F56-3D45946ADB73}" dt="2021-05-26T10:12:06.918" v="1817" actId="20577"/>
          <ac:spMkLst>
            <pc:docMk/>
            <pc:sldMk cId="2560533990" sldId="1086"/>
            <ac:spMk id="2" creationId="{1F212538-AB0C-4463-91C9-105B0879482D}"/>
          </ac:spMkLst>
        </pc:spChg>
      </pc:sldChg>
    </pc:docChg>
  </pc:docChgLst>
  <pc:docChgLst>
    <pc:chgData name="Dan Dures" userId="a4d20157-df88-481d-80b8-beb62bbedd3b" providerId="ADAL" clId="{729ACD07-5D07-46F5-9A3B-286F30FBB5E1}"/>
    <pc:docChg chg="undo redo custSel addSld delSld modSld sldOrd">
      <pc:chgData name="Dan Dures" userId="a4d20157-df88-481d-80b8-beb62bbedd3b" providerId="ADAL" clId="{729ACD07-5D07-46F5-9A3B-286F30FBB5E1}" dt="2021-03-24T12:10:18.161" v="20001" actId="20577"/>
      <pc:docMkLst>
        <pc:docMk/>
      </pc:docMkLst>
      <pc:sldChg chg="modSp mod">
        <pc:chgData name="Dan Dures" userId="a4d20157-df88-481d-80b8-beb62bbedd3b" providerId="ADAL" clId="{729ACD07-5D07-46F5-9A3B-286F30FBB5E1}" dt="2021-03-23T09:30:26.822" v="48" actId="113"/>
        <pc:sldMkLst>
          <pc:docMk/>
          <pc:sldMk cId="3499533710" sldId="646"/>
        </pc:sldMkLst>
        <pc:spChg chg="mod">
          <ac:chgData name="Dan Dures" userId="a4d20157-df88-481d-80b8-beb62bbedd3b" providerId="ADAL" clId="{729ACD07-5D07-46F5-9A3B-286F30FBB5E1}" dt="2021-03-23T09:30:26.822" v="48" actId="113"/>
          <ac:spMkLst>
            <pc:docMk/>
            <pc:sldMk cId="3499533710" sldId="646"/>
            <ac:spMk id="2" creationId="{1F212538-AB0C-4463-91C9-105B0879482D}"/>
          </ac:spMkLst>
        </pc:spChg>
      </pc:sldChg>
      <pc:sldChg chg="delSp modSp add del mod ord modClrScheme chgLayout">
        <pc:chgData name="Dan Dures" userId="a4d20157-df88-481d-80b8-beb62bbedd3b" providerId="ADAL" clId="{729ACD07-5D07-46F5-9A3B-286F30FBB5E1}" dt="2021-03-23T20:42:14.624" v="10211" actId="47"/>
        <pc:sldMkLst>
          <pc:docMk/>
          <pc:sldMk cId="1483187935" sldId="747"/>
        </pc:sldMkLst>
        <pc:spChg chg="mod">
          <ac:chgData name="Dan Dures" userId="a4d20157-df88-481d-80b8-beb62bbedd3b" providerId="ADAL" clId="{729ACD07-5D07-46F5-9A3B-286F30FBB5E1}" dt="2021-03-23T16:47:46.469" v="8362" actId="1076"/>
          <ac:spMkLst>
            <pc:docMk/>
            <pc:sldMk cId="1483187935" sldId="747"/>
            <ac:spMk id="3" creationId="{AB6BA1E4-3F2B-4096-8B2E-D7304B90C043}"/>
          </ac:spMkLst>
        </pc:spChg>
        <pc:spChg chg="del">
          <ac:chgData name="Dan Dures" userId="a4d20157-df88-481d-80b8-beb62bbedd3b" providerId="ADAL" clId="{729ACD07-5D07-46F5-9A3B-286F30FBB5E1}" dt="2021-03-23T16:46:29.486" v="8220" actId="478"/>
          <ac:spMkLst>
            <pc:docMk/>
            <pc:sldMk cId="1483187935" sldId="747"/>
            <ac:spMk id="8" creationId="{EB934A7A-A3D6-422B-A66A-C96B8F13C415}"/>
          </ac:spMkLst>
        </pc:spChg>
        <pc:spChg chg="mod ord">
          <ac:chgData name="Dan Dures" userId="a4d20157-df88-481d-80b8-beb62bbedd3b" providerId="ADAL" clId="{729ACD07-5D07-46F5-9A3B-286F30FBB5E1}" dt="2021-03-23T16:47:43.106" v="8361" actId="20577"/>
          <ac:spMkLst>
            <pc:docMk/>
            <pc:sldMk cId="1483187935" sldId="747"/>
            <ac:spMk id="12" creationId="{CC11B620-FA25-4903-A9FC-0C8417A0BDFE}"/>
          </ac:spMkLst>
        </pc:spChg>
        <pc:spChg chg="mod">
          <ac:chgData name="Dan Dures" userId="a4d20157-df88-481d-80b8-beb62bbedd3b" providerId="ADAL" clId="{729ACD07-5D07-46F5-9A3B-286F30FBB5E1}" dt="2021-03-23T16:47:37.356" v="8360" actId="1076"/>
          <ac:spMkLst>
            <pc:docMk/>
            <pc:sldMk cId="1483187935" sldId="747"/>
            <ac:spMk id="30" creationId="{D08F7403-411E-4F96-B7A6-891B22BAA014}"/>
          </ac:spMkLst>
        </pc:spChg>
        <pc:picChg chg="del">
          <ac:chgData name="Dan Dures" userId="a4d20157-df88-481d-80b8-beb62bbedd3b" providerId="ADAL" clId="{729ACD07-5D07-46F5-9A3B-286F30FBB5E1}" dt="2021-03-23T16:46:29.486" v="8220" actId="478"/>
          <ac:picMkLst>
            <pc:docMk/>
            <pc:sldMk cId="1483187935" sldId="747"/>
            <ac:picMk id="2" creationId="{7882057D-8C54-4CDF-8718-687DC5F98AC7}"/>
          </ac:picMkLst>
        </pc:picChg>
        <pc:picChg chg="del">
          <ac:chgData name="Dan Dures" userId="a4d20157-df88-481d-80b8-beb62bbedd3b" providerId="ADAL" clId="{729ACD07-5D07-46F5-9A3B-286F30FBB5E1}" dt="2021-03-23T16:46:29.486" v="8220" actId="478"/>
          <ac:picMkLst>
            <pc:docMk/>
            <pc:sldMk cId="1483187935" sldId="747"/>
            <ac:picMk id="6" creationId="{D817478C-B44A-4B8B-8896-80215AD05989}"/>
          </ac:picMkLst>
        </pc:picChg>
        <pc:picChg chg="del">
          <ac:chgData name="Dan Dures" userId="a4d20157-df88-481d-80b8-beb62bbedd3b" providerId="ADAL" clId="{729ACD07-5D07-46F5-9A3B-286F30FBB5E1}" dt="2021-03-23T16:46:24.434" v="8219" actId="478"/>
          <ac:picMkLst>
            <pc:docMk/>
            <pc:sldMk cId="1483187935" sldId="747"/>
            <ac:picMk id="25" creationId="{D8032E74-9FB3-408A-8A46-B300E754DE29}"/>
          </ac:picMkLst>
        </pc:picChg>
        <pc:cxnChg chg="del">
          <ac:chgData name="Dan Dures" userId="a4d20157-df88-481d-80b8-beb62bbedd3b" providerId="ADAL" clId="{729ACD07-5D07-46F5-9A3B-286F30FBB5E1}" dt="2021-03-23T16:46:29.486" v="8220" actId="478"/>
          <ac:cxnSpMkLst>
            <pc:docMk/>
            <pc:sldMk cId="1483187935" sldId="747"/>
            <ac:cxnSpMk id="7" creationId="{68820D98-9764-493A-9093-6538C33FAC3C}"/>
          </ac:cxnSpMkLst>
        </pc:cxnChg>
      </pc:sldChg>
      <pc:sldChg chg="addSp delSp modSp add mod ord">
        <pc:chgData name="Dan Dures" userId="a4d20157-df88-481d-80b8-beb62bbedd3b" providerId="ADAL" clId="{729ACD07-5D07-46F5-9A3B-286F30FBB5E1}" dt="2021-03-23T20:53:40.459" v="10375" actId="20577"/>
        <pc:sldMkLst>
          <pc:docMk/>
          <pc:sldMk cId="2040238544" sldId="756"/>
        </pc:sldMkLst>
        <pc:spChg chg="add del mod">
          <ac:chgData name="Dan Dures" userId="a4d20157-df88-481d-80b8-beb62bbedd3b" providerId="ADAL" clId="{729ACD07-5D07-46F5-9A3B-286F30FBB5E1}" dt="2021-03-23T20:44:52.415" v="10354"/>
          <ac:spMkLst>
            <pc:docMk/>
            <pc:sldMk cId="2040238544" sldId="756"/>
            <ac:spMk id="4" creationId="{EDB674CB-1E0F-473C-A88D-F7BB93892D05}"/>
          </ac:spMkLst>
        </pc:spChg>
        <pc:spChg chg="mod">
          <ac:chgData name="Dan Dures" userId="a4d20157-df88-481d-80b8-beb62bbedd3b" providerId="ADAL" clId="{729ACD07-5D07-46F5-9A3B-286F30FBB5E1}" dt="2021-03-23T20:53:40.459" v="10375" actId="20577"/>
          <ac:spMkLst>
            <pc:docMk/>
            <pc:sldMk cId="2040238544" sldId="756"/>
            <ac:spMk id="12" creationId="{CC11B620-FA25-4903-A9FC-0C8417A0BDFE}"/>
          </ac:spMkLst>
        </pc:spChg>
        <pc:picChg chg="del">
          <ac:chgData name="Dan Dures" userId="a4d20157-df88-481d-80b8-beb62bbedd3b" providerId="ADAL" clId="{729ACD07-5D07-46F5-9A3B-286F30FBB5E1}" dt="2021-03-23T16:57:22.416" v="8572" actId="478"/>
          <ac:picMkLst>
            <pc:docMk/>
            <pc:sldMk cId="2040238544" sldId="756"/>
            <ac:picMk id="14" creationId="{06041E27-AF7C-45B9-A6A0-63C44C1BBE15}"/>
          </ac:picMkLst>
        </pc:picChg>
      </pc:sldChg>
      <pc:sldChg chg="addSp delSp modSp mod modClrScheme chgLayout">
        <pc:chgData name="Dan Dures" userId="a4d20157-df88-481d-80b8-beb62bbedd3b" providerId="ADAL" clId="{729ACD07-5D07-46F5-9A3B-286F30FBB5E1}" dt="2021-03-24T11:46:45.216" v="19310" actId="1076"/>
        <pc:sldMkLst>
          <pc:docMk/>
          <pc:sldMk cId="1661631220" sldId="879"/>
        </pc:sldMkLst>
        <pc:spChg chg="mod ord">
          <ac:chgData name="Dan Dures" userId="a4d20157-df88-481d-80b8-beb62bbedd3b" providerId="ADAL" clId="{729ACD07-5D07-46F5-9A3B-286F30FBB5E1}" dt="2021-03-23T12:08:39.698" v="3258" actId="1076"/>
          <ac:spMkLst>
            <pc:docMk/>
            <pc:sldMk cId="1661631220" sldId="879"/>
            <ac:spMk id="2" creationId="{5FC114F5-4217-46D6-8F4A-47ADEC4CD826}"/>
          </ac:spMkLst>
        </pc:spChg>
        <pc:spChg chg="add del mod">
          <ac:chgData name="Dan Dures" userId="a4d20157-df88-481d-80b8-beb62bbedd3b" providerId="ADAL" clId="{729ACD07-5D07-46F5-9A3B-286F30FBB5E1}" dt="2021-03-23T12:12:26.879" v="3291" actId="478"/>
          <ac:spMkLst>
            <pc:docMk/>
            <pc:sldMk cId="1661631220" sldId="879"/>
            <ac:spMk id="10" creationId="{E9CFF4AD-C979-4B05-B5ED-14E7457FB1D8}"/>
          </ac:spMkLst>
        </pc:spChg>
        <pc:graphicFrameChg chg="del mod">
          <ac:chgData name="Dan Dures" userId="a4d20157-df88-481d-80b8-beb62bbedd3b" providerId="ADAL" clId="{729ACD07-5D07-46F5-9A3B-286F30FBB5E1}" dt="2021-03-23T12:04:21.014" v="3099" actId="478"/>
          <ac:graphicFrameMkLst>
            <pc:docMk/>
            <pc:sldMk cId="1661631220" sldId="879"/>
            <ac:graphicFrameMk id="5" creationId="{59E2DF83-04D7-4D2B-BA06-DC67EEC9C719}"/>
          </ac:graphicFrameMkLst>
        </pc:graphicFrameChg>
        <pc:picChg chg="add mod">
          <ac:chgData name="Dan Dures" userId="a4d20157-df88-481d-80b8-beb62bbedd3b" providerId="ADAL" clId="{729ACD07-5D07-46F5-9A3B-286F30FBB5E1}" dt="2021-03-24T11:45:23.014" v="19291" actId="14861"/>
          <ac:picMkLst>
            <pc:docMk/>
            <pc:sldMk cId="1661631220" sldId="879"/>
            <ac:picMk id="4" creationId="{7477C295-6B3C-422C-8F24-168150483CDB}"/>
          </ac:picMkLst>
        </pc:picChg>
        <pc:picChg chg="add mod ord">
          <ac:chgData name="Dan Dures" userId="a4d20157-df88-481d-80b8-beb62bbedd3b" providerId="ADAL" clId="{729ACD07-5D07-46F5-9A3B-286F30FBB5E1}" dt="2021-03-24T11:45:46.160" v="19299" actId="1076"/>
          <ac:picMkLst>
            <pc:docMk/>
            <pc:sldMk cId="1661631220" sldId="879"/>
            <ac:picMk id="7" creationId="{0EB0831E-F14C-4608-86C8-19D766975EFC}"/>
          </ac:picMkLst>
        </pc:picChg>
        <pc:picChg chg="add mod">
          <ac:chgData name="Dan Dures" userId="a4d20157-df88-481d-80b8-beb62bbedd3b" providerId="ADAL" clId="{729ACD07-5D07-46F5-9A3B-286F30FBB5E1}" dt="2021-03-24T11:45:28.526" v="19292" actId="14861"/>
          <ac:picMkLst>
            <pc:docMk/>
            <pc:sldMk cId="1661631220" sldId="879"/>
            <ac:picMk id="9" creationId="{839A98B3-166E-4545-B469-42968C5A20F8}"/>
          </ac:picMkLst>
        </pc:picChg>
        <pc:picChg chg="add mod">
          <ac:chgData name="Dan Dures" userId="a4d20157-df88-481d-80b8-beb62bbedd3b" providerId="ADAL" clId="{729ACD07-5D07-46F5-9A3B-286F30FBB5E1}" dt="2021-03-24T11:45:37.449" v="19296" actId="1076"/>
          <ac:picMkLst>
            <pc:docMk/>
            <pc:sldMk cId="1661631220" sldId="879"/>
            <ac:picMk id="12" creationId="{2F97BBBD-09FA-48B6-ABB3-331B6B49D607}"/>
          </ac:picMkLst>
        </pc:picChg>
        <pc:picChg chg="add mod">
          <ac:chgData name="Dan Dures" userId="a4d20157-df88-481d-80b8-beb62bbedd3b" providerId="ADAL" clId="{729ACD07-5D07-46F5-9A3B-286F30FBB5E1}" dt="2021-03-24T11:45:31.831" v="19293" actId="14861"/>
          <ac:picMkLst>
            <pc:docMk/>
            <pc:sldMk cId="1661631220" sldId="879"/>
            <ac:picMk id="14" creationId="{45FCDE9B-B12E-4E10-9F76-92A4B7D726CE}"/>
          </ac:picMkLst>
        </pc:picChg>
        <pc:picChg chg="add mod">
          <ac:chgData name="Dan Dures" userId="a4d20157-df88-481d-80b8-beb62bbedd3b" providerId="ADAL" clId="{729ACD07-5D07-46F5-9A3B-286F30FBB5E1}" dt="2021-03-24T11:46:45.216" v="19310" actId="1076"/>
          <ac:picMkLst>
            <pc:docMk/>
            <pc:sldMk cId="1661631220" sldId="879"/>
            <ac:picMk id="16" creationId="{BBEE3F1B-52B2-476C-8DC5-507D7DA9C59C}"/>
          </ac:picMkLst>
        </pc:picChg>
      </pc:sldChg>
      <pc:sldChg chg="addSp delSp modSp mod ord modNotesTx">
        <pc:chgData name="Dan Dures" userId="a4d20157-df88-481d-80b8-beb62bbedd3b" providerId="ADAL" clId="{729ACD07-5D07-46F5-9A3B-286F30FBB5E1}" dt="2021-03-24T11:43:30.626" v="19275" actId="1076"/>
        <pc:sldMkLst>
          <pc:docMk/>
          <pc:sldMk cId="3295120566" sldId="880"/>
        </pc:sldMkLst>
        <pc:spChg chg="mod">
          <ac:chgData name="Dan Dures" userId="a4d20157-df88-481d-80b8-beb62bbedd3b" providerId="ADAL" clId="{729ACD07-5D07-46F5-9A3B-286F30FBB5E1}" dt="2021-03-23T10:43:27.475" v="3084" actId="1036"/>
          <ac:spMkLst>
            <pc:docMk/>
            <pc:sldMk cId="3295120566" sldId="880"/>
            <ac:spMk id="4" creationId="{D519E4AE-7D56-42C5-8D72-F04E16DEDD62}"/>
          </ac:spMkLst>
        </pc:spChg>
        <pc:spChg chg="add mod">
          <ac:chgData name="Dan Dures" userId="a4d20157-df88-481d-80b8-beb62bbedd3b" providerId="ADAL" clId="{729ACD07-5D07-46F5-9A3B-286F30FBB5E1}" dt="2021-03-24T11:43:30.626" v="19275" actId="1076"/>
          <ac:spMkLst>
            <pc:docMk/>
            <pc:sldMk cId="3295120566" sldId="880"/>
            <ac:spMk id="7" creationId="{9A1C79AA-F97A-4B72-9975-21BA79A88F37}"/>
          </ac:spMkLst>
        </pc:spChg>
        <pc:picChg chg="del">
          <ac:chgData name="Dan Dures" userId="a4d20157-df88-481d-80b8-beb62bbedd3b" providerId="ADAL" clId="{729ACD07-5D07-46F5-9A3B-286F30FBB5E1}" dt="2021-03-23T10:41:45.156" v="2870" actId="478"/>
          <ac:picMkLst>
            <pc:docMk/>
            <pc:sldMk cId="3295120566" sldId="880"/>
            <ac:picMk id="5" creationId="{58D64B8E-248B-416B-8B50-E223439BF0A2}"/>
          </ac:picMkLst>
        </pc:picChg>
        <pc:picChg chg="add mod ord">
          <ac:chgData name="Dan Dures" userId="a4d20157-df88-481d-80b8-beb62bbedd3b" providerId="ADAL" clId="{729ACD07-5D07-46F5-9A3B-286F30FBB5E1}" dt="2021-03-23T10:43:36.640" v="3088" actId="167"/>
          <ac:picMkLst>
            <pc:docMk/>
            <pc:sldMk cId="3295120566" sldId="880"/>
            <ac:picMk id="6" creationId="{F96E9AC4-5978-47F0-990D-2C22A3E1997E}"/>
          </ac:picMkLst>
        </pc:picChg>
      </pc:sldChg>
      <pc:sldChg chg="delSp modSp del mod ord modClrScheme delAnim chgLayout">
        <pc:chgData name="Dan Dures" userId="a4d20157-df88-481d-80b8-beb62bbedd3b" providerId="ADAL" clId="{729ACD07-5D07-46F5-9A3B-286F30FBB5E1}" dt="2021-03-23T12:12:39.404" v="3293" actId="47"/>
        <pc:sldMkLst>
          <pc:docMk/>
          <pc:sldMk cId="1013477355" sldId="881"/>
        </pc:sldMkLst>
        <pc:spChg chg="mod ord">
          <ac:chgData name="Dan Dures" userId="a4d20157-df88-481d-80b8-beb62bbedd3b" providerId="ADAL" clId="{729ACD07-5D07-46F5-9A3B-286F30FBB5E1}" dt="2021-03-23T12:12:01.908" v="3288" actId="14100"/>
          <ac:spMkLst>
            <pc:docMk/>
            <pc:sldMk cId="1013477355" sldId="881"/>
            <ac:spMk id="2" creationId="{5FC114F5-4217-46D6-8F4A-47ADEC4CD826}"/>
          </ac:spMkLst>
        </pc:spChg>
        <pc:spChg chg="del">
          <ac:chgData name="Dan Dures" userId="a4d20157-df88-481d-80b8-beb62bbedd3b" providerId="ADAL" clId="{729ACD07-5D07-46F5-9A3B-286F30FBB5E1}" dt="2021-03-23T12:11:39.998" v="3284" actId="478"/>
          <ac:spMkLst>
            <pc:docMk/>
            <pc:sldMk cId="1013477355" sldId="881"/>
            <ac:spMk id="8" creationId="{1FD52212-C702-4C72-845C-97CD153E2057}"/>
          </ac:spMkLst>
        </pc:spChg>
        <pc:spChg chg="del">
          <ac:chgData name="Dan Dures" userId="a4d20157-df88-481d-80b8-beb62bbedd3b" providerId="ADAL" clId="{729ACD07-5D07-46F5-9A3B-286F30FBB5E1}" dt="2021-03-23T12:11:42.295" v="3285" actId="478"/>
          <ac:spMkLst>
            <pc:docMk/>
            <pc:sldMk cId="1013477355" sldId="881"/>
            <ac:spMk id="9" creationId="{F6405011-2C02-4E09-85D6-2DE8B7F7E367}"/>
          </ac:spMkLst>
        </pc:spChg>
        <pc:spChg chg="del">
          <ac:chgData name="Dan Dures" userId="a4d20157-df88-481d-80b8-beb62bbedd3b" providerId="ADAL" clId="{729ACD07-5D07-46F5-9A3B-286F30FBB5E1}" dt="2021-03-23T12:11:43.606" v="3286" actId="478"/>
          <ac:spMkLst>
            <pc:docMk/>
            <pc:sldMk cId="1013477355" sldId="881"/>
            <ac:spMk id="11" creationId="{1998EA4F-A587-404D-996E-671EC328C269}"/>
          </ac:spMkLst>
        </pc:spChg>
      </pc:sldChg>
      <pc:sldChg chg="del ord">
        <pc:chgData name="Dan Dures" userId="a4d20157-df88-481d-80b8-beb62bbedd3b" providerId="ADAL" clId="{729ACD07-5D07-46F5-9A3B-286F30FBB5E1}" dt="2021-03-24T11:47:22.838" v="19311" actId="47"/>
        <pc:sldMkLst>
          <pc:docMk/>
          <pc:sldMk cId="3745084137" sldId="883"/>
        </pc:sldMkLst>
      </pc:sldChg>
      <pc:sldChg chg="modSp mod ord">
        <pc:chgData name="Dan Dures" userId="a4d20157-df88-481d-80b8-beb62bbedd3b" providerId="ADAL" clId="{729ACD07-5D07-46F5-9A3B-286F30FBB5E1}" dt="2021-03-23T12:13:45.170" v="3305" actId="114"/>
        <pc:sldMkLst>
          <pc:docMk/>
          <pc:sldMk cId="2252504672" sldId="886"/>
        </pc:sldMkLst>
        <pc:spChg chg="mod">
          <ac:chgData name="Dan Dures" userId="a4d20157-df88-481d-80b8-beb62bbedd3b" providerId="ADAL" clId="{729ACD07-5D07-46F5-9A3B-286F30FBB5E1}" dt="2021-03-23T12:13:29.242" v="3303" actId="113"/>
          <ac:spMkLst>
            <pc:docMk/>
            <pc:sldMk cId="2252504672" sldId="886"/>
            <ac:spMk id="6" creationId="{1167DA02-321C-476F-88BC-BAF9C1974574}"/>
          </ac:spMkLst>
        </pc:spChg>
        <pc:spChg chg="mod">
          <ac:chgData name="Dan Dures" userId="a4d20157-df88-481d-80b8-beb62bbedd3b" providerId="ADAL" clId="{729ACD07-5D07-46F5-9A3B-286F30FBB5E1}" dt="2021-03-23T12:13:45.170" v="3305" actId="114"/>
          <ac:spMkLst>
            <pc:docMk/>
            <pc:sldMk cId="2252504672" sldId="886"/>
            <ac:spMk id="11" creationId="{5DF11A31-9705-457F-94E8-37F787569506}"/>
          </ac:spMkLst>
        </pc:spChg>
      </pc:sldChg>
      <pc:sldChg chg="del">
        <pc:chgData name="Dan Dures" userId="a4d20157-df88-481d-80b8-beb62bbedd3b" providerId="ADAL" clId="{729ACD07-5D07-46F5-9A3B-286F30FBB5E1}" dt="2021-03-23T12:14:01.568" v="3307" actId="47"/>
        <pc:sldMkLst>
          <pc:docMk/>
          <pc:sldMk cId="4131403500" sldId="887"/>
        </pc:sldMkLst>
      </pc:sldChg>
      <pc:sldChg chg="addSp delSp modSp mod ord">
        <pc:chgData name="Dan Dures" userId="a4d20157-df88-481d-80b8-beb62bbedd3b" providerId="ADAL" clId="{729ACD07-5D07-46F5-9A3B-286F30FBB5E1}" dt="2021-03-24T10:42:25.987" v="15720" actId="20577"/>
        <pc:sldMkLst>
          <pc:docMk/>
          <pc:sldMk cId="3056410417" sldId="889"/>
        </pc:sldMkLst>
        <pc:spChg chg="mod">
          <ac:chgData name="Dan Dures" userId="a4d20157-df88-481d-80b8-beb62bbedd3b" providerId="ADAL" clId="{729ACD07-5D07-46F5-9A3B-286F30FBB5E1}" dt="2021-03-24T10:42:25.987" v="15720" actId="20577"/>
          <ac:spMkLst>
            <pc:docMk/>
            <pc:sldMk cId="3056410417" sldId="889"/>
            <ac:spMk id="3" creationId="{ACFA791F-35D5-441D-B757-01D26E041843}"/>
          </ac:spMkLst>
        </pc:spChg>
        <pc:spChg chg="add del mod">
          <ac:chgData name="Dan Dures" userId="a4d20157-df88-481d-80b8-beb62bbedd3b" providerId="ADAL" clId="{729ACD07-5D07-46F5-9A3B-286F30FBB5E1}" dt="2021-03-24T10:27:29.329" v="14612" actId="478"/>
          <ac:spMkLst>
            <pc:docMk/>
            <pc:sldMk cId="3056410417" sldId="889"/>
            <ac:spMk id="4" creationId="{AF44553F-2FFA-467C-8027-F71837B32DA9}"/>
          </ac:spMkLst>
        </pc:spChg>
        <pc:graphicFrameChg chg="add mod modGraphic">
          <ac:chgData name="Dan Dures" userId="a4d20157-df88-481d-80b8-beb62bbedd3b" providerId="ADAL" clId="{729ACD07-5D07-46F5-9A3B-286F30FBB5E1}" dt="2021-03-24T10:41:27.772" v="15632" actId="14100"/>
          <ac:graphicFrameMkLst>
            <pc:docMk/>
            <pc:sldMk cId="3056410417" sldId="889"/>
            <ac:graphicFrameMk id="5" creationId="{1EDD0DA0-933D-4D56-B7D3-DF988D6662EF}"/>
          </ac:graphicFrameMkLst>
        </pc:graphicFrameChg>
        <pc:picChg chg="del">
          <ac:chgData name="Dan Dures" userId="a4d20157-df88-481d-80b8-beb62bbedd3b" providerId="ADAL" clId="{729ACD07-5D07-46F5-9A3B-286F30FBB5E1}" dt="2021-03-23T14:54:42.691" v="3879" actId="478"/>
          <ac:picMkLst>
            <pc:docMk/>
            <pc:sldMk cId="3056410417" sldId="889"/>
            <ac:picMk id="5122" creationId="{69F8579D-3FE5-4786-BDFE-285E253A6D4B}"/>
          </ac:picMkLst>
        </pc:picChg>
      </pc:sldChg>
      <pc:sldChg chg="ord">
        <pc:chgData name="Dan Dures" userId="a4d20157-df88-481d-80b8-beb62bbedd3b" providerId="ADAL" clId="{729ACD07-5D07-46F5-9A3B-286F30FBB5E1}" dt="2021-03-23T12:27:03.793" v="3344"/>
        <pc:sldMkLst>
          <pc:docMk/>
          <pc:sldMk cId="4256018623" sldId="890"/>
        </pc:sldMkLst>
      </pc:sldChg>
      <pc:sldChg chg="del">
        <pc:chgData name="Dan Dures" userId="a4d20157-df88-481d-80b8-beb62bbedd3b" providerId="ADAL" clId="{729ACD07-5D07-46F5-9A3B-286F30FBB5E1}" dt="2021-03-23T12:28:23.381" v="3376" actId="47"/>
        <pc:sldMkLst>
          <pc:docMk/>
          <pc:sldMk cId="867807706" sldId="893"/>
        </pc:sldMkLst>
      </pc:sldChg>
      <pc:sldChg chg="addSp modSp mod">
        <pc:chgData name="Dan Dures" userId="a4d20157-df88-481d-80b8-beb62bbedd3b" providerId="ADAL" clId="{729ACD07-5D07-46F5-9A3B-286F30FBB5E1}" dt="2021-03-23T21:00:10.116" v="10775" actId="403"/>
        <pc:sldMkLst>
          <pc:docMk/>
          <pc:sldMk cId="1421789419" sldId="895"/>
        </pc:sldMkLst>
        <pc:spChg chg="mod">
          <ac:chgData name="Dan Dures" userId="a4d20157-df88-481d-80b8-beb62bbedd3b" providerId="ADAL" clId="{729ACD07-5D07-46F5-9A3B-286F30FBB5E1}" dt="2021-03-23T16:00:27.685" v="6461" actId="1076"/>
          <ac:spMkLst>
            <pc:docMk/>
            <pc:sldMk cId="1421789419" sldId="895"/>
            <ac:spMk id="2" creationId="{FF11480B-D5E7-43EF-BA22-F5FC025B87CF}"/>
          </ac:spMkLst>
        </pc:spChg>
        <pc:spChg chg="mod">
          <ac:chgData name="Dan Dures" userId="a4d20157-df88-481d-80b8-beb62bbedd3b" providerId="ADAL" clId="{729ACD07-5D07-46F5-9A3B-286F30FBB5E1}" dt="2021-03-23T20:59:37.108" v="10759" actId="20577"/>
          <ac:spMkLst>
            <pc:docMk/>
            <pc:sldMk cId="1421789419" sldId="895"/>
            <ac:spMk id="7" creationId="{1E01F8E1-EF3E-4E45-80A0-8517B3C4E905}"/>
          </ac:spMkLst>
        </pc:spChg>
        <pc:spChg chg="mod">
          <ac:chgData name="Dan Dures" userId="a4d20157-df88-481d-80b8-beb62bbedd3b" providerId="ADAL" clId="{729ACD07-5D07-46F5-9A3B-286F30FBB5E1}" dt="2021-03-23T20:59:25.353" v="10755" actId="1076"/>
          <ac:spMkLst>
            <pc:docMk/>
            <pc:sldMk cId="1421789419" sldId="895"/>
            <ac:spMk id="9" creationId="{6C0525C3-7641-4089-944F-30C014A51DFC}"/>
          </ac:spMkLst>
        </pc:spChg>
        <pc:spChg chg="mod">
          <ac:chgData name="Dan Dures" userId="a4d20157-df88-481d-80b8-beb62bbedd3b" providerId="ADAL" clId="{729ACD07-5D07-46F5-9A3B-286F30FBB5E1}" dt="2021-03-23T20:59:55.170" v="10773" actId="20577"/>
          <ac:spMkLst>
            <pc:docMk/>
            <pc:sldMk cId="1421789419" sldId="895"/>
            <ac:spMk id="11" creationId="{B5C054C2-8CD0-42E9-A4C9-91B27D052B1C}"/>
          </ac:spMkLst>
        </pc:spChg>
        <pc:graphicFrameChg chg="add mod modGraphic">
          <ac:chgData name="Dan Dures" userId="a4d20157-df88-481d-80b8-beb62bbedd3b" providerId="ADAL" clId="{729ACD07-5D07-46F5-9A3B-286F30FBB5E1}" dt="2021-03-23T21:00:10.116" v="10775" actId="403"/>
          <ac:graphicFrameMkLst>
            <pc:docMk/>
            <pc:sldMk cId="1421789419" sldId="895"/>
            <ac:graphicFrameMk id="8" creationId="{B6B1DEA4-6399-475D-818C-61244B348D0E}"/>
          </ac:graphicFrameMkLst>
        </pc:graphicFrameChg>
        <pc:picChg chg="mod">
          <ac:chgData name="Dan Dures" userId="a4d20157-df88-481d-80b8-beb62bbedd3b" providerId="ADAL" clId="{729ACD07-5D07-46F5-9A3B-286F30FBB5E1}" dt="2021-03-23T20:59:25.353" v="10755" actId="1076"/>
          <ac:picMkLst>
            <pc:docMk/>
            <pc:sldMk cId="1421789419" sldId="895"/>
            <ac:picMk id="4" creationId="{ED0E26D0-2DCC-41E5-B540-BF03614980C4}"/>
          </ac:picMkLst>
        </pc:picChg>
      </pc:sldChg>
      <pc:sldChg chg="addSp delSp modSp ord modAnim">
        <pc:chgData name="Dan Dures" userId="a4d20157-df88-481d-80b8-beb62bbedd3b" providerId="ADAL" clId="{729ACD07-5D07-46F5-9A3B-286F30FBB5E1}" dt="2021-03-23T22:49:10.830" v="14552" actId="21"/>
        <pc:sldMkLst>
          <pc:docMk/>
          <pc:sldMk cId="3042188609" sldId="898"/>
        </pc:sldMkLst>
        <pc:picChg chg="add del mod">
          <ac:chgData name="Dan Dures" userId="a4d20157-df88-481d-80b8-beb62bbedd3b" providerId="ADAL" clId="{729ACD07-5D07-46F5-9A3B-286F30FBB5E1}" dt="2021-03-23T22:49:10.830" v="14552" actId="21"/>
          <ac:picMkLst>
            <pc:docMk/>
            <pc:sldMk cId="3042188609" sldId="898"/>
            <ac:picMk id="13" creationId="{CD877168-4022-4DA2-B080-B7BBCA0B3B18}"/>
          </ac:picMkLst>
        </pc:picChg>
        <pc:picChg chg="add del mod">
          <ac:chgData name="Dan Dures" userId="a4d20157-df88-481d-80b8-beb62bbedd3b" providerId="ADAL" clId="{729ACD07-5D07-46F5-9A3B-286F30FBB5E1}" dt="2021-03-23T22:49:10.830" v="14552" actId="21"/>
          <ac:picMkLst>
            <pc:docMk/>
            <pc:sldMk cId="3042188609" sldId="898"/>
            <ac:picMk id="14" creationId="{CB272B33-C065-4DC2-B46A-86BEF0DBC57C}"/>
          </ac:picMkLst>
        </pc:picChg>
      </pc:sldChg>
      <pc:sldChg chg="addSp modSp mod ord">
        <pc:chgData name="Dan Dures" userId="a4d20157-df88-481d-80b8-beb62bbedd3b" providerId="ADAL" clId="{729ACD07-5D07-46F5-9A3B-286F30FBB5E1}" dt="2021-03-24T11:54:29.302" v="19519" actId="20577"/>
        <pc:sldMkLst>
          <pc:docMk/>
          <pc:sldMk cId="4040195777" sldId="919"/>
        </pc:sldMkLst>
        <pc:spChg chg="mod">
          <ac:chgData name="Dan Dures" userId="a4d20157-df88-481d-80b8-beb62bbedd3b" providerId="ADAL" clId="{729ACD07-5D07-46F5-9A3B-286F30FBB5E1}" dt="2021-03-24T11:54:29.302" v="19519" actId="20577"/>
          <ac:spMkLst>
            <pc:docMk/>
            <pc:sldMk cId="4040195777" sldId="919"/>
            <ac:spMk id="3" creationId="{ACFA791F-35D5-441D-B757-01D26E041843}"/>
          </ac:spMkLst>
        </pc:spChg>
        <pc:spChg chg="add mod">
          <ac:chgData name="Dan Dures" userId="a4d20157-df88-481d-80b8-beb62bbedd3b" providerId="ADAL" clId="{729ACD07-5D07-46F5-9A3B-286F30FBB5E1}" dt="2021-03-23T22:46:23.517" v="14507" actId="1076"/>
          <ac:spMkLst>
            <pc:docMk/>
            <pc:sldMk cId="4040195777" sldId="919"/>
            <ac:spMk id="4" creationId="{CFADB139-09B0-4EFE-9DA3-3A03EAAD4DF4}"/>
          </ac:spMkLst>
        </pc:spChg>
        <pc:picChg chg="mod">
          <ac:chgData name="Dan Dures" userId="a4d20157-df88-481d-80b8-beb62bbedd3b" providerId="ADAL" clId="{729ACD07-5D07-46F5-9A3B-286F30FBB5E1}" dt="2021-03-23T22:46:28.420" v="14509" actId="1076"/>
          <ac:picMkLst>
            <pc:docMk/>
            <pc:sldMk cId="4040195777" sldId="919"/>
            <ac:picMk id="2050" creationId="{FC21DFDD-5574-4F34-9C6E-147FF6F1E782}"/>
          </ac:picMkLst>
        </pc:picChg>
      </pc:sldChg>
      <pc:sldChg chg="del ord">
        <pc:chgData name="Dan Dures" userId="a4d20157-df88-481d-80b8-beb62bbedd3b" providerId="ADAL" clId="{729ACD07-5D07-46F5-9A3B-286F30FBB5E1}" dt="2021-03-23T16:33:08.741" v="7870" actId="47"/>
        <pc:sldMkLst>
          <pc:docMk/>
          <pc:sldMk cId="2670398267" sldId="920"/>
        </pc:sldMkLst>
      </pc:sldChg>
      <pc:sldChg chg="modSp mod ord">
        <pc:chgData name="Dan Dures" userId="a4d20157-df88-481d-80b8-beb62bbedd3b" providerId="ADAL" clId="{729ACD07-5D07-46F5-9A3B-286F30FBB5E1}" dt="2021-03-24T11:46:43.176" v="19308" actId="114"/>
        <pc:sldMkLst>
          <pc:docMk/>
          <pc:sldMk cId="3653251555" sldId="921"/>
        </pc:sldMkLst>
        <pc:spChg chg="mod">
          <ac:chgData name="Dan Dures" userId="a4d20157-df88-481d-80b8-beb62bbedd3b" providerId="ADAL" clId="{729ACD07-5D07-46F5-9A3B-286F30FBB5E1}" dt="2021-03-24T11:46:43.176" v="19308" actId="114"/>
          <ac:spMkLst>
            <pc:docMk/>
            <pc:sldMk cId="3653251555" sldId="921"/>
            <ac:spMk id="5" creationId="{4774C06B-CA80-4322-9D01-C13CF097CE72}"/>
          </ac:spMkLst>
        </pc:spChg>
      </pc:sldChg>
      <pc:sldChg chg="del">
        <pc:chgData name="Dan Dures" userId="a4d20157-df88-481d-80b8-beb62bbedd3b" providerId="ADAL" clId="{729ACD07-5D07-46F5-9A3B-286F30FBB5E1}" dt="2021-03-23T12:11:03.800" v="3281" actId="47"/>
        <pc:sldMkLst>
          <pc:docMk/>
          <pc:sldMk cId="1401130183" sldId="922"/>
        </pc:sldMkLst>
      </pc:sldChg>
      <pc:sldChg chg="modSp mod">
        <pc:chgData name="Dan Dures" userId="a4d20157-df88-481d-80b8-beb62bbedd3b" providerId="ADAL" clId="{729ACD07-5D07-46F5-9A3B-286F30FBB5E1}" dt="2021-03-23T18:04:41.176" v="8723" actId="20577"/>
        <pc:sldMkLst>
          <pc:docMk/>
          <pc:sldMk cId="1364350527" sldId="927"/>
        </pc:sldMkLst>
        <pc:spChg chg="mod">
          <ac:chgData name="Dan Dures" userId="a4d20157-df88-481d-80b8-beb62bbedd3b" providerId="ADAL" clId="{729ACD07-5D07-46F5-9A3B-286F30FBB5E1}" dt="2021-03-23T18:04:41.176" v="8723" actId="20577"/>
          <ac:spMkLst>
            <pc:docMk/>
            <pc:sldMk cId="1364350527" sldId="927"/>
            <ac:spMk id="3" creationId="{ACFA791F-35D5-441D-B757-01D26E041843}"/>
          </ac:spMkLst>
        </pc:spChg>
        <pc:graphicFrameChg chg="mod">
          <ac:chgData name="Dan Dures" userId="a4d20157-df88-481d-80b8-beb62bbedd3b" providerId="ADAL" clId="{729ACD07-5D07-46F5-9A3B-286F30FBB5E1}" dt="2021-03-23T16:58:30.976" v="8574" actId="20577"/>
          <ac:graphicFrameMkLst>
            <pc:docMk/>
            <pc:sldMk cId="1364350527" sldId="927"/>
            <ac:graphicFrameMk id="4" creationId="{8CC6F697-A5DB-4EB7-9171-4EAFF8DDA32C}"/>
          </ac:graphicFrameMkLst>
        </pc:graphicFrameChg>
      </pc:sldChg>
      <pc:sldChg chg="addSp delSp modSp add del mod ord addAnim delAnim">
        <pc:chgData name="Dan Dures" userId="a4d20157-df88-481d-80b8-beb62bbedd3b" providerId="ADAL" clId="{729ACD07-5D07-46F5-9A3B-286F30FBB5E1}" dt="2021-03-24T11:56:01.827" v="19536" actId="1076"/>
        <pc:sldMkLst>
          <pc:docMk/>
          <pc:sldMk cId="3756923833" sldId="928"/>
        </pc:sldMkLst>
        <pc:spChg chg="mod">
          <ac:chgData name="Dan Dures" userId="a4d20157-df88-481d-80b8-beb62bbedd3b" providerId="ADAL" clId="{729ACD07-5D07-46F5-9A3B-286F30FBB5E1}" dt="2021-03-23T16:41:41.829" v="8214" actId="20577"/>
          <ac:spMkLst>
            <pc:docMk/>
            <pc:sldMk cId="3756923833" sldId="928"/>
            <ac:spMk id="2" creationId="{FF11480B-D5E7-43EF-BA22-F5FC025B87CF}"/>
          </ac:spMkLst>
        </pc:spChg>
        <pc:spChg chg="mod">
          <ac:chgData name="Dan Dures" userId="a4d20157-df88-481d-80b8-beb62bbedd3b" providerId="ADAL" clId="{729ACD07-5D07-46F5-9A3B-286F30FBB5E1}" dt="2021-03-23T16:41:35.403" v="8212" actId="6549"/>
          <ac:spMkLst>
            <pc:docMk/>
            <pc:sldMk cId="3756923833" sldId="928"/>
            <ac:spMk id="3" creationId="{ACFA791F-35D5-441D-B757-01D26E041843}"/>
          </ac:spMkLst>
        </pc:spChg>
        <pc:picChg chg="mod">
          <ac:chgData name="Dan Dures" userId="a4d20157-df88-481d-80b8-beb62bbedd3b" providerId="ADAL" clId="{729ACD07-5D07-46F5-9A3B-286F30FBB5E1}" dt="2021-03-23T16:37:49.350" v="7890" actId="1076"/>
          <ac:picMkLst>
            <pc:docMk/>
            <pc:sldMk cId="3756923833" sldId="928"/>
            <ac:picMk id="4" creationId="{C745C6BB-44AD-4311-A690-18CAC385E001}"/>
          </ac:picMkLst>
        </pc:picChg>
        <pc:picChg chg="mod">
          <ac:chgData name="Dan Dures" userId="a4d20157-df88-481d-80b8-beb62bbedd3b" providerId="ADAL" clId="{729ACD07-5D07-46F5-9A3B-286F30FBB5E1}" dt="2021-03-24T11:55:56.472" v="19533" actId="1076"/>
          <ac:picMkLst>
            <pc:docMk/>
            <pc:sldMk cId="3756923833" sldId="928"/>
            <ac:picMk id="5" creationId="{6C69AC12-E808-48EF-8818-8535255255F0}"/>
          </ac:picMkLst>
        </pc:picChg>
        <pc:picChg chg="del">
          <ac:chgData name="Dan Dures" userId="a4d20157-df88-481d-80b8-beb62bbedd3b" providerId="ADAL" clId="{729ACD07-5D07-46F5-9A3B-286F30FBB5E1}" dt="2021-03-23T16:30:12.408" v="7856" actId="478"/>
          <ac:picMkLst>
            <pc:docMk/>
            <pc:sldMk cId="3756923833" sldId="928"/>
            <ac:picMk id="7" creationId="{E3563EBF-080C-42BE-8492-142BE1DDF7BA}"/>
          </ac:picMkLst>
        </pc:picChg>
        <pc:picChg chg="add del">
          <ac:chgData name="Dan Dures" userId="a4d20157-df88-481d-80b8-beb62bbedd3b" providerId="ADAL" clId="{729ACD07-5D07-46F5-9A3B-286F30FBB5E1}" dt="2021-03-23T16:30:16.644" v="7858" actId="478"/>
          <ac:picMkLst>
            <pc:docMk/>
            <pc:sldMk cId="3756923833" sldId="928"/>
            <ac:picMk id="8" creationId="{BDD0E043-A7D9-4029-901E-8B3D3250DF88}"/>
          </ac:picMkLst>
        </pc:picChg>
        <pc:picChg chg="add mod">
          <ac:chgData name="Dan Dures" userId="a4d20157-df88-481d-80b8-beb62bbedd3b" providerId="ADAL" clId="{729ACD07-5D07-46F5-9A3B-286F30FBB5E1}" dt="2021-03-23T16:37:47.397" v="7889" actId="1076"/>
          <ac:picMkLst>
            <pc:docMk/>
            <pc:sldMk cId="3756923833" sldId="928"/>
            <ac:picMk id="3074" creationId="{7799DE97-E433-4FA1-B1A9-022F73F8F008}"/>
          </ac:picMkLst>
        </pc:picChg>
        <pc:picChg chg="add mod">
          <ac:chgData name="Dan Dures" userId="a4d20157-df88-481d-80b8-beb62bbedd3b" providerId="ADAL" clId="{729ACD07-5D07-46F5-9A3B-286F30FBB5E1}" dt="2021-03-23T16:36:20.037" v="7881" actId="1076"/>
          <ac:picMkLst>
            <pc:docMk/>
            <pc:sldMk cId="3756923833" sldId="928"/>
            <ac:picMk id="3076" creationId="{BB9B5DF7-91BA-43DF-8FDF-C9972C91CA2F}"/>
          </ac:picMkLst>
        </pc:picChg>
        <pc:picChg chg="add del mod">
          <ac:chgData name="Dan Dures" userId="a4d20157-df88-481d-80b8-beb62bbedd3b" providerId="ADAL" clId="{729ACD07-5D07-46F5-9A3B-286F30FBB5E1}" dt="2021-03-23T16:38:21.994" v="7948" actId="478"/>
          <ac:picMkLst>
            <pc:docMk/>
            <pc:sldMk cId="3756923833" sldId="928"/>
            <ac:picMk id="3078" creationId="{539783F6-BD9E-426B-A9D6-5247BF27117F}"/>
          </ac:picMkLst>
        </pc:picChg>
        <pc:picChg chg="add mod">
          <ac:chgData name="Dan Dures" userId="a4d20157-df88-481d-80b8-beb62bbedd3b" providerId="ADAL" clId="{729ACD07-5D07-46F5-9A3B-286F30FBB5E1}" dt="2021-03-23T16:38:26.653" v="7952" actId="1076"/>
          <ac:picMkLst>
            <pc:docMk/>
            <pc:sldMk cId="3756923833" sldId="928"/>
            <ac:picMk id="3080" creationId="{E9ABF6FE-693B-45A9-96A2-50B85022F660}"/>
          </ac:picMkLst>
        </pc:picChg>
        <pc:picChg chg="mod">
          <ac:chgData name="Dan Dures" userId="a4d20157-df88-481d-80b8-beb62bbedd3b" providerId="ADAL" clId="{729ACD07-5D07-46F5-9A3B-286F30FBB5E1}" dt="2021-03-24T11:56:01.827" v="19536" actId="1076"/>
          <ac:picMkLst>
            <pc:docMk/>
            <pc:sldMk cId="3756923833" sldId="928"/>
            <ac:picMk id="6146" creationId="{BC4D9055-C8F7-4F41-ABE7-134DE9097A18}"/>
          </ac:picMkLst>
        </pc:picChg>
      </pc:sldChg>
      <pc:sldChg chg="del">
        <pc:chgData name="Dan Dures" userId="a4d20157-df88-481d-80b8-beb62bbedd3b" providerId="ADAL" clId="{729ACD07-5D07-46F5-9A3B-286F30FBB5E1}" dt="2021-03-23T21:31:25.137" v="12011" actId="47"/>
        <pc:sldMkLst>
          <pc:docMk/>
          <pc:sldMk cId="776104569" sldId="930"/>
        </pc:sldMkLst>
      </pc:sldChg>
      <pc:sldChg chg="del">
        <pc:chgData name="Dan Dures" userId="a4d20157-df88-481d-80b8-beb62bbedd3b" providerId="ADAL" clId="{729ACD07-5D07-46F5-9A3B-286F30FBB5E1}" dt="2021-03-23T12:26:39.500" v="3338" actId="47"/>
        <pc:sldMkLst>
          <pc:docMk/>
          <pc:sldMk cId="2470009426" sldId="932"/>
        </pc:sldMkLst>
      </pc:sldChg>
      <pc:sldChg chg="del">
        <pc:chgData name="Dan Dures" userId="a4d20157-df88-481d-80b8-beb62bbedd3b" providerId="ADAL" clId="{729ACD07-5D07-46F5-9A3B-286F30FBB5E1}" dt="2021-03-23T12:29:26.811" v="3377" actId="47"/>
        <pc:sldMkLst>
          <pc:docMk/>
          <pc:sldMk cId="905087495" sldId="933"/>
        </pc:sldMkLst>
      </pc:sldChg>
      <pc:sldChg chg="modSp mod">
        <pc:chgData name="Dan Dures" userId="a4d20157-df88-481d-80b8-beb62bbedd3b" providerId="ADAL" clId="{729ACD07-5D07-46F5-9A3B-286F30FBB5E1}" dt="2021-03-24T11:16:28.283" v="17786" actId="20577"/>
        <pc:sldMkLst>
          <pc:docMk/>
          <pc:sldMk cId="1865024722" sldId="936"/>
        </pc:sldMkLst>
        <pc:spChg chg="mod">
          <ac:chgData name="Dan Dures" userId="a4d20157-df88-481d-80b8-beb62bbedd3b" providerId="ADAL" clId="{729ACD07-5D07-46F5-9A3B-286F30FBB5E1}" dt="2021-03-24T11:16:28.283" v="17786" actId="20577"/>
          <ac:spMkLst>
            <pc:docMk/>
            <pc:sldMk cId="1865024722" sldId="936"/>
            <ac:spMk id="2" creationId="{D199202F-0955-4C7B-8A7F-38BAD70F8C27}"/>
          </ac:spMkLst>
        </pc:spChg>
      </pc:sldChg>
      <pc:sldChg chg="modSp mod">
        <pc:chgData name="Dan Dures" userId="a4d20157-df88-481d-80b8-beb62bbedd3b" providerId="ADAL" clId="{729ACD07-5D07-46F5-9A3B-286F30FBB5E1}" dt="2021-03-23T12:24:13.617" v="3320" actId="20577"/>
        <pc:sldMkLst>
          <pc:docMk/>
          <pc:sldMk cId="2015386796" sldId="944"/>
        </pc:sldMkLst>
        <pc:spChg chg="mod">
          <ac:chgData name="Dan Dures" userId="a4d20157-df88-481d-80b8-beb62bbedd3b" providerId="ADAL" clId="{729ACD07-5D07-46F5-9A3B-286F30FBB5E1}" dt="2021-03-23T12:24:13.617" v="3320" actId="20577"/>
          <ac:spMkLst>
            <pc:docMk/>
            <pc:sldMk cId="2015386796" sldId="944"/>
            <ac:spMk id="2" creationId="{D199202F-0955-4C7B-8A7F-38BAD70F8C27}"/>
          </ac:spMkLst>
        </pc:spChg>
      </pc:sldChg>
      <pc:sldChg chg="del">
        <pc:chgData name="Dan Dures" userId="a4d20157-df88-481d-80b8-beb62bbedd3b" providerId="ADAL" clId="{729ACD07-5D07-46F5-9A3B-286F30FBB5E1}" dt="2021-03-23T09:33:10.508" v="83" actId="47"/>
        <pc:sldMkLst>
          <pc:docMk/>
          <pc:sldMk cId="2378852100" sldId="945"/>
        </pc:sldMkLst>
      </pc:sldChg>
      <pc:sldChg chg="del">
        <pc:chgData name="Dan Dures" userId="a4d20157-df88-481d-80b8-beb62bbedd3b" providerId="ADAL" clId="{729ACD07-5D07-46F5-9A3B-286F30FBB5E1}" dt="2021-03-23T12:15:13.362" v="3312" actId="47"/>
        <pc:sldMkLst>
          <pc:docMk/>
          <pc:sldMk cId="2109219729" sldId="946"/>
        </pc:sldMkLst>
      </pc:sldChg>
      <pc:sldChg chg="del">
        <pc:chgData name="Dan Dures" userId="a4d20157-df88-481d-80b8-beb62bbedd3b" providerId="ADAL" clId="{729ACD07-5D07-46F5-9A3B-286F30FBB5E1}" dt="2021-03-23T12:28:19.790" v="3375" actId="47"/>
        <pc:sldMkLst>
          <pc:docMk/>
          <pc:sldMk cId="3057238904" sldId="947"/>
        </pc:sldMkLst>
      </pc:sldChg>
      <pc:sldChg chg="modSp mod">
        <pc:chgData name="Dan Dures" userId="a4d20157-df88-481d-80b8-beb62bbedd3b" providerId="ADAL" clId="{729ACD07-5D07-46F5-9A3B-286F30FBB5E1}" dt="2021-03-23T12:32:14.984" v="3440" actId="20577"/>
        <pc:sldMkLst>
          <pc:docMk/>
          <pc:sldMk cId="2907760340" sldId="951"/>
        </pc:sldMkLst>
        <pc:spChg chg="mod">
          <ac:chgData name="Dan Dures" userId="a4d20157-df88-481d-80b8-beb62bbedd3b" providerId="ADAL" clId="{729ACD07-5D07-46F5-9A3B-286F30FBB5E1}" dt="2021-03-23T12:32:14.984" v="3440" actId="20577"/>
          <ac:spMkLst>
            <pc:docMk/>
            <pc:sldMk cId="2907760340" sldId="951"/>
            <ac:spMk id="2" creationId="{D199202F-0955-4C7B-8A7F-38BAD70F8C27}"/>
          </ac:spMkLst>
        </pc:spChg>
      </pc:sldChg>
      <pc:sldChg chg="modSp mod">
        <pc:chgData name="Dan Dures" userId="a4d20157-df88-481d-80b8-beb62bbedd3b" providerId="ADAL" clId="{729ACD07-5D07-46F5-9A3B-286F30FBB5E1}" dt="2021-03-24T11:41:30.852" v="19269" actId="20577"/>
        <pc:sldMkLst>
          <pc:docMk/>
          <pc:sldMk cId="3779313258" sldId="966"/>
        </pc:sldMkLst>
        <pc:spChg chg="mod">
          <ac:chgData name="Dan Dures" userId="a4d20157-df88-481d-80b8-beb62bbedd3b" providerId="ADAL" clId="{729ACD07-5D07-46F5-9A3B-286F30FBB5E1}" dt="2021-03-24T11:41:30.852" v="19269" actId="20577"/>
          <ac:spMkLst>
            <pc:docMk/>
            <pc:sldMk cId="3779313258" sldId="966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4T11:40:50.212" v="19249" actId="20577"/>
          <ac:spMkLst>
            <pc:docMk/>
            <pc:sldMk cId="3779313258" sldId="966"/>
            <ac:spMk id="6" creationId="{15B23E58-0E9C-476B-AE42-67FACC7EB1C7}"/>
          </ac:spMkLst>
        </pc:spChg>
      </pc:sldChg>
      <pc:sldChg chg="del">
        <pc:chgData name="Dan Dures" userId="a4d20157-df88-481d-80b8-beb62bbedd3b" providerId="ADAL" clId="{729ACD07-5D07-46F5-9A3B-286F30FBB5E1}" dt="2021-03-23T16:00:12.218" v="6460" actId="47"/>
        <pc:sldMkLst>
          <pc:docMk/>
          <pc:sldMk cId="1247125560" sldId="968"/>
        </pc:sldMkLst>
      </pc:sldChg>
      <pc:sldChg chg="addSp modSp mod">
        <pc:chgData name="Dan Dures" userId="a4d20157-df88-481d-80b8-beb62bbedd3b" providerId="ADAL" clId="{729ACD07-5D07-46F5-9A3B-286F30FBB5E1}" dt="2021-03-24T11:44:09.633" v="19279" actId="1076"/>
        <pc:sldMkLst>
          <pc:docMk/>
          <pc:sldMk cId="1854005314" sldId="973"/>
        </pc:sldMkLst>
        <pc:spChg chg="mod">
          <ac:chgData name="Dan Dures" userId="a4d20157-df88-481d-80b8-beb62bbedd3b" providerId="ADAL" clId="{729ACD07-5D07-46F5-9A3B-286F30FBB5E1}" dt="2021-03-24T11:44:09.633" v="19279" actId="1076"/>
          <ac:spMkLst>
            <pc:docMk/>
            <pc:sldMk cId="1854005314" sldId="973"/>
            <ac:spMk id="12" creationId="{39AF68A4-F465-433C-9D74-A4AF07C7887E}"/>
          </ac:spMkLst>
        </pc:spChg>
        <pc:spChg chg="add mod">
          <ac:chgData name="Dan Dures" userId="a4d20157-df88-481d-80b8-beb62bbedd3b" providerId="ADAL" clId="{729ACD07-5D07-46F5-9A3B-286F30FBB5E1}" dt="2021-03-23T09:37:46.833" v="199" actId="1076"/>
          <ac:spMkLst>
            <pc:docMk/>
            <pc:sldMk cId="1854005314" sldId="973"/>
            <ac:spMk id="13" creationId="{67D56E90-F491-40D2-AC4B-A1647E9543B1}"/>
          </ac:spMkLst>
        </pc:spChg>
        <pc:spChg chg="add mod">
          <ac:chgData name="Dan Dures" userId="a4d20157-df88-481d-80b8-beb62bbedd3b" providerId="ADAL" clId="{729ACD07-5D07-46F5-9A3B-286F30FBB5E1}" dt="2021-03-23T09:37:52.649" v="200" actId="1076"/>
          <ac:spMkLst>
            <pc:docMk/>
            <pc:sldMk cId="1854005314" sldId="973"/>
            <ac:spMk id="14" creationId="{DB4875D1-2A6E-43B6-94AC-35BF21F0B135}"/>
          </ac:spMkLst>
        </pc:spChg>
        <pc:spChg chg="mod">
          <ac:chgData name="Dan Dures" userId="a4d20157-df88-481d-80b8-beb62bbedd3b" providerId="ADAL" clId="{729ACD07-5D07-46F5-9A3B-286F30FBB5E1}" dt="2021-03-23T09:36:29.662" v="160" actId="20577"/>
          <ac:spMkLst>
            <pc:docMk/>
            <pc:sldMk cId="1854005314" sldId="973"/>
            <ac:spMk id="15" creationId="{4B5FDB8D-F0B6-4E2B-9459-7D9F0252737E}"/>
          </ac:spMkLst>
        </pc:spChg>
        <pc:spChg chg="mod">
          <ac:chgData name="Dan Dures" userId="a4d20157-df88-481d-80b8-beb62bbedd3b" providerId="ADAL" clId="{729ACD07-5D07-46F5-9A3B-286F30FBB5E1}" dt="2021-03-23T09:37:14.874" v="166" actId="1076"/>
          <ac:spMkLst>
            <pc:docMk/>
            <pc:sldMk cId="1854005314" sldId="973"/>
            <ac:spMk id="18" creationId="{92A9A55C-F013-4D79-B204-0B97D99F7834}"/>
          </ac:spMkLst>
        </pc:spChg>
        <pc:spChg chg="mod">
          <ac:chgData name="Dan Dures" userId="a4d20157-df88-481d-80b8-beb62bbedd3b" providerId="ADAL" clId="{729ACD07-5D07-46F5-9A3B-286F30FBB5E1}" dt="2021-03-23T09:37:25.698" v="170" actId="1076"/>
          <ac:spMkLst>
            <pc:docMk/>
            <pc:sldMk cId="1854005314" sldId="973"/>
            <ac:spMk id="20" creationId="{917185CD-02DA-46F2-8185-D05B89DDF340}"/>
          </ac:spMkLst>
        </pc:spChg>
      </pc:sldChg>
      <pc:sldChg chg="modSp mod ord">
        <pc:chgData name="Dan Dures" userId="a4d20157-df88-481d-80b8-beb62bbedd3b" providerId="ADAL" clId="{729ACD07-5D07-46F5-9A3B-286F30FBB5E1}" dt="2021-03-23T21:03:21.464" v="10889" actId="113"/>
        <pc:sldMkLst>
          <pc:docMk/>
          <pc:sldMk cId="1828911393" sldId="979"/>
        </pc:sldMkLst>
        <pc:spChg chg="mod">
          <ac:chgData name="Dan Dures" userId="a4d20157-df88-481d-80b8-beb62bbedd3b" providerId="ADAL" clId="{729ACD07-5D07-46F5-9A3B-286F30FBB5E1}" dt="2021-03-23T21:03:21.464" v="10889" actId="113"/>
          <ac:spMkLst>
            <pc:docMk/>
            <pc:sldMk cId="1828911393" sldId="979"/>
            <ac:spMk id="8" creationId="{7E176B81-5AB3-449B-870D-4A71926FE549}"/>
          </ac:spMkLst>
        </pc:spChg>
      </pc:sldChg>
      <pc:sldChg chg="modSp mod">
        <pc:chgData name="Dan Dures" userId="a4d20157-df88-481d-80b8-beb62bbedd3b" providerId="ADAL" clId="{729ACD07-5D07-46F5-9A3B-286F30FBB5E1}" dt="2021-03-23T22:49:47.378" v="14562" actId="1076"/>
        <pc:sldMkLst>
          <pc:docMk/>
          <pc:sldMk cId="2656628392" sldId="982"/>
        </pc:sldMkLst>
        <pc:spChg chg="mod">
          <ac:chgData name="Dan Dures" userId="a4d20157-df88-481d-80b8-beb62bbedd3b" providerId="ADAL" clId="{729ACD07-5D07-46F5-9A3B-286F30FBB5E1}" dt="2021-03-23T21:40:38.772" v="12225" actId="20577"/>
          <ac:spMkLst>
            <pc:docMk/>
            <pc:sldMk cId="2656628392" sldId="982"/>
            <ac:spMk id="15" creationId="{0EEB60F9-3EF2-41CA-B0C4-008E22C3C14B}"/>
          </ac:spMkLst>
        </pc:spChg>
        <pc:spChg chg="mod">
          <ac:chgData name="Dan Dures" userId="a4d20157-df88-481d-80b8-beb62bbedd3b" providerId="ADAL" clId="{729ACD07-5D07-46F5-9A3B-286F30FBB5E1}" dt="2021-03-23T21:40:31.965" v="12223" actId="113"/>
          <ac:spMkLst>
            <pc:docMk/>
            <pc:sldMk cId="2656628392" sldId="982"/>
            <ac:spMk id="30" creationId="{24E8DA35-D039-4B28-907D-8335BC0EA77C}"/>
          </ac:spMkLst>
        </pc:spChg>
        <pc:spChg chg="mod">
          <ac:chgData name="Dan Dures" userId="a4d20157-df88-481d-80b8-beb62bbedd3b" providerId="ADAL" clId="{729ACD07-5D07-46F5-9A3B-286F30FBB5E1}" dt="2021-03-23T21:36:37.358" v="12116" actId="20577"/>
          <ac:spMkLst>
            <pc:docMk/>
            <pc:sldMk cId="2656628392" sldId="982"/>
            <ac:spMk id="31" creationId="{994CB253-1540-4B62-B845-BCD1B426966E}"/>
          </ac:spMkLst>
        </pc:spChg>
        <pc:picChg chg="mod">
          <ac:chgData name="Dan Dures" userId="a4d20157-df88-481d-80b8-beb62bbedd3b" providerId="ADAL" clId="{729ACD07-5D07-46F5-9A3B-286F30FBB5E1}" dt="2021-03-23T22:49:47.378" v="14562" actId="1076"/>
          <ac:picMkLst>
            <pc:docMk/>
            <pc:sldMk cId="2656628392" sldId="982"/>
            <ac:picMk id="10" creationId="{E4198F80-1032-4F14-9C20-7DD666F81ED3}"/>
          </ac:picMkLst>
        </pc:picChg>
      </pc:sldChg>
      <pc:sldChg chg="modSp mod">
        <pc:chgData name="Dan Dures" userId="a4d20157-df88-481d-80b8-beb62bbedd3b" providerId="ADAL" clId="{729ACD07-5D07-46F5-9A3B-286F30FBB5E1}" dt="2021-03-23T21:41:05.933" v="12227" actId="20577"/>
        <pc:sldMkLst>
          <pc:docMk/>
          <pc:sldMk cId="4006786251" sldId="983"/>
        </pc:sldMkLst>
        <pc:spChg chg="mod">
          <ac:chgData name="Dan Dures" userId="a4d20157-df88-481d-80b8-beb62bbedd3b" providerId="ADAL" clId="{729ACD07-5D07-46F5-9A3B-286F30FBB5E1}" dt="2021-03-23T21:37:12.881" v="12118" actId="1076"/>
          <ac:spMkLst>
            <pc:docMk/>
            <pc:sldMk cId="4006786251" sldId="983"/>
            <ac:spMk id="37" creationId="{D35F49D3-29A8-40F9-AAD7-6AD279DBF71D}"/>
          </ac:spMkLst>
        </pc:spChg>
        <pc:spChg chg="mod">
          <ac:chgData name="Dan Dures" userId="a4d20157-df88-481d-80b8-beb62bbedd3b" providerId="ADAL" clId="{729ACD07-5D07-46F5-9A3B-286F30FBB5E1}" dt="2021-03-23T21:41:05.933" v="12227" actId="20577"/>
          <ac:spMkLst>
            <pc:docMk/>
            <pc:sldMk cId="4006786251" sldId="983"/>
            <ac:spMk id="38" creationId="{3AF9AB65-5A67-4CEE-8E0E-83FEE1BA1080}"/>
          </ac:spMkLst>
        </pc:spChg>
      </pc:sldChg>
      <pc:sldChg chg="modSp mod">
        <pc:chgData name="Dan Dures" userId="a4d20157-df88-481d-80b8-beb62bbedd3b" providerId="ADAL" clId="{729ACD07-5D07-46F5-9A3B-286F30FBB5E1}" dt="2021-03-23T18:12:01.850" v="9375" actId="313"/>
        <pc:sldMkLst>
          <pc:docMk/>
          <pc:sldMk cId="1985708876" sldId="988"/>
        </pc:sldMkLst>
        <pc:spChg chg="mod">
          <ac:chgData name="Dan Dures" userId="a4d20157-df88-481d-80b8-beb62bbedd3b" providerId="ADAL" clId="{729ACD07-5D07-46F5-9A3B-286F30FBB5E1}" dt="2021-03-23T18:12:01.850" v="9375" actId="313"/>
          <ac:spMkLst>
            <pc:docMk/>
            <pc:sldMk cId="1985708876" sldId="988"/>
            <ac:spMk id="29" creationId="{2E35CE56-089D-48E4-B469-2E71796363AF}"/>
          </ac:spMkLst>
        </pc:spChg>
      </pc:sldChg>
      <pc:sldChg chg="modSp ord">
        <pc:chgData name="Dan Dures" userId="a4d20157-df88-481d-80b8-beb62bbedd3b" providerId="ADAL" clId="{729ACD07-5D07-46F5-9A3B-286F30FBB5E1}" dt="2021-03-23T20:53:12.157" v="10371"/>
        <pc:sldMkLst>
          <pc:docMk/>
          <pc:sldMk cId="186698806" sldId="992"/>
        </pc:sldMkLst>
        <pc:spChg chg="mod">
          <ac:chgData name="Dan Dures" userId="a4d20157-df88-481d-80b8-beb62bbedd3b" providerId="ADAL" clId="{729ACD07-5D07-46F5-9A3B-286F30FBB5E1}" dt="2021-03-23T16:56:34.131" v="8549" actId="20577"/>
          <ac:spMkLst>
            <pc:docMk/>
            <pc:sldMk cId="186698806" sldId="992"/>
            <ac:spMk id="3" creationId="{0BC21F91-60BA-4957-A2A2-4C9A6635FE50}"/>
          </ac:spMkLst>
        </pc:spChg>
      </pc:sldChg>
      <pc:sldChg chg="addSp delSp modSp mod">
        <pc:chgData name="Dan Dures" userId="a4d20157-df88-481d-80b8-beb62bbedd3b" providerId="ADAL" clId="{729ACD07-5D07-46F5-9A3B-286F30FBB5E1}" dt="2021-03-24T12:02:12.915" v="19656" actId="20577"/>
        <pc:sldMkLst>
          <pc:docMk/>
          <pc:sldMk cId="3670329771" sldId="993"/>
        </pc:sldMkLst>
        <pc:spChg chg="del">
          <ac:chgData name="Dan Dures" userId="a4d20157-df88-481d-80b8-beb62bbedd3b" providerId="ADAL" clId="{729ACD07-5D07-46F5-9A3B-286F30FBB5E1}" dt="2021-03-23T16:00:53.118" v="6462" actId="478"/>
          <ac:spMkLst>
            <pc:docMk/>
            <pc:sldMk cId="3670329771" sldId="993"/>
            <ac:spMk id="7" creationId="{1E01F8E1-EF3E-4E45-80A0-8517B3C4E905}"/>
          </ac:spMkLst>
        </pc:spChg>
        <pc:spChg chg="mod">
          <ac:chgData name="Dan Dures" userId="a4d20157-df88-481d-80b8-beb62bbedd3b" providerId="ADAL" clId="{729ACD07-5D07-46F5-9A3B-286F30FBB5E1}" dt="2021-03-24T12:02:12.915" v="19656" actId="20577"/>
          <ac:spMkLst>
            <pc:docMk/>
            <pc:sldMk cId="3670329771" sldId="993"/>
            <ac:spMk id="9" creationId="{6C0525C3-7641-4089-944F-30C014A51DFC}"/>
          </ac:spMkLst>
        </pc:spChg>
        <pc:picChg chg="add mod">
          <ac:chgData name="Dan Dures" userId="a4d20157-df88-481d-80b8-beb62bbedd3b" providerId="ADAL" clId="{729ACD07-5D07-46F5-9A3B-286F30FBB5E1}" dt="2021-03-23T16:01:00.301" v="6466" actId="14100"/>
          <ac:picMkLst>
            <pc:docMk/>
            <pc:sldMk cId="3670329771" sldId="993"/>
            <ac:picMk id="8" creationId="{FB6A423C-EFAA-456A-A7DE-D53765248DB2}"/>
          </ac:picMkLst>
        </pc:picChg>
      </pc:sldChg>
      <pc:sldChg chg="addSp modSp mod ord modAnim">
        <pc:chgData name="Dan Dures" userId="a4d20157-df88-481d-80b8-beb62bbedd3b" providerId="ADAL" clId="{729ACD07-5D07-46F5-9A3B-286F30FBB5E1}" dt="2021-03-24T12:03:40.652" v="19670" actId="14861"/>
        <pc:sldMkLst>
          <pc:docMk/>
          <pc:sldMk cId="1719454787" sldId="994"/>
        </pc:sldMkLst>
        <pc:spChg chg="mod">
          <ac:chgData name="Dan Dures" userId="a4d20157-df88-481d-80b8-beb62bbedd3b" providerId="ADAL" clId="{729ACD07-5D07-46F5-9A3B-286F30FBB5E1}" dt="2021-03-24T12:03:22.266" v="19665" actId="207"/>
          <ac:spMkLst>
            <pc:docMk/>
            <pc:sldMk cId="1719454787" sldId="994"/>
            <ac:spMk id="12" creationId="{CE967706-03B0-4515-8CD5-50DEF95F7252}"/>
          </ac:spMkLst>
        </pc:spChg>
        <pc:picChg chg="add mod">
          <ac:chgData name="Dan Dures" userId="a4d20157-df88-481d-80b8-beb62bbedd3b" providerId="ADAL" clId="{729ACD07-5D07-46F5-9A3B-286F30FBB5E1}" dt="2021-03-24T12:03:36.262" v="19668" actId="1076"/>
          <ac:picMkLst>
            <pc:docMk/>
            <pc:sldMk cId="1719454787" sldId="994"/>
            <ac:picMk id="22" creationId="{A05CC95D-F2B5-4C0E-873F-C8A83C296424}"/>
          </ac:picMkLst>
        </pc:picChg>
        <pc:picChg chg="mod">
          <ac:chgData name="Dan Dures" userId="a4d20157-df88-481d-80b8-beb62bbedd3b" providerId="ADAL" clId="{729ACD07-5D07-46F5-9A3B-286F30FBB5E1}" dt="2021-03-24T12:03:40.652" v="19670" actId="14861"/>
          <ac:picMkLst>
            <pc:docMk/>
            <pc:sldMk cId="1719454787" sldId="994"/>
            <ac:picMk id="23" creationId="{FA205F78-55CB-4BCD-B722-575B5433D6FB}"/>
          </ac:picMkLst>
        </pc:picChg>
      </pc:sldChg>
      <pc:sldChg chg="del">
        <pc:chgData name="Dan Dures" userId="a4d20157-df88-481d-80b8-beb62bbedd3b" providerId="ADAL" clId="{729ACD07-5D07-46F5-9A3B-286F30FBB5E1}" dt="2021-03-23T12:14:00.139" v="3306" actId="47"/>
        <pc:sldMkLst>
          <pc:docMk/>
          <pc:sldMk cId="1210511740" sldId="1008"/>
        </pc:sldMkLst>
      </pc:sldChg>
      <pc:sldChg chg="modSp mod ord">
        <pc:chgData name="Dan Dures" userId="a4d20157-df88-481d-80b8-beb62bbedd3b" providerId="ADAL" clId="{729ACD07-5D07-46F5-9A3B-286F30FBB5E1}" dt="2021-03-24T11:53:31.304" v="19515" actId="20577"/>
        <pc:sldMkLst>
          <pc:docMk/>
          <pc:sldMk cId="1198493281" sldId="1009"/>
        </pc:sldMkLst>
        <pc:spChg chg="mod">
          <ac:chgData name="Dan Dures" userId="a4d20157-df88-481d-80b8-beb62bbedd3b" providerId="ADAL" clId="{729ACD07-5D07-46F5-9A3B-286F30FBB5E1}" dt="2021-03-24T11:53:31.304" v="19515" actId="20577"/>
          <ac:spMkLst>
            <pc:docMk/>
            <pc:sldMk cId="1198493281" sldId="1009"/>
            <ac:spMk id="7" creationId="{4785E979-9C55-45C9-BB65-7A0B1A84B83C}"/>
          </ac:spMkLst>
        </pc:spChg>
      </pc:sldChg>
      <pc:sldChg chg="addSp modSp mod ord">
        <pc:chgData name="Dan Dures" userId="a4d20157-df88-481d-80b8-beb62bbedd3b" providerId="ADAL" clId="{729ACD07-5D07-46F5-9A3B-286F30FBB5E1}" dt="2021-03-23T20:53:10.175" v="10369"/>
        <pc:sldMkLst>
          <pc:docMk/>
          <pc:sldMk cId="1814096694" sldId="1010"/>
        </pc:sldMkLst>
        <pc:spChg chg="mod">
          <ac:chgData name="Dan Dures" userId="a4d20157-df88-481d-80b8-beb62bbedd3b" providerId="ADAL" clId="{729ACD07-5D07-46F5-9A3B-286F30FBB5E1}" dt="2021-03-23T20:47:29.526" v="10359" actId="113"/>
          <ac:spMkLst>
            <pc:docMk/>
            <pc:sldMk cId="1814096694" sldId="1010"/>
            <ac:spMk id="146" creationId="{868FD37A-2195-44AF-A9A0-0FE35FA5376A}"/>
          </ac:spMkLst>
        </pc:spChg>
        <pc:picChg chg="add mod">
          <ac:chgData name="Dan Dures" userId="a4d20157-df88-481d-80b8-beb62bbedd3b" providerId="ADAL" clId="{729ACD07-5D07-46F5-9A3B-286F30FBB5E1}" dt="2021-03-23T20:47:32.266" v="10360" actId="1076"/>
          <ac:picMkLst>
            <pc:docMk/>
            <pc:sldMk cId="1814096694" sldId="1010"/>
            <ac:picMk id="1026" creationId="{0AA203B2-0D20-4D8A-BEE7-6E7BAA3C047D}"/>
          </ac:picMkLst>
        </pc:picChg>
      </pc:sldChg>
      <pc:sldChg chg="modSp mod ord">
        <pc:chgData name="Dan Dures" userId="a4d20157-df88-481d-80b8-beb62bbedd3b" providerId="ADAL" clId="{729ACD07-5D07-46F5-9A3B-286F30FBB5E1}" dt="2021-03-23T22:33:01.088" v="13642" actId="20577"/>
        <pc:sldMkLst>
          <pc:docMk/>
          <pc:sldMk cId="117174415" sldId="1011"/>
        </pc:sldMkLst>
        <pc:spChg chg="mod">
          <ac:chgData name="Dan Dures" userId="a4d20157-df88-481d-80b8-beb62bbedd3b" providerId="ADAL" clId="{729ACD07-5D07-46F5-9A3B-286F30FBB5E1}" dt="2021-03-23T22:32:57.566" v="13640" actId="20577"/>
          <ac:spMkLst>
            <pc:docMk/>
            <pc:sldMk cId="117174415" sldId="1011"/>
            <ac:spMk id="11" creationId="{D0FF63DA-3C1D-4693-B410-568C6C38CA84}"/>
          </ac:spMkLst>
        </pc:spChg>
        <pc:spChg chg="mod">
          <ac:chgData name="Dan Dures" userId="a4d20157-df88-481d-80b8-beb62bbedd3b" providerId="ADAL" clId="{729ACD07-5D07-46F5-9A3B-286F30FBB5E1}" dt="2021-03-23T22:33:01.088" v="13642" actId="20577"/>
          <ac:spMkLst>
            <pc:docMk/>
            <pc:sldMk cId="117174415" sldId="1011"/>
            <ac:spMk id="12" creationId="{53A5F7F2-020C-4EFA-9746-8DA352290E52}"/>
          </ac:spMkLst>
        </pc:spChg>
        <pc:spChg chg="mod">
          <ac:chgData name="Dan Dures" userId="a4d20157-df88-481d-80b8-beb62bbedd3b" providerId="ADAL" clId="{729ACD07-5D07-46F5-9A3B-286F30FBB5E1}" dt="2021-03-23T21:35:48.467" v="12060" actId="20577"/>
          <ac:spMkLst>
            <pc:docMk/>
            <pc:sldMk cId="117174415" sldId="1011"/>
            <ac:spMk id="13" creationId="{0273C0FA-726E-40AE-8E5F-FB01D965B4ED}"/>
          </ac:spMkLst>
        </pc:spChg>
      </pc:sldChg>
      <pc:sldChg chg="addSp delSp modSp add del mod ord modAnim">
        <pc:chgData name="Dan Dures" userId="a4d20157-df88-481d-80b8-beb62bbedd3b" providerId="ADAL" clId="{729ACD07-5D07-46F5-9A3B-286F30FBB5E1}" dt="2021-03-23T10:31:31.255" v="2854" actId="47"/>
        <pc:sldMkLst>
          <pc:docMk/>
          <pc:sldMk cId="3054994214" sldId="1012"/>
        </pc:sldMkLst>
        <pc:spChg chg="del mod">
          <ac:chgData name="Dan Dures" userId="a4d20157-df88-481d-80b8-beb62bbedd3b" providerId="ADAL" clId="{729ACD07-5D07-46F5-9A3B-286F30FBB5E1}" dt="2021-03-23T09:33:30.871" v="87"/>
          <ac:spMkLst>
            <pc:docMk/>
            <pc:sldMk cId="3054994214" sldId="1012"/>
            <ac:spMk id="2" creationId="{6329E830-AE6D-4AD0-B0C6-E162A0BC150C}"/>
          </ac:spMkLst>
        </pc:spChg>
        <pc:spChg chg="mod">
          <ac:chgData name="Dan Dures" userId="a4d20157-df88-481d-80b8-beb62bbedd3b" providerId="ADAL" clId="{729ACD07-5D07-46F5-9A3B-286F30FBB5E1}" dt="2021-03-23T09:32:35.501" v="71" actId="3626"/>
          <ac:spMkLst>
            <pc:docMk/>
            <pc:sldMk cId="3054994214" sldId="1012"/>
            <ac:spMk id="3" creationId="{F0C3885A-586D-4BFB-BF8C-3A5AD361AC8D}"/>
          </ac:spMkLst>
        </pc:spChg>
        <pc:spChg chg="mod">
          <ac:chgData name="Dan Dures" userId="a4d20157-df88-481d-80b8-beb62bbedd3b" providerId="ADAL" clId="{729ACD07-5D07-46F5-9A3B-286F30FBB5E1}" dt="2021-03-23T09:34:05.924" v="111" actId="121"/>
          <ac:spMkLst>
            <pc:docMk/>
            <pc:sldMk cId="3054994214" sldId="1012"/>
            <ac:spMk id="4" creationId="{5DC7AF6F-8861-4894-82D0-2CF1F4913412}"/>
          </ac:spMkLst>
        </pc:spChg>
        <pc:spChg chg="mod">
          <ac:chgData name="Dan Dures" userId="a4d20157-df88-481d-80b8-beb62bbedd3b" providerId="ADAL" clId="{729ACD07-5D07-46F5-9A3B-286F30FBB5E1}" dt="2021-03-23T09:32:38.180" v="72" actId="3626"/>
          <ac:spMkLst>
            <pc:docMk/>
            <pc:sldMk cId="3054994214" sldId="1012"/>
            <ac:spMk id="5" creationId="{454AC82C-D53F-4DAB-86A7-4514CCD27209}"/>
          </ac:spMkLst>
        </pc:spChg>
        <pc:spChg chg="mod">
          <ac:chgData name="Dan Dures" userId="a4d20157-df88-481d-80b8-beb62bbedd3b" providerId="ADAL" clId="{729ACD07-5D07-46F5-9A3B-286F30FBB5E1}" dt="2021-03-23T09:32:58.894" v="79" actId="3626"/>
          <ac:spMkLst>
            <pc:docMk/>
            <pc:sldMk cId="3054994214" sldId="1012"/>
            <ac:spMk id="7" creationId="{7E4F0FBC-087A-4E34-AB24-C7032FFAED7B}"/>
          </ac:spMkLst>
        </pc:spChg>
        <pc:spChg chg="mod">
          <ac:chgData name="Dan Dures" userId="a4d20157-df88-481d-80b8-beb62bbedd3b" providerId="ADAL" clId="{729ACD07-5D07-46F5-9A3B-286F30FBB5E1}" dt="2021-03-23T09:33:01.961" v="80" actId="3626"/>
          <ac:spMkLst>
            <pc:docMk/>
            <pc:sldMk cId="3054994214" sldId="1012"/>
            <ac:spMk id="9" creationId="{10D30F92-428F-4BAA-A232-AED00BEC160E}"/>
          </ac:spMkLst>
        </pc:spChg>
        <pc:spChg chg="mod">
          <ac:chgData name="Dan Dures" userId="a4d20157-df88-481d-80b8-beb62bbedd3b" providerId="ADAL" clId="{729ACD07-5D07-46F5-9A3B-286F30FBB5E1}" dt="2021-03-23T09:32:27.737" v="70" actId="3626"/>
          <ac:spMkLst>
            <pc:docMk/>
            <pc:sldMk cId="3054994214" sldId="1012"/>
            <ac:spMk id="10" creationId="{5DA28E26-500F-460A-A234-0146831A9714}"/>
          </ac:spMkLst>
        </pc:spChg>
        <pc:spChg chg="mod">
          <ac:chgData name="Dan Dures" userId="a4d20157-df88-481d-80b8-beb62bbedd3b" providerId="ADAL" clId="{729ACD07-5D07-46F5-9A3B-286F30FBB5E1}" dt="2021-03-23T09:33:05.411" v="82" actId="3626"/>
          <ac:spMkLst>
            <pc:docMk/>
            <pc:sldMk cId="3054994214" sldId="1012"/>
            <ac:spMk id="13" creationId="{7C0A4A5A-4746-44CD-919C-1B359E1EC36E}"/>
          </ac:spMkLst>
        </pc:spChg>
        <pc:spChg chg="mod">
          <ac:chgData name="Dan Dures" userId="a4d20157-df88-481d-80b8-beb62bbedd3b" providerId="ADAL" clId="{729ACD07-5D07-46F5-9A3B-286F30FBB5E1}" dt="2021-03-23T09:33:03.702" v="81" actId="3626"/>
          <ac:spMkLst>
            <pc:docMk/>
            <pc:sldMk cId="3054994214" sldId="1012"/>
            <ac:spMk id="17" creationId="{BADA8989-F1FC-4544-9B07-92757841E491}"/>
          </ac:spMkLst>
        </pc:spChg>
        <pc:spChg chg="mod">
          <ac:chgData name="Dan Dures" userId="a4d20157-df88-481d-80b8-beb62bbedd3b" providerId="ADAL" clId="{729ACD07-5D07-46F5-9A3B-286F30FBB5E1}" dt="2021-03-23T09:32:44.616" v="74" actId="3626"/>
          <ac:spMkLst>
            <pc:docMk/>
            <pc:sldMk cId="3054994214" sldId="1012"/>
            <ac:spMk id="22" creationId="{58678497-252E-4E16-8762-4745AF32635A}"/>
          </ac:spMkLst>
        </pc:spChg>
        <pc:spChg chg="mod">
          <ac:chgData name="Dan Dures" userId="a4d20157-df88-481d-80b8-beb62bbedd3b" providerId="ADAL" clId="{729ACD07-5D07-46F5-9A3B-286F30FBB5E1}" dt="2021-03-23T09:34:12.585" v="112" actId="1076"/>
          <ac:spMkLst>
            <pc:docMk/>
            <pc:sldMk cId="3054994214" sldId="1012"/>
            <ac:spMk id="25" creationId="{E1CF5E60-1FC0-4B99-AC85-D54646D0FCB1}"/>
          </ac:spMkLst>
        </pc:spChg>
        <pc:spChg chg="mod">
          <ac:chgData name="Dan Dures" userId="a4d20157-df88-481d-80b8-beb62bbedd3b" providerId="ADAL" clId="{729ACD07-5D07-46F5-9A3B-286F30FBB5E1}" dt="2021-03-23T09:34:02.361" v="110" actId="1076"/>
          <ac:spMkLst>
            <pc:docMk/>
            <pc:sldMk cId="3054994214" sldId="1012"/>
            <ac:spMk id="27" creationId="{78A6B1B1-839B-4D5C-A65A-1B123716183F}"/>
          </ac:spMkLst>
        </pc:spChg>
        <pc:spChg chg="mod">
          <ac:chgData name="Dan Dures" userId="a4d20157-df88-481d-80b8-beb62bbedd3b" providerId="ADAL" clId="{729ACD07-5D07-46F5-9A3B-286F30FBB5E1}" dt="2021-03-23T09:32:56.615" v="78" actId="3626"/>
          <ac:spMkLst>
            <pc:docMk/>
            <pc:sldMk cId="3054994214" sldId="1012"/>
            <ac:spMk id="31" creationId="{95BFE582-C8AB-4F8A-A47A-86449A98A98B}"/>
          </ac:spMkLst>
        </pc:spChg>
        <pc:spChg chg="del mod">
          <ac:chgData name="Dan Dures" userId="a4d20157-df88-481d-80b8-beb62bbedd3b" providerId="ADAL" clId="{729ACD07-5D07-46F5-9A3B-286F30FBB5E1}" dt="2021-03-23T09:33:48.410" v="99" actId="478"/>
          <ac:spMkLst>
            <pc:docMk/>
            <pc:sldMk cId="3054994214" sldId="1012"/>
            <ac:spMk id="32" creationId="{8E4D433C-4F82-4608-B354-C84872E2D30D}"/>
          </ac:spMkLst>
        </pc:spChg>
        <pc:spChg chg="add mod">
          <ac:chgData name="Dan Dures" userId="a4d20157-df88-481d-80b8-beb62bbedd3b" providerId="ADAL" clId="{729ACD07-5D07-46F5-9A3B-286F30FBB5E1}" dt="2021-03-23T09:35:39.649" v="116" actId="14100"/>
          <ac:spMkLst>
            <pc:docMk/>
            <pc:sldMk cId="3054994214" sldId="1012"/>
            <ac:spMk id="33" creationId="{20CA75D2-AF21-46DE-A6BC-40D0660637DD}"/>
          </ac:spMkLst>
        </pc:spChg>
        <pc:spChg chg="mod">
          <ac:chgData name="Dan Dures" userId="a4d20157-df88-481d-80b8-beb62bbedd3b" providerId="ADAL" clId="{729ACD07-5D07-46F5-9A3B-286F30FBB5E1}" dt="2021-03-23T09:32:52.971" v="77" actId="3626"/>
          <ac:spMkLst>
            <pc:docMk/>
            <pc:sldMk cId="3054994214" sldId="1012"/>
            <ac:spMk id="37" creationId="{2CBEB136-8897-48E2-B019-AACB68E42C21}"/>
          </ac:spMkLst>
        </pc:spChg>
        <pc:spChg chg="mod">
          <ac:chgData name="Dan Dures" userId="a4d20157-df88-481d-80b8-beb62bbedd3b" providerId="ADAL" clId="{729ACD07-5D07-46F5-9A3B-286F30FBB5E1}" dt="2021-03-23T09:32:46.636" v="75" actId="3626"/>
          <ac:spMkLst>
            <pc:docMk/>
            <pc:sldMk cId="3054994214" sldId="1012"/>
            <ac:spMk id="40" creationId="{B564B5B5-2314-4EC2-A267-824232F6A0A4}"/>
          </ac:spMkLst>
        </pc:spChg>
        <pc:spChg chg="mod">
          <ac:chgData name="Dan Dures" userId="a4d20157-df88-481d-80b8-beb62bbedd3b" providerId="ADAL" clId="{729ACD07-5D07-46F5-9A3B-286F30FBB5E1}" dt="2021-03-23T09:33:52.433" v="101" actId="14100"/>
          <ac:spMkLst>
            <pc:docMk/>
            <pc:sldMk cId="3054994214" sldId="1012"/>
            <ac:spMk id="42" creationId="{ED5171D5-81B9-40FC-A76B-771A8E0C6BA4}"/>
          </ac:spMkLst>
        </pc:spChg>
        <pc:spChg chg="mod">
          <ac:chgData name="Dan Dures" userId="a4d20157-df88-481d-80b8-beb62bbedd3b" providerId="ADAL" clId="{729ACD07-5D07-46F5-9A3B-286F30FBB5E1}" dt="2021-03-23T09:32:42.325" v="73" actId="3626"/>
          <ac:spMkLst>
            <pc:docMk/>
            <pc:sldMk cId="3054994214" sldId="1012"/>
            <ac:spMk id="45" creationId="{045911C6-B03B-4D31-A8DB-2B720E96485F}"/>
          </ac:spMkLst>
        </pc:spChg>
        <pc:spChg chg="del">
          <ac:chgData name="Dan Dures" userId="a4d20157-df88-481d-80b8-beb62bbedd3b" providerId="ADAL" clId="{729ACD07-5D07-46F5-9A3B-286F30FBB5E1}" dt="2021-03-23T09:33:50.018" v="100" actId="478"/>
          <ac:spMkLst>
            <pc:docMk/>
            <pc:sldMk cId="3054994214" sldId="1012"/>
            <ac:spMk id="47" creationId="{A392F354-4F6C-4A27-8063-06B4E9D26AF5}"/>
          </ac:spMkLst>
        </pc:spChg>
        <pc:spChg chg="mod">
          <ac:chgData name="Dan Dures" userId="a4d20157-df88-481d-80b8-beb62bbedd3b" providerId="ADAL" clId="{729ACD07-5D07-46F5-9A3B-286F30FBB5E1}" dt="2021-03-23T09:33:24.612" v="85" actId="20577"/>
          <ac:spMkLst>
            <pc:docMk/>
            <pc:sldMk cId="3054994214" sldId="1012"/>
            <ac:spMk id="51" creationId="{58F68431-5296-49CC-B245-1CE9740F0DD8}"/>
          </ac:spMkLst>
        </pc:spChg>
      </pc:sldChg>
      <pc:sldChg chg="del">
        <pc:chgData name="Dan Dures" userId="a4d20157-df88-481d-80b8-beb62bbedd3b" providerId="ADAL" clId="{729ACD07-5D07-46F5-9A3B-286F30FBB5E1}" dt="2021-03-23T09:30:48.921" v="67" actId="47"/>
        <pc:sldMkLst>
          <pc:docMk/>
          <pc:sldMk cId="3136074315" sldId="1012"/>
        </pc:sldMkLst>
      </pc:sldChg>
      <pc:sldChg chg="modSp add mod">
        <pc:chgData name="Dan Dures" userId="a4d20157-df88-481d-80b8-beb62bbedd3b" providerId="ADAL" clId="{729ACD07-5D07-46F5-9A3B-286F30FBB5E1}" dt="2021-03-24T11:42:24.897" v="19270" actId="6549"/>
        <pc:sldMkLst>
          <pc:docMk/>
          <pc:sldMk cId="2603770499" sldId="1013"/>
        </pc:sldMkLst>
        <pc:spChg chg="mod">
          <ac:chgData name="Dan Dures" userId="a4d20157-df88-481d-80b8-beb62bbedd3b" providerId="ADAL" clId="{729ACD07-5D07-46F5-9A3B-286F30FBB5E1}" dt="2021-03-24T10:40:59.313" v="15630" actId="14100"/>
          <ac:spMkLst>
            <pc:docMk/>
            <pc:sldMk cId="2603770499" sldId="1013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4T11:42:24.897" v="19270" actId="6549"/>
          <ac:spMkLst>
            <pc:docMk/>
            <pc:sldMk cId="2603770499" sldId="1013"/>
            <ac:spMk id="6" creationId="{15B23E58-0E9C-476B-AE42-67FACC7EB1C7}"/>
          </ac:spMkLst>
        </pc:spChg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4155999557" sldId="1013"/>
        </pc:sldMkLst>
      </pc:sldChg>
      <pc:sldChg chg="addSp delSp modSp add mod ord modClrScheme chgLayout">
        <pc:chgData name="Dan Dures" userId="a4d20157-df88-481d-80b8-beb62bbedd3b" providerId="ADAL" clId="{729ACD07-5D07-46F5-9A3B-286F30FBB5E1}" dt="2021-03-23T12:24:22.679" v="3321" actId="6549"/>
        <pc:sldMkLst>
          <pc:docMk/>
          <pc:sldMk cId="1285457269" sldId="1014"/>
        </pc:sldMkLst>
        <pc:spChg chg="mod ord">
          <ac:chgData name="Dan Dures" userId="a4d20157-df88-481d-80b8-beb62bbedd3b" providerId="ADAL" clId="{729ACD07-5D07-46F5-9A3B-286F30FBB5E1}" dt="2021-03-23T10:26:42.089" v="2553" actId="20577"/>
          <ac:spMkLst>
            <pc:docMk/>
            <pc:sldMk cId="1285457269" sldId="1014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3T12:24:22.679" v="3321" actId="6549"/>
          <ac:spMkLst>
            <pc:docMk/>
            <pc:sldMk cId="1285457269" sldId="1014"/>
            <ac:spMk id="6" creationId="{15B23E58-0E9C-476B-AE42-67FACC7EB1C7}"/>
          </ac:spMkLst>
        </pc:spChg>
        <pc:picChg chg="add del mod">
          <ac:chgData name="Dan Dures" userId="a4d20157-df88-481d-80b8-beb62bbedd3b" providerId="ADAL" clId="{729ACD07-5D07-46F5-9A3B-286F30FBB5E1}" dt="2021-03-23T10:04:28.883" v="1530" actId="478"/>
          <ac:picMkLst>
            <pc:docMk/>
            <pc:sldMk cId="1285457269" sldId="1014"/>
            <ac:picMk id="1026" creationId="{6A8E2B35-FE1D-4B46-8488-812FAF486CCB}"/>
          </ac:picMkLst>
        </pc:picChg>
        <pc:picChg chg="add del">
          <ac:chgData name="Dan Dures" userId="a4d20157-df88-481d-80b8-beb62bbedd3b" providerId="ADAL" clId="{729ACD07-5D07-46F5-9A3B-286F30FBB5E1}" dt="2021-03-23T10:04:28.883" v="1530" actId="478"/>
          <ac:picMkLst>
            <pc:docMk/>
            <pc:sldMk cId="1285457269" sldId="1014"/>
            <ac:picMk id="1028" creationId="{449E3172-BADE-4534-9A5B-6E9CB6B4514D}"/>
          </ac:picMkLst>
        </pc:picChg>
        <pc:picChg chg="add mod">
          <ac:chgData name="Dan Dures" userId="a4d20157-df88-481d-80b8-beb62bbedd3b" providerId="ADAL" clId="{729ACD07-5D07-46F5-9A3B-286F30FBB5E1}" dt="2021-03-23T10:04:38.380" v="1535" actId="26606"/>
          <ac:picMkLst>
            <pc:docMk/>
            <pc:sldMk cId="1285457269" sldId="1014"/>
            <ac:picMk id="1030" creationId="{DB68F6AA-8BD8-47A3-A1D2-C412CE7A9699}"/>
          </ac:picMkLst>
        </pc:picChg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3057684670" sldId="1014"/>
        </pc:sldMkLst>
      </pc:sldChg>
      <pc:sldChg chg="addSp delSp modSp add mod ord">
        <pc:chgData name="Dan Dures" userId="a4d20157-df88-481d-80b8-beb62bbedd3b" providerId="ADAL" clId="{729ACD07-5D07-46F5-9A3B-286F30FBB5E1}" dt="2021-03-24T11:51:14.381" v="19344" actId="1076"/>
        <pc:sldMkLst>
          <pc:docMk/>
          <pc:sldMk cId="1635658911" sldId="1015"/>
        </pc:sldMkLst>
        <pc:spChg chg="mod">
          <ac:chgData name="Dan Dures" userId="a4d20157-df88-481d-80b8-beb62bbedd3b" providerId="ADAL" clId="{729ACD07-5D07-46F5-9A3B-286F30FBB5E1}" dt="2021-03-24T11:35:56.039" v="19183" actId="20577"/>
          <ac:spMkLst>
            <pc:docMk/>
            <pc:sldMk cId="1635658911" sldId="1015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4T11:33:57.263" v="19029" actId="14100"/>
          <ac:spMkLst>
            <pc:docMk/>
            <pc:sldMk cId="1635658911" sldId="1015"/>
            <ac:spMk id="6" creationId="{15B23E58-0E9C-476B-AE42-67FACC7EB1C7}"/>
          </ac:spMkLst>
        </pc:spChg>
        <pc:picChg chg="add mod">
          <ac:chgData name="Dan Dures" userId="a4d20157-df88-481d-80b8-beb62bbedd3b" providerId="ADAL" clId="{729ACD07-5D07-46F5-9A3B-286F30FBB5E1}" dt="2021-03-24T11:51:14.381" v="19344" actId="1076"/>
          <ac:picMkLst>
            <pc:docMk/>
            <pc:sldMk cId="1635658911" sldId="1015"/>
            <ac:picMk id="4" creationId="{8395D81C-4151-4C94-98F9-50D35F110344}"/>
          </ac:picMkLst>
        </pc:picChg>
        <pc:picChg chg="add mod">
          <ac:chgData name="Dan Dures" userId="a4d20157-df88-481d-80b8-beb62bbedd3b" providerId="ADAL" clId="{729ACD07-5D07-46F5-9A3B-286F30FBB5E1}" dt="2021-03-24T11:33:34.269" v="18991" actId="1076"/>
          <ac:picMkLst>
            <pc:docMk/>
            <pc:sldMk cId="1635658911" sldId="1015"/>
            <ac:picMk id="7" creationId="{AD856DFB-3AF5-4D85-9545-6DC370313AE2}"/>
          </ac:picMkLst>
        </pc:picChg>
        <pc:picChg chg="add del">
          <ac:chgData name="Dan Dures" userId="a4d20157-df88-481d-80b8-beb62bbedd3b" providerId="ADAL" clId="{729ACD07-5D07-46F5-9A3B-286F30FBB5E1}" dt="2021-03-24T11:37:58.513" v="19207" actId="21"/>
          <ac:picMkLst>
            <pc:docMk/>
            <pc:sldMk cId="1635658911" sldId="1015"/>
            <ac:picMk id="2050" creationId="{E644B35E-3CC7-4E88-AF4E-A8C56495E947}"/>
          </ac:picMkLst>
        </pc:picChg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2731178870" sldId="1015"/>
        </pc:sldMkLst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4051668747" sldId="1016"/>
        </pc:sldMkLst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145004307" sldId="1017"/>
        </pc:sldMkLst>
      </pc:sldChg>
      <pc:sldChg chg="delSp modSp add mod ord modNotesTx">
        <pc:chgData name="Dan Dures" userId="a4d20157-df88-481d-80b8-beb62bbedd3b" providerId="ADAL" clId="{729ACD07-5D07-46F5-9A3B-286F30FBB5E1}" dt="2021-03-23T20:53:07.218" v="10367"/>
        <pc:sldMkLst>
          <pc:docMk/>
          <pc:sldMk cId="1976028062" sldId="1048"/>
        </pc:sldMkLst>
        <pc:spChg chg="mod">
          <ac:chgData name="Dan Dures" userId="a4d20157-df88-481d-80b8-beb62bbedd3b" providerId="ADAL" clId="{729ACD07-5D07-46F5-9A3B-286F30FBB5E1}" dt="2021-03-23T16:52:38.154" v="8530" actId="114"/>
          <ac:spMkLst>
            <pc:docMk/>
            <pc:sldMk cId="1976028062" sldId="1048"/>
            <ac:spMk id="2" creationId="{F4442944-D305-4A80-91E2-61166CEE9E4F}"/>
          </ac:spMkLst>
        </pc:spChg>
        <pc:spChg chg="del">
          <ac:chgData name="Dan Dures" userId="a4d20157-df88-481d-80b8-beb62bbedd3b" providerId="ADAL" clId="{729ACD07-5D07-46F5-9A3B-286F30FBB5E1}" dt="2021-03-23T16:51:34.203" v="8369" actId="478"/>
          <ac:spMkLst>
            <pc:docMk/>
            <pc:sldMk cId="1976028062" sldId="1048"/>
            <ac:spMk id="3" creationId="{9B39AB62-77DA-43C7-BFE0-B4BF48AB222E}"/>
          </ac:spMkLst>
        </pc:spChg>
        <pc:spChg chg="mod">
          <ac:chgData name="Dan Dures" userId="a4d20157-df88-481d-80b8-beb62bbedd3b" providerId="ADAL" clId="{729ACD07-5D07-46F5-9A3B-286F30FBB5E1}" dt="2021-03-23T16:52:42.092" v="8532" actId="403"/>
          <ac:spMkLst>
            <pc:docMk/>
            <pc:sldMk cId="1976028062" sldId="1048"/>
            <ac:spMk id="4" creationId="{CC295B0D-06AE-4C13-A184-0744577BD143}"/>
          </ac:spMkLst>
        </pc:spChg>
        <pc:spChg chg="mod">
          <ac:chgData name="Dan Dures" userId="a4d20157-df88-481d-80b8-beb62bbedd3b" providerId="ADAL" clId="{729ACD07-5D07-46F5-9A3B-286F30FBB5E1}" dt="2021-03-23T16:53:17.860" v="8547" actId="1076"/>
          <ac:spMkLst>
            <pc:docMk/>
            <pc:sldMk cId="1976028062" sldId="1048"/>
            <ac:spMk id="6" creationId="{BE587376-FD23-4AFC-9620-D28B528A8A3B}"/>
          </ac:spMkLst>
        </pc:spChg>
        <pc:spChg chg="mod">
          <ac:chgData name="Dan Dures" userId="a4d20157-df88-481d-80b8-beb62bbedd3b" providerId="ADAL" clId="{729ACD07-5D07-46F5-9A3B-286F30FBB5E1}" dt="2021-03-23T18:02:31.678" v="8606" actId="1038"/>
          <ac:spMkLst>
            <pc:docMk/>
            <pc:sldMk cId="1976028062" sldId="1048"/>
            <ac:spMk id="7" creationId="{7813DA15-588F-441C-83F1-A6D491695FBF}"/>
          </ac:spMkLst>
        </pc:spChg>
        <pc:spChg chg="del">
          <ac:chgData name="Dan Dures" userId="a4d20157-df88-481d-80b8-beb62bbedd3b" providerId="ADAL" clId="{729ACD07-5D07-46F5-9A3B-286F30FBB5E1}" dt="2021-03-23T16:51:37.932" v="8370" actId="478"/>
          <ac:spMkLst>
            <pc:docMk/>
            <pc:sldMk cId="1976028062" sldId="1048"/>
            <ac:spMk id="8" creationId="{3D4BBFB4-5125-45D2-BC0B-1ABAAFF38A71}"/>
          </ac:spMkLst>
        </pc:spChg>
        <pc:spChg chg="del">
          <ac:chgData name="Dan Dures" userId="a4d20157-df88-481d-80b8-beb62bbedd3b" providerId="ADAL" clId="{729ACD07-5D07-46F5-9A3B-286F30FBB5E1}" dt="2021-03-23T16:52:52.323" v="8535" actId="478"/>
          <ac:spMkLst>
            <pc:docMk/>
            <pc:sldMk cId="1976028062" sldId="1048"/>
            <ac:spMk id="9" creationId="{794401E4-1A4E-450F-BB44-7990390747CE}"/>
          </ac:spMkLst>
        </pc:spChg>
        <pc:picChg chg="mod">
          <ac:chgData name="Dan Dures" userId="a4d20157-df88-481d-80b8-beb62bbedd3b" providerId="ADAL" clId="{729ACD07-5D07-46F5-9A3B-286F30FBB5E1}" dt="2021-03-23T16:53:12.615" v="8546" actId="1076"/>
          <ac:picMkLst>
            <pc:docMk/>
            <pc:sldMk cId="1976028062" sldId="1048"/>
            <ac:picMk id="5" creationId="{C18A2FED-B813-4362-90ED-38B6450CCB0B}"/>
          </ac:picMkLst>
        </pc:picChg>
      </pc:sldChg>
      <pc:sldChg chg="add del">
        <pc:chgData name="Dan Dures" userId="a4d20157-df88-481d-80b8-beb62bbedd3b" providerId="ADAL" clId="{729ACD07-5D07-46F5-9A3B-286F30FBB5E1}" dt="2021-03-23T12:11:02.464" v="3280" actId="47"/>
        <pc:sldMkLst>
          <pc:docMk/>
          <pc:sldMk cId="2705879610" sldId="1049"/>
        </pc:sldMkLst>
      </pc:sldChg>
      <pc:sldChg chg="delSp modSp add del mod">
        <pc:chgData name="Dan Dures" userId="a4d20157-df88-481d-80b8-beb62bbedd3b" providerId="ADAL" clId="{729ACD07-5D07-46F5-9A3B-286F30FBB5E1}" dt="2021-03-24T11:49:11.364" v="19322" actId="47"/>
        <pc:sldMkLst>
          <pc:docMk/>
          <pc:sldMk cId="3054994214" sldId="1049"/>
        </pc:sldMkLst>
        <pc:spChg chg="del">
          <ac:chgData name="Dan Dures" userId="a4d20157-df88-481d-80b8-beb62bbedd3b" providerId="ADAL" clId="{729ACD07-5D07-46F5-9A3B-286F30FBB5E1}" dt="2021-03-23T12:25:37.293" v="3325" actId="478"/>
          <ac:spMkLst>
            <pc:docMk/>
            <pc:sldMk cId="3054994214" sldId="1049"/>
            <ac:spMk id="2" creationId="{6329E830-AE6D-4AD0-B0C6-E162A0BC150C}"/>
          </ac:spMkLst>
        </pc:spChg>
        <pc:spChg chg="mod">
          <ac:chgData name="Dan Dures" userId="a4d20157-df88-481d-80b8-beb62bbedd3b" providerId="ADAL" clId="{729ACD07-5D07-46F5-9A3B-286F30FBB5E1}" dt="2021-03-23T12:25:47.085" v="3327" actId="3626"/>
          <ac:spMkLst>
            <pc:docMk/>
            <pc:sldMk cId="3054994214" sldId="1049"/>
            <ac:spMk id="3" creationId="{F0C3885A-586D-4BFB-BF8C-3A5AD361AC8D}"/>
          </ac:spMkLst>
        </pc:spChg>
        <pc:spChg chg="mod">
          <ac:chgData name="Dan Dures" userId="a4d20157-df88-481d-80b8-beb62bbedd3b" providerId="ADAL" clId="{729ACD07-5D07-46F5-9A3B-286F30FBB5E1}" dt="2021-03-23T12:25:50.719" v="3328" actId="3626"/>
          <ac:spMkLst>
            <pc:docMk/>
            <pc:sldMk cId="3054994214" sldId="1049"/>
            <ac:spMk id="5" creationId="{454AC82C-D53F-4DAB-86A7-4514CCD27209}"/>
          </ac:spMkLst>
        </pc:spChg>
        <pc:spChg chg="mod">
          <ac:chgData name="Dan Dures" userId="a4d20157-df88-481d-80b8-beb62bbedd3b" providerId="ADAL" clId="{729ACD07-5D07-46F5-9A3B-286F30FBB5E1}" dt="2021-03-23T12:26:18.519" v="3335" actId="3626"/>
          <ac:spMkLst>
            <pc:docMk/>
            <pc:sldMk cId="3054994214" sldId="1049"/>
            <ac:spMk id="7" creationId="{7E4F0FBC-087A-4E34-AB24-C7032FFAED7B}"/>
          </ac:spMkLst>
        </pc:spChg>
        <pc:spChg chg="mod">
          <ac:chgData name="Dan Dures" userId="a4d20157-df88-481d-80b8-beb62bbedd3b" providerId="ADAL" clId="{729ACD07-5D07-46F5-9A3B-286F30FBB5E1}" dt="2021-03-23T12:26:14.933" v="3334" actId="3626"/>
          <ac:spMkLst>
            <pc:docMk/>
            <pc:sldMk cId="3054994214" sldId="1049"/>
            <ac:spMk id="9" creationId="{10D30F92-428F-4BAA-A232-AED00BEC160E}"/>
          </ac:spMkLst>
        </pc:spChg>
        <pc:spChg chg="mod">
          <ac:chgData name="Dan Dures" userId="a4d20157-df88-481d-80b8-beb62bbedd3b" providerId="ADAL" clId="{729ACD07-5D07-46F5-9A3B-286F30FBB5E1}" dt="2021-03-23T12:25:42.136" v="3326" actId="3626"/>
          <ac:spMkLst>
            <pc:docMk/>
            <pc:sldMk cId="3054994214" sldId="1049"/>
            <ac:spMk id="10" creationId="{5DA28E26-500F-460A-A234-0146831A9714}"/>
          </ac:spMkLst>
        </pc:spChg>
        <pc:spChg chg="mod">
          <ac:chgData name="Dan Dures" userId="a4d20157-df88-481d-80b8-beb62bbedd3b" providerId="ADAL" clId="{729ACD07-5D07-46F5-9A3B-286F30FBB5E1}" dt="2021-03-23T12:26:07.671" v="3332" actId="3626"/>
          <ac:spMkLst>
            <pc:docMk/>
            <pc:sldMk cId="3054994214" sldId="1049"/>
            <ac:spMk id="13" creationId="{7C0A4A5A-4746-44CD-919C-1B359E1EC36E}"/>
          </ac:spMkLst>
        </pc:spChg>
        <pc:spChg chg="mod">
          <ac:chgData name="Dan Dures" userId="a4d20157-df88-481d-80b8-beb62bbedd3b" providerId="ADAL" clId="{729ACD07-5D07-46F5-9A3B-286F30FBB5E1}" dt="2021-03-23T12:26:11.163" v="3333" actId="3626"/>
          <ac:spMkLst>
            <pc:docMk/>
            <pc:sldMk cId="3054994214" sldId="1049"/>
            <ac:spMk id="17" creationId="{BADA8989-F1FC-4544-9B07-92757841E491}"/>
          </ac:spMkLst>
        </pc:spChg>
        <pc:spChg chg="mod">
          <ac:chgData name="Dan Dures" userId="a4d20157-df88-481d-80b8-beb62bbedd3b" providerId="ADAL" clId="{729ACD07-5D07-46F5-9A3B-286F30FBB5E1}" dt="2021-03-23T12:25:59.272" v="3330" actId="3626"/>
          <ac:spMkLst>
            <pc:docMk/>
            <pc:sldMk cId="3054994214" sldId="1049"/>
            <ac:spMk id="22" creationId="{58678497-252E-4E16-8762-4745AF32635A}"/>
          </ac:spMkLst>
        </pc:spChg>
        <pc:spChg chg="mod">
          <ac:chgData name="Dan Dures" userId="a4d20157-df88-481d-80b8-beb62bbedd3b" providerId="ADAL" clId="{729ACD07-5D07-46F5-9A3B-286F30FBB5E1}" dt="2021-03-23T12:26:22.481" v="3336" actId="3626"/>
          <ac:spMkLst>
            <pc:docMk/>
            <pc:sldMk cId="3054994214" sldId="1049"/>
            <ac:spMk id="31" creationId="{95BFE582-C8AB-4F8A-A47A-86449A98A98B}"/>
          </ac:spMkLst>
        </pc:spChg>
        <pc:spChg chg="del">
          <ac:chgData name="Dan Dures" userId="a4d20157-df88-481d-80b8-beb62bbedd3b" providerId="ADAL" clId="{729ACD07-5D07-46F5-9A3B-286F30FBB5E1}" dt="2021-03-23T12:25:30.317" v="3322" actId="478"/>
          <ac:spMkLst>
            <pc:docMk/>
            <pc:sldMk cId="3054994214" sldId="1049"/>
            <ac:spMk id="32" creationId="{8E4D433C-4F82-4608-B354-C84872E2D30D}"/>
          </ac:spMkLst>
        </pc:spChg>
        <pc:spChg chg="mod">
          <ac:chgData name="Dan Dures" userId="a4d20157-df88-481d-80b8-beb62bbedd3b" providerId="ADAL" clId="{729ACD07-5D07-46F5-9A3B-286F30FBB5E1}" dt="2021-03-23T12:26:26.119" v="3337" actId="3626"/>
          <ac:spMkLst>
            <pc:docMk/>
            <pc:sldMk cId="3054994214" sldId="1049"/>
            <ac:spMk id="37" creationId="{2CBEB136-8897-48E2-B019-AACB68E42C21}"/>
          </ac:spMkLst>
        </pc:spChg>
        <pc:spChg chg="mod">
          <ac:chgData name="Dan Dures" userId="a4d20157-df88-481d-80b8-beb62bbedd3b" providerId="ADAL" clId="{729ACD07-5D07-46F5-9A3B-286F30FBB5E1}" dt="2021-03-23T12:26:03.248" v="3331" actId="3626"/>
          <ac:spMkLst>
            <pc:docMk/>
            <pc:sldMk cId="3054994214" sldId="1049"/>
            <ac:spMk id="40" creationId="{B564B5B5-2314-4EC2-A267-824232F6A0A4}"/>
          </ac:spMkLst>
        </pc:spChg>
        <pc:spChg chg="mod">
          <ac:chgData name="Dan Dures" userId="a4d20157-df88-481d-80b8-beb62bbedd3b" providerId="ADAL" clId="{729ACD07-5D07-46F5-9A3B-286F30FBB5E1}" dt="2021-03-23T12:25:34.509" v="3324" actId="14100"/>
          <ac:spMkLst>
            <pc:docMk/>
            <pc:sldMk cId="3054994214" sldId="1049"/>
            <ac:spMk id="42" creationId="{ED5171D5-81B9-40FC-A76B-771A8E0C6BA4}"/>
          </ac:spMkLst>
        </pc:spChg>
        <pc:spChg chg="mod">
          <ac:chgData name="Dan Dures" userId="a4d20157-df88-481d-80b8-beb62bbedd3b" providerId="ADAL" clId="{729ACD07-5D07-46F5-9A3B-286F30FBB5E1}" dt="2021-03-23T12:25:55.087" v="3329" actId="3626"/>
          <ac:spMkLst>
            <pc:docMk/>
            <pc:sldMk cId="3054994214" sldId="1049"/>
            <ac:spMk id="45" creationId="{045911C6-B03B-4D31-A8DB-2B720E96485F}"/>
          </ac:spMkLst>
        </pc:spChg>
        <pc:spChg chg="del">
          <ac:chgData name="Dan Dures" userId="a4d20157-df88-481d-80b8-beb62bbedd3b" providerId="ADAL" clId="{729ACD07-5D07-46F5-9A3B-286F30FBB5E1}" dt="2021-03-23T12:25:32.343" v="3323" actId="478"/>
          <ac:spMkLst>
            <pc:docMk/>
            <pc:sldMk cId="3054994214" sldId="1049"/>
            <ac:spMk id="47" creationId="{A392F354-4F6C-4A27-8063-06B4E9D26AF5}"/>
          </ac:spMkLst>
        </pc:spChg>
      </pc:sldChg>
      <pc:sldChg chg="addSp delSp modSp new mod modClrScheme chgLayout">
        <pc:chgData name="Dan Dures" userId="a4d20157-df88-481d-80b8-beb62bbedd3b" providerId="ADAL" clId="{729ACD07-5D07-46F5-9A3B-286F30FBB5E1}" dt="2021-03-24T10:50:06.745" v="15963" actId="1076"/>
        <pc:sldMkLst>
          <pc:docMk/>
          <pc:sldMk cId="2817245784" sldId="1050"/>
        </pc:sldMkLst>
        <pc:spChg chg="mod ord">
          <ac:chgData name="Dan Dures" userId="a4d20157-df88-481d-80b8-beb62bbedd3b" providerId="ADAL" clId="{729ACD07-5D07-46F5-9A3B-286F30FBB5E1}" dt="2021-03-23T16:18:01.546" v="6708" actId="114"/>
          <ac:spMkLst>
            <pc:docMk/>
            <pc:sldMk cId="2817245784" sldId="1050"/>
            <ac:spMk id="2" creationId="{67F6C881-4DD5-4E19-B689-CC2CCF057B43}"/>
          </ac:spMkLst>
        </pc:spChg>
        <pc:spChg chg="del mod ord">
          <ac:chgData name="Dan Dures" userId="a4d20157-df88-481d-80b8-beb62bbedd3b" providerId="ADAL" clId="{729ACD07-5D07-46F5-9A3B-286F30FBB5E1}" dt="2021-03-23T16:07:29.485" v="6599" actId="478"/>
          <ac:spMkLst>
            <pc:docMk/>
            <pc:sldMk cId="2817245784" sldId="1050"/>
            <ac:spMk id="3" creationId="{457BF5B8-1C54-46C1-A2BB-F6D557E92AF6}"/>
          </ac:spMkLst>
        </pc:spChg>
        <pc:spChg chg="add mod">
          <ac:chgData name="Dan Dures" userId="a4d20157-df88-481d-80b8-beb62bbedd3b" providerId="ADAL" clId="{729ACD07-5D07-46F5-9A3B-286F30FBB5E1}" dt="2021-03-24T10:50:06.745" v="15963" actId="1076"/>
          <ac:spMkLst>
            <pc:docMk/>
            <pc:sldMk cId="2817245784" sldId="1050"/>
            <ac:spMk id="6" creationId="{43F09434-4621-487F-86FF-69E676DACE28}"/>
          </ac:spMkLst>
        </pc:spChg>
        <pc:spChg chg="add mod">
          <ac:chgData name="Dan Dures" userId="a4d20157-df88-481d-80b8-beb62bbedd3b" providerId="ADAL" clId="{729ACD07-5D07-46F5-9A3B-286F30FBB5E1}" dt="2021-03-24T10:50:03.660" v="15962" actId="1076"/>
          <ac:spMkLst>
            <pc:docMk/>
            <pc:sldMk cId="2817245784" sldId="1050"/>
            <ac:spMk id="7" creationId="{46CC88E1-D203-4534-B2AA-87DD20D99E1D}"/>
          </ac:spMkLst>
        </pc:spChg>
        <pc:spChg chg="add mod">
          <ac:chgData name="Dan Dures" userId="a4d20157-df88-481d-80b8-beb62bbedd3b" providerId="ADAL" clId="{729ACD07-5D07-46F5-9A3B-286F30FBB5E1}" dt="2021-03-23T16:15:20.365" v="6645" actId="1076"/>
          <ac:spMkLst>
            <pc:docMk/>
            <pc:sldMk cId="2817245784" sldId="1050"/>
            <ac:spMk id="8" creationId="{6038B36E-97EF-4208-ADFB-E921DE9EE5CA}"/>
          </ac:spMkLst>
        </pc:spChg>
        <pc:spChg chg="add mod">
          <ac:chgData name="Dan Dures" userId="a4d20157-df88-481d-80b8-beb62bbedd3b" providerId="ADAL" clId="{729ACD07-5D07-46F5-9A3B-286F30FBB5E1}" dt="2021-03-23T16:15:20.365" v="6645" actId="1076"/>
          <ac:spMkLst>
            <pc:docMk/>
            <pc:sldMk cId="2817245784" sldId="1050"/>
            <ac:spMk id="9" creationId="{FCF4CD08-C82F-48DB-BE42-930C29CDF35D}"/>
          </ac:spMkLst>
        </pc:spChg>
        <pc:picChg chg="add del mod">
          <ac:chgData name="Dan Dures" userId="a4d20157-df88-481d-80b8-beb62bbedd3b" providerId="ADAL" clId="{729ACD07-5D07-46F5-9A3B-286F30FBB5E1}" dt="2021-03-23T16:16:27.837" v="6660" actId="478"/>
          <ac:picMkLst>
            <pc:docMk/>
            <pc:sldMk cId="2817245784" sldId="1050"/>
            <ac:picMk id="5" creationId="{2EAF4134-95FE-4075-8EBF-DB3A1B822C36}"/>
          </ac:picMkLst>
        </pc:picChg>
        <pc:picChg chg="add mod modCrop">
          <ac:chgData name="Dan Dures" userId="a4d20157-df88-481d-80b8-beb62bbedd3b" providerId="ADAL" clId="{729ACD07-5D07-46F5-9A3B-286F30FBB5E1}" dt="2021-03-23T16:15:51.364" v="6659" actId="1076"/>
          <ac:picMkLst>
            <pc:docMk/>
            <pc:sldMk cId="2817245784" sldId="1050"/>
            <ac:picMk id="17" creationId="{048E317E-CE0B-4D60-8369-2906DA549924}"/>
          </ac:picMkLst>
        </pc:picChg>
        <pc:picChg chg="add mod modCrop">
          <ac:chgData name="Dan Dures" userId="a4d20157-df88-481d-80b8-beb62bbedd3b" providerId="ADAL" clId="{729ACD07-5D07-46F5-9A3B-286F30FBB5E1}" dt="2021-03-23T16:15:46.750" v="6657" actId="1076"/>
          <ac:picMkLst>
            <pc:docMk/>
            <pc:sldMk cId="2817245784" sldId="1050"/>
            <ac:picMk id="19" creationId="{91323D3A-1E08-403F-830C-85B442F3A00E}"/>
          </ac:picMkLst>
        </pc:picChg>
        <pc:picChg chg="add mod modCrop">
          <ac:chgData name="Dan Dures" userId="a4d20157-df88-481d-80b8-beb62bbedd3b" providerId="ADAL" clId="{729ACD07-5D07-46F5-9A3B-286F30FBB5E1}" dt="2021-03-23T16:15:40.630" v="6654" actId="732"/>
          <ac:picMkLst>
            <pc:docMk/>
            <pc:sldMk cId="2817245784" sldId="1050"/>
            <ac:picMk id="21" creationId="{1CED75B1-A052-41B1-8A33-2626A3A86A01}"/>
          </ac:picMkLst>
        </pc:picChg>
        <pc:picChg chg="add mod">
          <ac:chgData name="Dan Dures" userId="a4d20157-df88-481d-80b8-beb62bbedd3b" providerId="ADAL" clId="{729ACD07-5D07-46F5-9A3B-286F30FBB5E1}" dt="2021-03-23T16:16:47.189" v="6666" actId="1076"/>
          <ac:picMkLst>
            <pc:docMk/>
            <pc:sldMk cId="2817245784" sldId="1050"/>
            <ac:picMk id="23" creationId="{A5520512-47BF-4BE1-9352-00C1D6B3D29F}"/>
          </ac:picMkLst>
        </pc:pic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1" creationId="{211DBC1D-E4FE-4273-8C7E-5BE3BA7D52F3}"/>
          </ac:cxnSpMkLst>
        </pc:cxn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2" creationId="{1B4A8B85-3CCB-49C7-8D00-778C609F2AC7}"/>
          </ac:cxnSpMkLst>
        </pc:cxn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3" creationId="{63817E58-1B4A-48E1-A636-E67E0AFB8243}"/>
          </ac:cxnSpMkLst>
        </pc:cxn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5" creationId="{99143B78-7A6B-4792-BA22-A492D4153CD2}"/>
          </ac:cxnSpMkLst>
        </pc:cxnChg>
      </pc:sldChg>
      <pc:sldChg chg="addSp delSp modSp mod modClrScheme modAnim chgLayout">
        <pc:chgData name="Dan Dures" userId="a4d20157-df88-481d-80b8-beb62bbedd3b" providerId="ADAL" clId="{729ACD07-5D07-46F5-9A3B-286F30FBB5E1}" dt="2021-03-23T22:50:04.832" v="14570" actId="1076"/>
        <pc:sldMkLst>
          <pc:docMk/>
          <pc:sldMk cId="3678326064" sldId="1051"/>
        </pc:sldMkLst>
        <pc:spChg chg="mod ord">
          <ac:chgData name="Dan Dures" userId="a4d20157-df88-481d-80b8-beb62bbedd3b" providerId="ADAL" clId="{729ACD07-5D07-46F5-9A3B-286F30FBB5E1}" dt="2021-03-23T22:43:02.217" v="14423" actId="20577"/>
          <ac:spMkLst>
            <pc:docMk/>
            <pc:sldMk cId="3678326064" sldId="1051"/>
            <ac:spMk id="2" creationId="{FF11480B-D5E7-43EF-BA22-F5FC025B87CF}"/>
          </ac:spMkLst>
        </pc:spChg>
        <pc:spChg chg="mod ord">
          <ac:chgData name="Dan Dures" userId="a4d20157-df88-481d-80b8-beb62bbedd3b" providerId="ADAL" clId="{729ACD07-5D07-46F5-9A3B-286F30FBB5E1}" dt="2021-03-23T22:42:50.942" v="14413" actId="20577"/>
          <ac:spMkLst>
            <pc:docMk/>
            <pc:sldMk cId="3678326064" sldId="1051"/>
            <ac:spMk id="3" creationId="{ACFA791F-35D5-441D-B757-01D26E041843}"/>
          </ac:spMkLst>
        </pc:spChg>
        <pc:spChg chg="del mod">
          <ac:chgData name="Dan Dures" userId="a4d20157-df88-481d-80b8-beb62bbedd3b" providerId="ADAL" clId="{729ACD07-5D07-46F5-9A3B-286F30FBB5E1}" dt="2021-03-23T21:52:07.164" v="12395" actId="478"/>
          <ac:spMkLst>
            <pc:docMk/>
            <pc:sldMk cId="3678326064" sldId="1051"/>
            <ac:spMk id="5" creationId="{30FB642E-E852-4B9A-9C49-E0833C8A5D94}"/>
          </ac:spMkLst>
        </pc:spChg>
        <pc:spChg chg="del mod">
          <ac:chgData name="Dan Dures" userId="a4d20157-df88-481d-80b8-beb62bbedd3b" providerId="ADAL" clId="{729ACD07-5D07-46F5-9A3B-286F30FBB5E1}" dt="2021-03-23T21:52:09.427" v="12396" actId="478"/>
          <ac:spMkLst>
            <pc:docMk/>
            <pc:sldMk cId="3678326064" sldId="1051"/>
            <ac:spMk id="6" creationId="{F0468DDA-7758-4DEC-AD45-9E874B319588}"/>
          </ac:spMkLst>
        </pc:spChg>
        <pc:picChg chg="add mod">
          <ac:chgData name="Dan Dures" userId="a4d20157-df88-481d-80b8-beb62bbedd3b" providerId="ADAL" clId="{729ACD07-5D07-46F5-9A3B-286F30FBB5E1}" dt="2021-03-23T22:50:04.832" v="14570" actId="1076"/>
          <ac:picMkLst>
            <pc:docMk/>
            <pc:sldMk cId="3678326064" sldId="1051"/>
            <ac:picMk id="7" creationId="{24C93A62-9C5D-49E1-83C4-161ABF6FED60}"/>
          </ac:picMkLst>
        </pc:picChg>
        <pc:picChg chg="add mod">
          <ac:chgData name="Dan Dures" userId="a4d20157-df88-481d-80b8-beb62bbedd3b" providerId="ADAL" clId="{729ACD07-5D07-46F5-9A3B-286F30FBB5E1}" dt="2021-03-23T22:49:30.210" v="14559" actId="1076"/>
          <ac:picMkLst>
            <pc:docMk/>
            <pc:sldMk cId="3678326064" sldId="1051"/>
            <ac:picMk id="8" creationId="{92E408BB-4269-4FC7-856F-2F3E52E50B7B}"/>
          </ac:picMkLst>
        </pc:picChg>
        <pc:picChg chg="add mod">
          <ac:chgData name="Dan Dures" userId="a4d20157-df88-481d-80b8-beb62bbedd3b" providerId="ADAL" clId="{729ACD07-5D07-46F5-9A3B-286F30FBB5E1}" dt="2021-03-23T22:50:02.596" v="14569" actId="14100"/>
          <ac:picMkLst>
            <pc:docMk/>
            <pc:sldMk cId="3678326064" sldId="1051"/>
            <ac:picMk id="9" creationId="{96DA577B-7FD4-4A84-8CF2-1237CCB98A4D}"/>
          </ac:picMkLst>
        </pc:picChg>
        <pc:picChg chg="add mod">
          <ac:chgData name="Dan Dures" userId="a4d20157-df88-481d-80b8-beb62bbedd3b" providerId="ADAL" clId="{729ACD07-5D07-46F5-9A3B-286F30FBB5E1}" dt="2021-03-23T22:49:33.263" v="14561" actId="1076"/>
          <ac:picMkLst>
            <pc:docMk/>
            <pc:sldMk cId="3678326064" sldId="1051"/>
            <ac:picMk id="10" creationId="{FD975DC1-AE38-4193-AE3C-A36594C77F7A}"/>
          </ac:picMkLst>
        </pc:picChg>
        <pc:picChg chg="add mod">
          <ac:chgData name="Dan Dures" userId="a4d20157-df88-481d-80b8-beb62bbedd3b" providerId="ADAL" clId="{729ACD07-5D07-46F5-9A3B-286F30FBB5E1}" dt="2021-03-23T22:49:31.515" v="14560" actId="1076"/>
          <ac:picMkLst>
            <pc:docMk/>
            <pc:sldMk cId="3678326064" sldId="1051"/>
            <ac:picMk id="11" creationId="{6F1CAF3E-3CC9-4A8F-AE2B-BFD8C1394844}"/>
          </ac:picMkLst>
        </pc:picChg>
        <pc:picChg chg="add mod">
          <ac:chgData name="Dan Dures" userId="a4d20157-df88-481d-80b8-beb62bbedd3b" providerId="ADAL" clId="{729ACD07-5D07-46F5-9A3B-286F30FBB5E1}" dt="2021-03-23T22:49:59.169" v="14566" actId="1076"/>
          <ac:picMkLst>
            <pc:docMk/>
            <pc:sldMk cId="3678326064" sldId="1051"/>
            <ac:picMk id="12" creationId="{FABE6751-8F6D-414D-A6B1-EBE55410FA4C}"/>
          </ac:picMkLst>
        </pc:picChg>
        <pc:picChg chg="del">
          <ac:chgData name="Dan Dures" userId="a4d20157-df88-481d-80b8-beb62bbedd3b" providerId="ADAL" clId="{729ACD07-5D07-46F5-9A3B-286F30FBB5E1}" dt="2021-03-23T12:31:29.846" v="3424" actId="478"/>
          <ac:picMkLst>
            <pc:docMk/>
            <pc:sldMk cId="3678326064" sldId="1051"/>
            <ac:picMk id="4098" creationId="{E6FB3CFD-53AF-45BE-86EF-348A1E3A3C78}"/>
          </ac:picMkLst>
        </pc:picChg>
        <pc:picChg chg="del">
          <ac:chgData name="Dan Dures" userId="a4d20157-df88-481d-80b8-beb62bbedd3b" providerId="ADAL" clId="{729ACD07-5D07-46F5-9A3B-286F30FBB5E1}" dt="2021-03-23T12:31:34.963" v="3425" actId="478"/>
          <ac:picMkLst>
            <pc:docMk/>
            <pc:sldMk cId="3678326064" sldId="1051"/>
            <ac:picMk id="4100" creationId="{79D833D5-E7BE-48C6-9B12-022D7E40DA2D}"/>
          </ac:picMkLst>
        </pc:picChg>
      </pc:sldChg>
      <pc:sldChg chg="addSp delSp modSp new mod ord modClrScheme chgLayout">
        <pc:chgData name="Dan Dures" userId="a4d20157-df88-481d-80b8-beb62bbedd3b" providerId="ADAL" clId="{729ACD07-5D07-46F5-9A3B-286F30FBB5E1}" dt="2021-03-24T11:15:35.153" v="17781" actId="20577"/>
        <pc:sldMkLst>
          <pc:docMk/>
          <pc:sldMk cId="92477641" sldId="1052"/>
        </pc:sldMkLst>
        <pc:spChg chg="del mod ord">
          <ac:chgData name="Dan Dures" userId="a4d20157-df88-481d-80b8-beb62bbedd3b" providerId="ADAL" clId="{729ACD07-5D07-46F5-9A3B-286F30FBB5E1}" dt="2021-03-23T12:34:11.560" v="3481" actId="700"/>
          <ac:spMkLst>
            <pc:docMk/>
            <pc:sldMk cId="92477641" sldId="1052"/>
            <ac:spMk id="2" creationId="{42D8C982-F918-4557-83BB-52A5D9A58AE7}"/>
          </ac:spMkLst>
        </pc:spChg>
        <pc:spChg chg="add del mod">
          <ac:chgData name="Dan Dures" userId="a4d20157-df88-481d-80b8-beb62bbedd3b" providerId="ADAL" clId="{729ACD07-5D07-46F5-9A3B-286F30FBB5E1}" dt="2021-03-24T11:01:35.293" v="17458" actId="478"/>
          <ac:spMkLst>
            <pc:docMk/>
            <pc:sldMk cId="92477641" sldId="1052"/>
            <ac:spMk id="3" creationId="{AB823D8A-C6D3-4FC6-BCE9-72215DC118D8}"/>
          </ac:spMkLst>
        </pc:spChg>
        <pc:spChg chg="del">
          <ac:chgData name="Dan Dures" userId="a4d20157-df88-481d-80b8-beb62bbedd3b" providerId="ADAL" clId="{729ACD07-5D07-46F5-9A3B-286F30FBB5E1}" dt="2021-03-23T12:34:11.560" v="3481" actId="700"/>
          <ac:spMkLst>
            <pc:docMk/>
            <pc:sldMk cId="92477641" sldId="1052"/>
            <ac:spMk id="3" creationId="{C5CC2AB5-3369-4A71-BFCF-D7F9E63DCE60}"/>
          </ac:spMkLst>
        </pc:spChg>
        <pc:spChg chg="add del mod ord">
          <ac:chgData name="Dan Dures" userId="a4d20157-df88-481d-80b8-beb62bbedd3b" providerId="ADAL" clId="{729ACD07-5D07-46F5-9A3B-286F30FBB5E1}" dt="2021-03-24T11:01:32.647" v="17457" actId="478"/>
          <ac:spMkLst>
            <pc:docMk/>
            <pc:sldMk cId="92477641" sldId="1052"/>
            <ac:spMk id="4" creationId="{298C913B-CC90-4BC4-ACD5-81616554C4D7}"/>
          </ac:spMkLst>
        </pc:spChg>
        <pc:spChg chg="add mod">
          <ac:chgData name="Dan Dures" userId="a4d20157-df88-481d-80b8-beb62bbedd3b" providerId="ADAL" clId="{729ACD07-5D07-46F5-9A3B-286F30FBB5E1}" dt="2021-03-24T11:13:05.199" v="17586" actId="404"/>
          <ac:spMkLst>
            <pc:docMk/>
            <pc:sldMk cId="92477641" sldId="1052"/>
            <ac:spMk id="5" creationId="{76E896CF-D91A-4132-B9DF-0F59B00B7FA4}"/>
          </ac:spMkLst>
        </pc:spChg>
        <pc:spChg chg="add mod">
          <ac:chgData name="Dan Dures" userId="a4d20157-df88-481d-80b8-beb62bbedd3b" providerId="ADAL" clId="{729ACD07-5D07-46F5-9A3B-286F30FBB5E1}" dt="2021-03-24T11:13:13.179" v="17589" actId="1076"/>
          <ac:spMkLst>
            <pc:docMk/>
            <pc:sldMk cId="92477641" sldId="1052"/>
            <ac:spMk id="6" creationId="{CE276912-B14F-4A4D-96C6-F3DB1347C61C}"/>
          </ac:spMkLst>
        </pc:spChg>
        <pc:spChg chg="add mod">
          <ac:chgData name="Dan Dures" userId="a4d20157-df88-481d-80b8-beb62bbedd3b" providerId="ADAL" clId="{729ACD07-5D07-46F5-9A3B-286F30FBB5E1}" dt="2021-03-24T11:15:06.921" v="17702" actId="14100"/>
          <ac:spMkLst>
            <pc:docMk/>
            <pc:sldMk cId="92477641" sldId="1052"/>
            <ac:spMk id="8" creationId="{9142E938-4947-4E7F-B017-B6845114C931}"/>
          </ac:spMkLst>
        </pc:spChg>
        <pc:spChg chg="add mod">
          <ac:chgData name="Dan Dures" userId="a4d20157-df88-481d-80b8-beb62bbedd3b" providerId="ADAL" clId="{729ACD07-5D07-46F5-9A3B-286F30FBB5E1}" dt="2021-03-24T11:15:08.980" v="17703" actId="1076"/>
          <ac:spMkLst>
            <pc:docMk/>
            <pc:sldMk cId="92477641" sldId="1052"/>
            <ac:spMk id="9" creationId="{E956CC6E-CF4F-4874-9CB3-F06664E483C6}"/>
          </ac:spMkLst>
        </pc:spChg>
        <pc:spChg chg="add mod">
          <ac:chgData name="Dan Dures" userId="a4d20157-df88-481d-80b8-beb62bbedd3b" providerId="ADAL" clId="{729ACD07-5D07-46F5-9A3B-286F30FBB5E1}" dt="2021-03-24T11:13:15.957" v="17590" actId="1076"/>
          <ac:spMkLst>
            <pc:docMk/>
            <pc:sldMk cId="92477641" sldId="1052"/>
            <ac:spMk id="10" creationId="{06452628-1638-4E64-B790-2F523A7CD2B2}"/>
          </ac:spMkLst>
        </pc:spChg>
        <pc:spChg chg="add mod">
          <ac:chgData name="Dan Dures" userId="a4d20157-df88-481d-80b8-beb62bbedd3b" providerId="ADAL" clId="{729ACD07-5D07-46F5-9A3B-286F30FBB5E1}" dt="2021-03-24T11:15:01.491" v="17700" actId="1076"/>
          <ac:spMkLst>
            <pc:docMk/>
            <pc:sldMk cId="92477641" sldId="1052"/>
            <ac:spMk id="12" creationId="{4A97AB2C-9C3F-4CDD-A86F-7C79D30E8E2C}"/>
          </ac:spMkLst>
        </pc:spChg>
        <pc:spChg chg="add mod">
          <ac:chgData name="Dan Dures" userId="a4d20157-df88-481d-80b8-beb62bbedd3b" providerId="ADAL" clId="{729ACD07-5D07-46F5-9A3B-286F30FBB5E1}" dt="2021-03-24T11:15:35.153" v="17781" actId="20577"/>
          <ac:spMkLst>
            <pc:docMk/>
            <pc:sldMk cId="92477641" sldId="1052"/>
            <ac:spMk id="13" creationId="{3842BEC0-2729-42F0-BB64-4CDB1AE4E120}"/>
          </ac:spMkLst>
        </pc:spChg>
        <pc:picChg chg="add del mod">
          <ac:chgData name="Dan Dures" userId="a4d20157-df88-481d-80b8-beb62bbedd3b" providerId="ADAL" clId="{729ACD07-5D07-46F5-9A3B-286F30FBB5E1}" dt="2021-03-24T11:14:36.865" v="17655" actId="478"/>
          <ac:picMkLst>
            <pc:docMk/>
            <pc:sldMk cId="92477641" sldId="1052"/>
            <ac:picMk id="11" creationId="{584865E6-5E95-493A-AFBF-5330A307AD74}"/>
          </ac:picMkLst>
        </pc:picChg>
        <pc:picChg chg="add mod">
          <ac:chgData name="Dan Dures" userId="a4d20157-df88-481d-80b8-beb62bbedd3b" providerId="ADAL" clId="{729ACD07-5D07-46F5-9A3B-286F30FBB5E1}" dt="2021-03-24T11:14:42.114" v="17658" actId="1076"/>
          <ac:picMkLst>
            <pc:docMk/>
            <pc:sldMk cId="92477641" sldId="1052"/>
            <ac:picMk id="15" creationId="{0D12CA7C-91BC-45C2-9AB8-ECC25A777163}"/>
          </ac:picMkLst>
        </pc:picChg>
      </pc:sldChg>
      <pc:sldChg chg="addSp delSp modSp mod modClrScheme chgLayout">
        <pc:chgData name="Dan Dures" userId="a4d20157-df88-481d-80b8-beb62bbedd3b" providerId="ADAL" clId="{729ACD07-5D07-46F5-9A3B-286F30FBB5E1}" dt="2021-03-24T12:01:08.271" v="19646" actId="20577"/>
        <pc:sldMkLst>
          <pc:docMk/>
          <pc:sldMk cId="1531376125" sldId="1053"/>
        </pc:sldMkLst>
        <pc:spChg chg="mod ord">
          <ac:chgData name="Dan Dures" userId="a4d20157-df88-481d-80b8-beb62bbedd3b" providerId="ADAL" clId="{729ACD07-5D07-46F5-9A3B-286F30FBB5E1}" dt="2021-03-23T21:23:11.526" v="11906" actId="26606"/>
          <ac:spMkLst>
            <pc:docMk/>
            <pc:sldMk cId="1531376125" sldId="1053"/>
            <ac:spMk id="2" creationId="{FF11480B-D5E7-43EF-BA22-F5FC025B87CF}"/>
          </ac:spMkLst>
        </pc:spChg>
        <pc:spChg chg="mod ord">
          <ac:chgData name="Dan Dures" userId="a4d20157-df88-481d-80b8-beb62bbedd3b" providerId="ADAL" clId="{729ACD07-5D07-46F5-9A3B-286F30FBB5E1}" dt="2021-03-24T12:01:08.271" v="19646" actId="20577"/>
          <ac:spMkLst>
            <pc:docMk/>
            <pc:sldMk cId="1531376125" sldId="1053"/>
            <ac:spMk id="3" creationId="{ACFA791F-35D5-441D-B757-01D26E041843}"/>
          </ac:spMkLst>
        </pc:spChg>
        <pc:spChg chg="del">
          <ac:chgData name="Dan Dures" userId="a4d20157-df88-481d-80b8-beb62bbedd3b" providerId="ADAL" clId="{729ACD07-5D07-46F5-9A3B-286F30FBB5E1}" dt="2021-03-23T21:17:01.837" v="11553" actId="478"/>
          <ac:spMkLst>
            <pc:docMk/>
            <pc:sldMk cId="1531376125" sldId="1053"/>
            <ac:spMk id="5" creationId="{30FB642E-E852-4B9A-9C49-E0833C8A5D94}"/>
          </ac:spMkLst>
        </pc:spChg>
        <pc:spChg chg="del">
          <ac:chgData name="Dan Dures" userId="a4d20157-df88-481d-80b8-beb62bbedd3b" providerId="ADAL" clId="{729ACD07-5D07-46F5-9A3B-286F30FBB5E1}" dt="2021-03-23T21:17:04.230" v="11554" actId="478"/>
          <ac:spMkLst>
            <pc:docMk/>
            <pc:sldMk cId="1531376125" sldId="1053"/>
            <ac:spMk id="6" creationId="{F0468DDA-7758-4DEC-AD45-9E874B319588}"/>
          </ac:spMkLst>
        </pc:spChg>
        <pc:picChg chg="add mod">
          <ac:chgData name="Dan Dures" userId="a4d20157-df88-481d-80b8-beb62bbedd3b" providerId="ADAL" clId="{729ACD07-5D07-46F5-9A3B-286F30FBB5E1}" dt="2021-03-23T21:23:24.929" v="11908" actId="1076"/>
          <ac:picMkLst>
            <pc:docMk/>
            <pc:sldMk cId="1531376125" sldId="1053"/>
            <ac:picMk id="2050" creationId="{BFF8C2C6-8CBD-40E1-B361-3B844045459F}"/>
          </ac:picMkLst>
        </pc:picChg>
      </pc:sldChg>
      <pc:sldChg chg="addSp delSp modSp add mod modClrScheme chgLayout">
        <pc:chgData name="Dan Dures" userId="a4d20157-df88-481d-80b8-beb62bbedd3b" providerId="ADAL" clId="{729ACD07-5D07-46F5-9A3B-286F30FBB5E1}" dt="2021-03-24T11:54:53.236" v="19532" actId="20577"/>
        <pc:sldMkLst>
          <pc:docMk/>
          <pc:sldMk cId="960776448" sldId="1054"/>
        </pc:sldMkLst>
        <pc:spChg chg="mod ord">
          <ac:chgData name="Dan Dures" userId="a4d20157-df88-481d-80b8-beb62bbedd3b" providerId="ADAL" clId="{729ACD07-5D07-46F5-9A3B-286F30FBB5E1}" dt="2021-03-24T11:54:53.236" v="19532" actId="20577"/>
          <ac:spMkLst>
            <pc:docMk/>
            <pc:sldMk cId="960776448" sldId="1054"/>
            <ac:spMk id="2" creationId="{67F6C881-4DD5-4E19-B689-CC2CCF057B43}"/>
          </ac:spMkLst>
        </pc:spChg>
        <pc:spChg chg="del">
          <ac:chgData name="Dan Dures" userId="a4d20157-df88-481d-80b8-beb62bbedd3b" providerId="ADAL" clId="{729ACD07-5D07-46F5-9A3B-286F30FBB5E1}" dt="2021-03-23T15:44:19.828" v="5061" actId="700"/>
          <ac:spMkLst>
            <pc:docMk/>
            <pc:sldMk cId="960776448" sldId="1054"/>
            <ac:spMk id="3" creationId="{457BF5B8-1C54-46C1-A2BB-F6D557E92AF6}"/>
          </ac:spMkLst>
        </pc:spChg>
        <pc:spChg chg="del">
          <ac:chgData name="Dan Dures" userId="a4d20157-df88-481d-80b8-beb62bbedd3b" providerId="ADAL" clId="{729ACD07-5D07-46F5-9A3B-286F30FBB5E1}" dt="2021-03-23T15:09:05.505" v="5052" actId="478"/>
          <ac:spMkLst>
            <pc:docMk/>
            <pc:sldMk cId="960776448" sldId="1054"/>
            <ac:spMk id="6" creationId="{43F09434-4621-487F-86FF-69E676DACE28}"/>
          </ac:spMkLst>
        </pc:spChg>
        <pc:spChg chg="del">
          <ac:chgData name="Dan Dures" userId="a4d20157-df88-481d-80b8-beb62bbedd3b" providerId="ADAL" clId="{729ACD07-5D07-46F5-9A3B-286F30FBB5E1}" dt="2021-03-23T15:09:06.635" v="5053" actId="478"/>
          <ac:spMkLst>
            <pc:docMk/>
            <pc:sldMk cId="960776448" sldId="1054"/>
            <ac:spMk id="7" creationId="{46CC88E1-D203-4534-B2AA-87DD20D99E1D}"/>
          </ac:spMkLst>
        </pc:spChg>
        <pc:spChg chg="del">
          <ac:chgData name="Dan Dures" userId="a4d20157-df88-481d-80b8-beb62bbedd3b" providerId="ADAL" clId="{729ACD07-5D07-46F5-9A3B-286F30FBB5E1}" dt="2021-03-23T15:09:07.396" v="5054" actId="478"/>
          <ac:spMkLst>
            <pc:docMk/>
            <pc:sldMk cId="960776448" sldId="1054"/>
            <ac:spMk id="8" creationId="{6038B36E-97EF-4208-ADFB-E921DE9EE5CA}"/>
          </ac:spMkLst>
        </pc:spChg>
        <pc:spChg chg="mod">
          <ac:chgData name="Dan Dures" userId="a4d20157-df88-481d-80b8-beb62bbedd3b" providerId="ADAL" clId="{729ACD07-5D07-46F5-9A3B-286F30FBB5E1}" dt="2021-03-23T22:47:00.258" v="14512" actId="14100"/>
          <ac:spMkLst>
            <pc:docMk/>
            <pc:sldMk cId="960776448" sldId="1054"/>
            <ac:spMk id="9" creationId="{FCF4CD08-C82F-48DB-BE42-930C29CDF35D}"/>
          </ac:spMkLst>
        </pc:spChg>
        <pc:spChg chg="add mod">
          <ac:chgData name="Dan Dures" userId="a4d20157-df88-481d-80b8-beb62bbedd3b" providerId="ADAL" clId="{729ACD07-5D07-46F5-9A3B-286F30FBB5E1}" dt="2021-03-23T22:47:06.402" v="14516" actId="404"/>
          <ac:spMkLst>
            <pc:docMk/>
            <pc:sldMk cId="960776448" sldId="1054"/>
            <ac:spMk id="10" creationId="{C7D21EC6-9B8B-4F0D-8C6C-6C093A4FD58F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1" creationId="{54CB85D4-B57D-4769-983A-28E52846CA29}"/>
          </ac:spMkLst>
        </pc:spChg>
        <pc:spChg chg="add del mod">
          <ac:chgData name="Dan Dures" userId="a4d20157-df88-481d-80b8-beb62bbedd3b" providerId="ADAL" clId="{729ACD07-5D07-46F5-9A3B-286F30FBB5E1}" dt="2021-03-23T15:51:00.442" v="5528" actId="478"/>
          <ac:spMkLst>
            <pc:docMk/>
            <pc:sldMk cId="960776448" sldId="1054"/>
            <ac:spMk id="12" creationId="{0B8E6533-B181-4ED3-B798-75E1BD805AF5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3" creationId="{0508469A-16ED-4966-B4F7-603C75020CC8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4" creationId="{1CC7CA63-2521-4200-9E28-2747FC57D1AA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5" creationId="{FF176D0C-2D6D-406D-90C2-1B5A3FB8769D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6" creationId="{18A09950-60EA-47A0-BA7D-48132A96B434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7" creationId="{67F4D2ED-483B-4C02-9906-E09DFF4D216C}"/>
          </ac:spMkLst>
        </pc:spChg>
        <pc:spChg chg="add mod">
          <ac:chgData name="Dan Dures" userId="a4d20157-df88-481d-80b8-beb62bbedd3b" providerId="ADAL" clId="{729ACD07-5D07-46F5-9A3B-286F30FBB5E1}" dt="2021-03-23T22:47:22.307" v="14536" actId="1037"/>
          <ac:spMkLst>
            <pc:docMk/>
            <pc:sldMk cId="960776448" sldId="1054"/>
            <ac:spMk id="18" creationId="{71E32BA9-1358-4646-8B00-7C59CC71CB3D}"/>
          </ac:spMkLst>
        </pc:spChg>
        <pc:spChg chg="add mod">
          <ac:chgData name="Dan Dures" userId="a4d20157-df88-481d-80b8-beb62bbedd3b" providerId="ADAL" clId="{729ACD07-5D07-46F5-9A3B-286F30FBB5E1}" dt="2021-03-23T15:58:37.918" v="6381" actId="1076"/>
          <ac:spMkLst>
            <pc:docMk/>
            <pc:sldMk cId="960776448" sldId="1054"/>
            <ac:spMk id="19" creationId="{EEA340A7-3245-44A2-8F4D-4CDF8EBF60B9}"/>
          </ac:spMkLst>
        </pc:spChg>
        <pc:spChg chg="add mod">
          <ac:chgData name="Dan Dures" userId="a4d20157-df88-481d-80b8-beb62bbedd3b" providerId="ADAL" clId="{729ACD07-5D07-46F5-9A3B-286F30FBB5E1}" dt="2021-03-23T15:58:43.774" v="6382" actId="1076"/>
          <ac:spMkLst>
            <pc:docMk/>
            <pc:sldMk cId="960776448" sldId="1054"/>
            <ac:spMk id="20" creationId="{565A310A-1722-44BF-876E-8CC24C02F116}"/>
          </ac:spMkLst>
        </pc:spChg>
        <pc:graphicFrameChg chg="add del mod modGraphic">
          <ac:chgData name="Dan Dures" userId="a4d20157-df88-481d-80b8-beb62bbedd3b" providerId="ADAL" clId="{729ACD07-5D07-46F5-9A3B-286F30FBB5E1}" dt="2021-03-23T15:46:34.589" v="5168" actId="478"/>
          <ac:graphicFrameMkLst>
            <pc:docMk/>
            <pc:sldMk cId="960776448" sldId="1054"/>
            <ac:graphicFrameMk id="4" creationId="{D7EE3640-0F89-407D-B834-BA505E1743D6}"/>
          </ac:graphicFrameMkLst>
        </pc:graphicFrameChg>
        <pc:picChg chg="mod">
          <ac:chgData name="Dan Dures" userId="a4d20157-df88-481d-80b8-beb62bbedd3b" providerId="ADAL" clId="{729ACD07-5D07-46F5-9A3B-286F30FBB5E1}" dt="2021-03-23T15:58:50.221" v="6383" actId="1076"/>
          <ac:picMkLst>
            <pc:docMk/>
            <pc:sldMk cId="960776448" sldId="1054"/>
            <ac:picMk id="5" creationId="{2EAF4134-95FE-4075-8EBF-DB3A1B822C36}"/>
          </ac:picMkLst>
        </pc:picChg>
        <pc:picChg chg="add del mod">
          <ac:chgData name="Dan Dures" userId="a4d20157-df88-481d-80b8-beb62bbedd3b" providerId="ADAL" clId="{729ACD07-5D07-46F5-9A3B-286F30FBB5E1}" dt="2021-03-23T15:57:43.488" v="6370" actId="478"/>
          <ac:picMkLst>
            <pc:docMk/>
            <pc:sldMk cId="960776448" sldId="1054"/>
            <ac:picMk id="2050" creationId="{11EAFD53-312B-47D6-A659-166E47B3C213}"/>
          </ac:picMkLst>
        </pc:picChg>
        <pc:picChg chg="add mod">
          <ac:chgData name="Dan Dures" userId="a4d20157-df88-481d-80b8-beb62bbedd3b" providerId="ADAL" clId="{729ACD07-5D07-46F5-9A3B-286F30FBB5E1}" dt="2021-03-23T15:58:37.918" v="6381" actId="1076"/>
          <ac:picMkLst>
            <pc:docMk/>
            <pc:sldMk cId="960776448" sldId="1054"/>
            <ac:picMk id="2052" creationId="{27F33D85-AE98-4650-89B2-AE806E591D58}"/>
          </ac:picMkLst>
        </pc:picChg>
      </pc:sldChg>
      <pc:sldChg chg="addSp modSp add mod">
        <pc:chgData name="Dan Dures" userId="a4d20157-df88-481d-80b8-beb62bbedd3b" providerId="ADAL" clId="{729ACD07-5D07-46F5-9A3B-286F30FBB5E1}" dt="2021-03-24T11:51:06.081" v="19341" actId="14100"/>
        <pc:sldMkLst>
          <pc:docMk/>
          <pc:sldMk cId="641753813" sldId="1055"/>
        </pc:sldMkLst>
        <pc:spChg chg="add mod">
          <ac:chgData name="Dan Dures" userId="a4d20157-df88-481d-80b8-beb62bbedd3b" providerId="ADAL" clId="{729ACD07-5D07-46F5-9A3B-286F30FBB5E1}" dt="2021-03-24T11:51:06.081" v="19341" actId="14100"/>
          <ac:spMkLst>
            <pc:docMk/>
            <pc:sldMk cId="641753813" sldId="1055"/>
            <ac:spMk id="28" creationId="{CE66A81D-D3D2-4411-918C-9162A85C40F1}"/>
          </ac:spMkLst>
        </pc:spChg>
      </pc:sldChg>
      <pc:sldChg chg="add del">
        <pc:chgData name="Dan Dures" userId="a4d20157-df88-481d-80b8-beb62bbedd3b" providerId="ADAL" clId="{729ACD07-5D07-46F5-9A3B-286F30FBB5E1}" dt="2021-03-23T16:33:08.741" v="7870" actId="47"/>
        <pc:sldMkLst>
          <pc:docMk/>
          <pc:sldMk cId="3415819144" sldId="1055"/>
        </pc:sldMkLst>
      </pc:sldChg>
      <pc:sldChg chg="addSp modSp add mod">
        <pc:chgData name="Dan Dures" userId="a4d20157-df88-481d-80b8-beb62bbedd3b" providerId="ADAL" clId="{729ACD07-5D07-46F5-9A3B-286F30FBB5E1}" dt="2021-03-24T11:56:30.417" v="19538" actId="1076"/>
        <pc:sldMkLst>
          <pc:docMk/>
          <pc:sldMk cId="416272193" sldId="1056"/>
        </pc:sldMkLst>
        <pc:spChg chg="add mod">
          <ac:chgData name="Dan Dures" userId="a4d20157-df88-481d-80b8-beb62bbedd3b" providerId="ADAL" clId="{729ACD07-5D07-46F5-9A3B-286F30FBB5E1}" dt="2021-03-24T11:56:30.417" v="19538" actId="1076"/>
          <ac:spMkLst>
            <pc:docMk/>
            <pc:sldMk cId="416272193" sldId="1056"/>
            <ac:spMk id="28" creationId="{8CCDD5C5-4CCF-4C28-8B29-86026A85E051}"/>
          </ac:spMkLst>
        </pc:spChg>
      </pc:sldChg>
      <pc:sldChg chg="new del">
        <pc:chgData name="Dan Dures" userId="a4d20157-df88-481d-80b8-beb62bbedd3b" providerId="ADAL" clId="{729ACD07-5D07-46F5-9A3B-286F30FBB5E1}" dt="2021-03-23T18:22:49.754" v="9591" actId="47"/>
        <pc:sldMkLst>
          <pc:docMk/>
          <pc:sldMk cId="1502475773" sldId="1057"/>
        </pc:sldMkLst>
      </pc:sldChg>
      <pc:sldChg chg="new del">
        <pc:chgData name="Dan Dures" userId="a4d20157-df88-481d-80b8-beb62bbedd3b" providerId="ADAL" clId="{729ACD07-5D07-46F5-9A3B-286F30FBB5E1}" dt="2021-03-23T16:48:27.926" v="8363" actId="47"/>
        <pc:sldMkLst>
          <pc:docMk/>
          <pc:sldMk cId="3491052199" sldId="1057"/>
        </pc:sldMkLst>
      </pc:sldChg>
      <pc:sldChg chg="addSp delSp modSp add mod ord modClrScheme chgLayout">
        <pc:chgData name="Dan Dures" userId="a4d20157-df88-481d-80b8-beb62bbedd3b" providerId="ADAL" clId="{729ACD07-5D07-46F5-9A3B-286F30FBB5E1}" dt="2021-03-23T21:12:28.654" v="11415" actId="20577"/>
        <pc:sldMkLst>
          <pc:docMk/>
          <pc:sldMk cId="2911804236" sldId="1058"/>
        </pc:sldMkLst>
        <pc:spChg chg="mod ord">
          <ac:chgData name="Dan Dures" userId="a4d20157-df88-481d-80b8-beb62bbedd3b" providerId="ADAL" clId="{729ACD07-5D07-46F5-9A3B-286F30FBB5E1}" dt="2021-03-23T18:23:04.195" v="9660" actId="20577"/>
          <ac:spMkLst>
            <pc:docMk/>
            <pc:sldMk cId="2911804236" sldId="1058"/>
            <ac:spMk id="2" creationId="{7EE08D00-A14F-45E2-9FFE-DF2AA7D99206}"/>
          </ac:spMkLst>
        </pc:spChg>
        <pc:spChg chg="mod ord">
          <ac:chgData name="Dan Dures" userId="a4d20157-df88-481d-80b8-beb62bbedd3b" providerId="ADAL" clId="{729ACD07-5D07-46F5-9A3B-286F30FBB5E1}" dt="2021-03-23T21:12:28.654" v="11415" actId="20577"/>
          <ac:spMkLst>
            <pc:docMk/>
            <pc:sldMk cId="2911804236" sldId="1058"/>
            <ac:spMk id="3" creationId="{246077C5-D976-4EB4-9E2B-3CB6C9D6FDC6}"/>
          </ac:spMkLst>
        </pc:spChg>
        <pc:spChg chg="mod">
          <ac:chgData name="Dan Dures" userId="a4d20157-df88-481d-80b8-beb62bbedd3b" providerId="ADAL" clId="{729ACD07-5D07-46F5-9A3B-286F30FBB5E1}" dt="2021-03-23T18:15:37.633" v="9393" actId="1076"/>
          <ac:spMkLst>
            <pc:docMk/>
            <pc:sldMk cId="2911804236" sldId="1058"/>
            <ac:spMk id="7" creationId="{3E86D520-CF12-45A2-99BC-81A9AFC69DDE}"/>
          </ac:spMkLst>
        </pc:spChg>
        <pc:spChg chg="mod ord">
          <ac:chgData name="Dan Dures" userId="a4d20157-df88-481d-80b8-beb62bbedd3b" providerId="ADAL" clId="{729ACD07-5D07-46F5-9A3B-286F30FBB5E1}" dt="2021-03-23T18:22:36.241" v="9589" actId="166"/>
          <ac:spMkLst>
            <pc:docMk/>
            <pc:sldMk cId="2911804236" sldId="1058"/>
            <ac:spMk id="8" creationId="{93B00B26-80A3-4D06-9273-D5E326E69451}"/>
          </ac:spMkLst>
        </pc:spChg>
        <pc:spChg chg="add mod">
          <ac:chgData name="Dan Dures" userId="a4d20157-df88-481d-80b8-beb62bbedd3b" providerId="ADAL" clId="{729ACD07-5D07-46F5-9A3B-286F30FBB5E1}" dt="2021-03-23T18:22:13.173" v="9582" actId="1076"/>
          <ac:spMkLst>
            <pc:docMk/>
            <pc:sldMk cId="2911804236" sldId="1058"/>
            <ac:spMk id="9" creationId="{9E4E3561-89C6-4F6B-8F28-1A1C8303071D}"/>
          </ac:spMkLst>
        </pc:spChg>
        <pc:picChg chg="mod">
          <ac:chgData name="Dan Dures" userId="a4d20157-df88-481d-80b8-beb62bbedd3b" providerId="ADAL" clId="{729ACD07-5D07-46F5-9A3B-286F30FBB5E1}" dt="2021-03-23T18:22:23.418" v="9586" actId="14100"/>
          <ac:picMkLst>
            <pc:docMk/>
            <pc:sldMk cId="2911804236" sldId="1058"/>
            <ac:picMk id="4" creationId="{C917B75C-B7F4-4DE2-A455-C0AD4290733E}"/>
          </ac:picMkLst>
        </pc:picChg>
        <pc:picChg chg="add del mod">
          <ac:chgData name="Dan Dures" userId="a4d20157-df88-481d-80b8-beb62bbedd3b" providerId="ADAL" clId="{729ACD07-5D07-46F5-9A3B-286F30FBB5E1}" dt="2021-03-23T18:18:31.329" v="9566" actId="478"/>
          <ac:picMkLst>
            <pc:docMk/>
            <pc:sldMk cId="2911804236" sldId="1058"/>
            <ac:picMk id="6" creationId="{7AD921F4-A17E-479A-9371-2BA755D4377D}"/>
          </ac:picMkLst>
        </pc:picChg>
        <pc:picChg chg="add mod">
          <ac:chgData name="Dan Dures" userId="a4d20157-df88-481d-80b8-beb62bbedd3b" providerId="ADAL" clId="{729ACD07-5D07-46F5-9A3B-286F30FBB5E1}" dt="2021-03-23T18:21:39.206" v="9577" actId="1076"/>
          <ac:picMkLst>
            <pc:docMk/>
            <pc:sldMk cId="2911804236" sldId="1058"/>
            <ac:picMk id="4098" creationId="{57A4D11D-3BBF-43B8-8CE5-169FEAF44C63}"/>
          </ac:picMkLst>
        </pc:picChg>
        <pc:picChg chg="add mod">
          <ac:chgData name="Dan Dures" userId="a4d20157-df88-481d-80b8-beb62bbedd3b" providerId="ADAL" clId="{729ACD07-5D07-46F5-9A3B-286F30FBB5E1}" dt="2021-03-23T18:22:27.159" v="9587" actId="1076"/>
          <ac:picMkLst>
            <pc:docMk/>
            <pc:sldMk cId="2911804236" sldId="1058"/>
            <ac:picMk id="4100" creationId="{63040AC0-7AEF-415B-B8EF-9F8105485F54}"/>
          </ac:picMkLst>
        </pc:picChg>
      </pc:sldChg>
      <pc:sldChg chg="modSp add del mod">
        <pc:chgData name="Dan Dures" userId="a4d20157-df88-481d-80b8-beb62bbedd3b" providerId="ADAL" clId="{729ACD07-5D07-46F5-9A3B-286F30FBB5E1}" dt="2021-03-23T18:16:28.643" v="9406" actId="47"/>
        <pc:sldMkLst>
          <pc:docMk/>
          <pc:sldMk cId="641343676" sldId="1059"/>
        </pc:sldMkLst>
        <pc:spChg chg="mod">
          <ac:chgData name="Dan Dures" userId="a4d20157-df88-481d-80b8-beb62bbedd3b" providerId="ADAL" clId="{729ACD07-5D07-46F5-9A3B-286F30FBB5E1}" dt="2021-03-23T18:16:23.067" v="9405" actId="20577"/>
          <ac:spMkLst>
            <pc:docMk/>
            <pc:sldMk cId="641343676" sldId="1059"/>
            <ac:spMk id="2" creationId="{7EE08D00-A14F-45E2-9FFE-DF2AA7D99206}"/>
          </ac:spMkLst>
        </pc:spChg>
      </pc:sldChg>
      <pc:sldChg chg="addSp delSp modSp new mod modClrScheme chgLayout">
        <pc:chgData name="Dan Dures" userId="a4d20157-df88-481d-80b8-beb62bbedd3b" providerId="ADAL" clId="{729ACD07-5D07-46F5-9A3B-286F30FBB5E1}" dt="2021-03-24T11:21:25.512" v="17964" actId="1076"/>
        <pc:sldMkLst>
          <pc:docMk/>
          <pc:sldMk cId="855811516" sldId="1059"/>
        </pc:sldMkLst>
        <pc:spChg chg="add mod">
          <ac:chgData name="Dan Dures" userId="a4d20157-df88-481d-80b8-beb62bbedd3b" providerId="ADAL" clId="{729ACD07-5D07-46F5-9A3B-286F30FBB5E1}" dt="2021-03-24T11:21:25.512" v="17964" actId="1076"/>
          <ac:spMkLst>
            <pc:docMk/>
            <pc:sldMk cId="855811516" sldId="1059"/>
            <ac:spMk id="2" creationId="{95A3BB10-D352-4EFD-80EB-3E2DA199C020}"/>
          </ac:spMkLst>
        </pc:spChg>
        <pc:spChg chg="del mod ord">
          <ac:chgData name="Dan Dures" userId="a4d20157-df88-481d-80b8-beb62bbedd3b" providerId="ADAL" clId="{729ACD07-5D07-46F5-9A3B-286F30FBB5E1}" dt="2021-03-23T18:31:52.021" v="10066" actId="700"/>
          <ac:spMkLst>
            <pc:docMk/>
            <pc:sldMk cId="855811516" sldId="1059"/>
            <ac:spMk id="2" creationId="{D3A3294C-5FA8-4F7E-B92D-D372D3AD4C03}"/>
          </ac:spMkLst>
        </pc:spChg>
        <pc:spChg chg="del">
          <ac:chgData name="Dan Dures" userId="a4d20157-df88-481d-80b8-beb62bbedd3b" providerId="ADAL" clId="{729ACD07-5D07-46F5-9A3B-286F30FBB5E1}" dt="2021-03-23T18:31:52.021" v="10066" actId="700"/>
          <ac:spMkLst>
            <pc:docMk/>
            <pc:sldMk cId="855811516" sldId="1059"/>
            <ac:spMk id="3" creationId="{835264AE-BEC8-44CC-9C26-AB4EE863F313}"/>
          </ac:spMkLst>
        </pc:spChg>
        <pc:spChg chg="add mod ord">
          <ac:chgData name="Dan Dures" userId="a4d20157-df88-481d-80b8-beb62bbedd3b" providerId="ADAL" clId="{729ACD07-5D07-46F5-9A3B-286F30FBB5E1}" dt="2021-03-24T11:21:14.426" v="17958" actId="1076"/>
          <ac:spMkLst>
            <pc:docMk/>
            <pc:sldMk cId="855811516" sldId="1059"/>
            <ac:spMk id="4" creationId="{D9A25D17-6A76-47F3-B897-5EECEAE0336F}"/>
          </ac:spMkLst>
        </pc:spChg>
        <pc:spChg chg="add mod">
          <ac:chgData name="Dan Dures" userId="a4d20157-df88-481d-80b8-beb62bbedd3b" providerId="ADAL" clId="{729ACD07-5D07-46F5-9A3B-286F30FBB5E1}" dt="2021-03-23T21:11:10.179" v="11336" actId="404"/>
          <ac:spMkLst>
            <pc:docMk/>
            <pc:sldMk cId="855811516" sldId="1059"/>
            <ac:spMk id="5" creationId="{4D90A418-0911-49B1-A9C0-8F5F67958C83}"/>
          </ac:spMkLst>
        </pc:spChg>
        <pc:picChg chg="add mod">
          <ac:chgData name="Dan Dures" userId="a4d20157-df88-481d-80b8-beb62bbedd3b" providerId="ADAL" clId="{729ACD07-5D07-46F5-9A3B-286F30FBB5E1}" dt="2021-03-24T11:00:34.133" v="17448" actId="1038"/>
          <ac:picMkLst>
            <pc:docMk/>
            <pc:sldMk cId="855811516" sldId="1059"/>
            <ac:picMk id="6" creationId="{406C90A8-5097-4898-8F0B-9450AA93AAE4}"/>
          </ac:picMkLst>
        </pc:picChg>
      </pc:sldChg>
      <pc:sldChg chg="addSp delSp modSp new del mod">
        <pc:chgData name="Dan Dures" userId="a4d20157-df88-481d-80b8-beb62bbedd3b" providerId="ADAL" clId="{729ACD07-5D07-46F5-9A3B-286F30FBB5E1}" dt="2021-03-23T21:00:15.099" v="10776" actId="47"/>
        <pc:sldMkLst>
          <pc:docMk/>
          <pc:sldMk cId="2371511897" sldId="1060"/>
        </pc:sldMkLst>
        <pc:spChg chg="mod">
          <ac:chgData name="Dan Dures" userId="a4d20157-df88-481d-80b8-beb62bbedd3b" providerId="ADAL" clId="{729ACD07-5D07-46F5-9A3B-286F30FBB5E1}" dt="2021-03-23T20:58:01.850" v="10739" actId="20577"/>
          <ac:spMkLst>
            <pc:docMk/>
            <pc:sldMk cId="2371511897" sldId="1060"/>
            <ac:spMk id="2" creationId="{06D0B2AD-4689-4599-81A3-D2811BF5AA76}"/>
          </ac:spMkLst>
        </pc:spChg>
        <pc:spChg chg="add del mod">
          <ac:chgData name="Dan Dures" userId="a4d20157-df88-481d-80b8-beb62bbedd3b" providerId="ADAL" clId="{729ACD07-5D07-46F5-9A3B-286F30FBB5E1}" dt="2021-03-23T20:57:49.497" v="10730" actId="478"/>
          <ac:spMkLst>
            <pc:docMk/>
            <pc:sldMk cId="2371511897" sldId="1060"/>
            <ac:spMk id="4" creationId="{263A25F7-86D2-40E5-835A-DBCD707C8577}"/>
          </ac:spMkLst>
        </pc:spChg>
        <pc:graphicFrameChg chg="add del mod modGraphic">
          <ac:chgData name="Dan Dures" userId="a4d20157-df88-481d-80b8-beb62bbedd3b" providerId="ADAL" clId="{729ACD07-5D07-46F5-9A3B-286F30FBB5E1}" dt="2021-03-23T20:58:22.499" v="10741" actId="21"/>
          <ac:graphicFrameMkLst>
            <pc:docMk/>
            <pc:sldMk cId="2371511897" sldId="1060"/>
            <ac:graphicFrameMk id="3" creationId="{5D1B8B45-4136-4859-B6FF-EE2E4D5839CC}"/>
          </ac:graphicFrameMkLst>
        </pc:graphicFrameChg>
      </pc:sldChg>
      <pc:sldChg chg="addSp modSp new mod modClrScheme chgLayout">
        <pc:chgData name="Dan Dures" userId="a4d20157-df88-481d-80b8-beb62bbedd3b" providerId="ADAL" clId="{729ACD07-5D07-46F5-9A3B-286F30FBB5E1}" dt="2021-03-24T11:19:11.751" v="17913" actId="27636"/>
        <pc:sldMkLst>
          <pc:docMk/>
          <pc:sldMk cId="2578216074" sldId="1060"/>
        </pc:sldMkLst>
        <pc:spChg chg="mod">
          <ac:chgData name="Dan Dures" userId="a4d20157-df88-481d-80b8-beb62bbedd3b" providerId="ADAL" clId="{729ACD07-5D07-46F5-9A3B-286F30FBB5E1}" dt="2021-03-23T22:42:12.661" v="14331" actId="26606"/>
          <ac:spMkLst>
            <pc:docMk/>
            <pc:sldMk cId="2578216074" sldId="1060"/>
            <ac:spMk id="2" creationId="{A877BC76-0E17-4767-8BD8-A46E044FD477}"/>
          </ac:spMkLst>
        </pc:spChg>
        <pc:spChg chg="mod">
          <ac:chgData name="Dan Dures" userId="a4d20157-df88-481d-80b8-beb62bbedd3b" providerId="ADAL" clId="{729ACD07-5D07-46F5-9A3B-286F30FBB5E1}" dt="2021-03-24T11:19:11.751" v="17913" actId="27636"/>
          <ac:spMkLst>
            <pc:docMk/>
            <pc:sldMk cId="2578216074" sldId="1060"/>
            <ac:spMk id="3" creationId="{D5B3B0A1-5131-40D6-996A-7AA1D187A8A2}"/>
          </ac:spMkLst>
        </pc:spChg>
        <pc:picChg chg="add mod">
          <ac:chgData name="Dan Dures" userId="a4d20157-df88-481d-80b8-beb62bbedd3b" providerId="ADAL" clId="{729ACD07-5D07-46F5-9A3B-286F30FBB5E1}" dt="2021-03-23T22:42:12.661" v="14331" actId="26606"/>
          <ac:picMkLst>
            <pc:docMk/>
            <pc:sldMk cId="2578216074" sldId="1060"/>
            <ac:picMk id="3074" creationId="{7248494C-6CDA-41F9-85F8-589D87ECA0A5}"/>
          </ac:picMkLst>
        </pc:picChg>
      </pc:sldChg>
      <pc:sldChg chg="addSp delSp modSp new del mod modClrScheme chgLayout">
        <pc:chgData name="Dan Dures" userId="a4d20157-df88-481d-80b8-beb62bbedd3b" providerId="ADAL" clId="{729ACD07-5D07-46F5-9A3B-286F30FBB5E1}" dt="2021-03-24T10:25:03.812" v="14578" actId="47"/>
        <pc:sldMkLst>
          <pc:docMk/>
          <pc:sldMk cId="3935486876" sldId="1061"/>
        </pc:sldMkLst>
        <pc:spChg chg="del mod ord">
          <ac:chgData name="Dan Dures" userId="a4d20157-df88-481d-80b8-beb62bbedd3b" providerId="ADAL" clId="{729ACD07-5D07-46F5-9A3B-286F30FBB5E1}" dt="2021-03-24T10:24:52.884" v="14574" actId="700"/>
          <ac:spMkLst>
            <pc:docMk/>
            <pc:sldMk cId="3935486876" sldId="1061"/>
            <ac:spMk id="2" creationId="{0EABBCDF-4521-443C-BA10-CC5FE6E0E5CB}"/>
          </ac:spMkLst>
        </pc:spChg>
        <pc:spChg chg="del">
          <ac:chgData name="Dan Dures" userId="a4d20157-df88-481d-80b8-beb62bbedd3b" providerId="ADAL" clId="{729ACD07-5D07-46F5-9A3B-286F30FBB5E1}" dt="2021-03-24T10:24:52.884" v="14574" actId="700"/>
          <ac:spMkLst>
            <pc:docMk/>
            <pc:sldMk cId="3935486876" sldId="1061"/>
            <ac:spMk id="3" creationId="{37A70C3E-2491-46BA-BA0F-A67E67828D77}"/>
          </ac:spMkLst>
        </pc:spChg>
        <pc:spChg chg="add mod ord">
          <ac:chgData name="Dan Dures" userId="a4d20157-df88-481d-80b8-beb62bbedd3b" providerId="ADAL" clId="{729ACD07-5D07-46F5-9A3B-286F30FBB5E1}" dt="2021-03-24T10:24:52.884" v="14574" actId="700"/>
          <ac:spMkLst>
            <pc:docMk/>
            <pc:sldMk cId="3935486876" sldId="1061"/>
            <ac:spMk id="4" creationId="{9873F0E8-574D-4330-8ECD-8FC0F0D41F99}"/>
          </ac:spMkLst>
        </pc:spChg>
      </pc:sldChg>
      <pc:sldChg chg="addSp delSp modSp new mod ord modClrScheme chgLayout">
        <pc:chgData name="Dan Dures" userId="a4d20157-df88-481d-80b8-beb62bbedd3b" providerId="ADAL" clId="{729ACD07-5D07-46F5-9A3B-286F30FBB5E1}" dt="2021-03-24T11:57:57.976" v="19644" actId="20577"/>
        <pc:sldMkLst>
          <pc:docMk/>
          <pc:sldMk cId="106511223" sldId="1062"/>
        </pc:sldMkLst>
        <pc:spChg chg="mod ord">
          <ac:chgData name="Dan Dures" userId="a4d20157-df88-481d-80b8-beb62bbedd3b" providerId="ADAL" clId="{729ACD07-5D07-46F5-9A3B-286F30FBB5E1}" dt="2021-03-24T10:26:06.775" v="14608" actId="1076"/>
          <ac:spMkLst>
            <pc:docMk/>
            <pc:sldMk cId="106511223" sldId="1062"/>
            <ac:spMk id="2" creationId="{E8517F6A-C4DA-4134-A6F4-2B7FA1F9152F}"/>
          </ac:spMkLst>
        </pc:spChg>
        <pc:spChg chg="del">
          <ac:chgData name="Dan Dures" userId="a4d20157-df88-481d-80b8-beb62bbedd3b" providerId="ADAL" clId="{729ACD07-5D07-46F5-9A3B-286F30FBB5E1}" dt="2021-03-24T10:25:35.910" v="14592" actId="700"/>
          <ac:spMkLst>
            <pc:docMk/>
            <pc:sldMk cId="106511223" sldId="1062"/>
            <ac:spMk id="3" creationId="{CB17D807-35CC-4C9F-A375-EF29D4E6E920}"/>
          </ac:spMkLst>
        </pc:spChg>
        <pc:spChg chg="add mod">
          <ac:chgData name="Dan Dures" userId="a4d20157-df88-481d-80b8-beb62bbedd3b" providerId="ADAL" clId="{729ACD07-5D07-46F5-9A3B-286F30FBB5E1}" dt="2021-03-24T11:57:57.976" v="19644" actId="20577"/>
          <ac:spMkLst>
            <pc:docMk/>
            <pc:sldMk cId="106511223" sldId="1062"/>
            <ac:spMk id="4" creationId="{FD09D48D-0B13-4415-B854-B76412E02230}"/>
          </ac:spMkLst>
        </pc:spChg>
      </pc:sldChg>
      <pc:sldChg chg="addSp modSp mod">
        <pc:chgData name="Dan Dures" userId="a4d20157-df88-481d-80b8-beb62bbedd3b" providerId="ADAL" clId="{729ACD07-5D07-46F5-9A3B-286F30FBB5E1}" dt="2021-03-24T12:06:51.963" v="19674" actId="1076"/>
        <pc:sldMkLst>
          <pc:docMk/>
          <pc:sldMk cId="99498009" sldId="1063"/>
        </pc:sldMkLst>
        <pc:spChg chg="mod">
          <ac:chgData name="Dan Dures" userId="a4d20157-df88-481d-80b8-beb62bbedd3b" providerId="ADAL" clId="{729ACD07-5D07-46F5-9A3B-286F30FBB5E1}" dt="2021-03-24T10:59:50.332" v="17442" actId="27636"/>
          <ac:spMkLst>
            <pc:docMk/>
            <pc:sldMk cId="99498009" sldId="1063"/>
            <ac:spMk id="2" creationId="{E8517F6A-C4DA-4134-A6F4-2B7FA1F9152F}"/>
          </ac:spMkLst>
        </pc:spChg>
        <pc:spChg chg="mod">
          <ac:chgData name="Dan Dures" userId="a4d20157-df88-481d-80b8-beb62bbedd3b" providerId="ADAL" clId="{729ACD07-5D07-46F5-9A3B-286F30FBB5E1}" dt="2021-03-24T10:59:58.686" v="17444" actId="1076"/>
          <ac:spMkLst>
            <pc:docMk/>
            <pc:sldMk cId="99498009" sldId="1063"/>
            <ac:spMk id="4" creationId="{FD09D48D-0B13-4415-B854-B76412E02230}"/>
          </ac:spMkLst>
        </pc:spChg>
        <pc:picChg chg="add mod">
          <ac:chgData name="Dan Dures" userId="a4d20157-df88-481d-80b8-beb62bbedd3b" providerId="ADAL" clId="{729ACD07-5D07-46F5-9A3B-286F30FBB5E1}" dt="2021-03-24T12:06:51.963" v="19674" actId="1076"/>
          <ac:picMkLst>
            <pc:docMk/>
            <pc:sldMk cId="99498009" sldId="1063"/>
            <ac:picMk id="5" creationId="{C8022273-007A-46FF-98F2-C29050278933}"/>
          </ac:picMkLst>
        </pc:picChg>
      </pc:sldChg>
      <pc:sldChg chg="modSp add del mod ord">
        <pc:chgData name="Dan Dures" userId="a4d20157-df88-481d-80b8-beb62bbedd3b" providerId="ADAL" clId="{729ACD07-5D07-46F5-9A3B-286F30FBB5E1}" dt="2021-03-24T10:48:07" v="15870" actId="2696"/>
        <pc:sldMkLst>
          <pc:docMk/>
          <pc:sldMk cId="135072505" sldId="1063"/>
        </pc:sldMkLst>
        <pc:spChg chg="mod">
          <ac:chgData name="Dan Dures" userId="a4d20157-df88-481d-80b8-beb62bbedd3b" providerId="ADAL" clId="{729ACD07-5D07-46F5-9A3B-286F30FBB5E1}" dt="2021-03-24T10:48:02.518" v="15869" actId="20577"/>
          <ac:spMkLst>
            <pc:docMk/>
            <pc:sldMk cId="135072505" sldId="1063"/>
            <ac:spMk id="4" creationId="{FD09D48D-0B13-4415-B854-B76412E02230}"/>
          </ac:spMkLst>
        </pc:spChg>
      </pc:sldChg>
      <pc:sldChg chg="addSp modSp new del mod">
        <pc:chgData name="Dan Dures" userId="a4d20157-df88-481d-80b8-beb62bbedd3b" providerId="ADAL" clId="{729ACD07-5D07-46F5-9A3B-286F30FBB5E1}" dt="2021-03-24T11:39:59.226" v="19222" actId="2696"/>
        <pc:sldMkLst>
          <pc:docMk/>
          <pc:sldMk cId="493918964" sldId="1064"/>
        </pc:sldMkLst>
        <pc:spChg chg="mod">
          <ac:chgData name="Dan Dures" userId="a4d20157-df88-481d-80b8-beb62bbedd3b" providerId="ADAL" clId="{729ACD07-5D07-46F5-9A3B-286F30FBB5E1}" dt="2021-03-24T11:31:35.248" v="18825" actId="20577"/>
          <ac:spMkLst>
            <pc:docMk/>
            <pc:sldMk cId="493918964" sldId="1064"/>
            <ac:spMk id="2" creationId="{6603D630-4CC3-4DE1-AA7E-012DCA44CA5C}"/>
          </ac:spMkLst>
        </pc:spChg>
        <pc:spChg chg="add mod">
          <ac:chgData name="Dan Dures" userId="a4d20157-df88-481d-80b8-beb62bbedd3b" providerId="ADAL" clId="{729ACD07-5D07-46F5-9A3B-286F30FBB5E1}" dt="2021-03-24T11:37:11.476" v="19190" actId="1076"/>
          <ac:spMkLst>
            <pc:docMk/>
            <pc:sldMk cId="493918964" sldId="1064"/>
            <ac:spMk id="4" creationId="{C89004DA-528F-442C-A0FD-96B42DEC13F0}"/>
          </ac:spMkLst>
        </pc:spChg>
        <pc:spChg chg="add mod">
          <ac:chgData name="Dan Dures" userId="a4d20157-df88-481d-80b8-beb62bbedd3b" providerId="ADAL" clId="{729ACD07-5D07-46F5-9A3B-286F30FBB5E1}" dt="2021-03-24T11:37:29.405" v="19200" actId="1076"/>
          <ac:spMkLst>
            <pc:docMk/>
            <pc:sldMk cId="493918964" sldId="1064"/>
            <ac:spMk id="6" creationId="{1EDF1507-1AAD-46A3-BA25-CA4E2EB50E5A}"/>
          </ac:spMkLst>
        </pc:spChg>
        <pc:spChg chg="add mod">
          <ac:chgData name="Dan Dures" userId="a4d20157-df88-481d-80b8-beb62bbedd3b" providerId="ADAL" clId="{729ACD07-5D07-46F5-9A3B-286F30FBB5E1}" dt="2021-03-24T11:39:50.190" v="19218" actId="1076"/>
          <ac:spMkLst>
            <pc:docMk/>
            <pc:sldMk cId="493918964" sldId="1064"/>
            <ac:spMk id="8" creationId="{D66CD0D9-A705-4BD8-B693-F96E481FBC67}"/>
          </ac:spMkLst>
        </pc:spChg>
        <pc:picChg chg="add mod">
          <ac:chgData name="Dan Dures" userId="a4d20157-df88-481d-80b8-beb62bbedd3b" providerId="ADAL" clId="{729ACD07-5D07-46F5-9A3B-286F30FBB5E1}" dt="2021-03-24T11:37:24.890" v="19198" actId="1076"/>
          <ac:picMkLst>
            <pc:docMk/>
            <pc:sldMk cId="493918964" sldId="1064"/>
            <ac:picMk id="10" creationId="{6728E047-49DC-45B4-A9C8-F5128A5BD4E9}"/>
          </ac:picMkLst>
        </pc:picChg>
        <pc:picChg chg="add mod">
          <ac:chgData name="Dan Dures" userId="a4d20157-df88-481d-80b8-beb62bbedd3b" providerId="ADAL" clId="{729ACD07-5D07-46F5-9A3B-286F30FBB5E1}" dt="2021-03-24T11:39:52.219" v="19219" actId="1076"/>
          <ac:picMkLst>
            <pc:docMk/>
            <pc:sldMk cId="493918964" sldId="1064"/>
            <ac:picMk id="11" creationId="{F9B96CF3-4CDA-4D38-A404-FD96DB80479F}"/>
          </ac:picMkLst>
        </pc:picChg>
        <pc:picChg chg="add mod">
          <ac:chgData name="Dan Dures" userId="a4d20157-df88-481d-80b8-beb62bbedd3b" providerId="ADAL" clId="{729ACD07-5D07-46F5-9A3B-286F30FBB5E1}" dt="2021-03-24T11:39:53.463" v="19220" actId="1076"/>
          <ac:picMkLst>
            <pc:docMk/>
            <pc:sldMk cId="493918964" sldId="1064"/>
            <ac:picMk id="12" creationId="{444EE728-784F-41A0-A78E-9B8647825FED}"/>
          </ac:picMkLst>
        </pc:picChg>
        <pc:picChg chg="add mod">
          <ac:chgData name="Dan Dures" userId="a4d20157-df88-481d-80b8-beb62bbedd3b" providerId="ADAL" clId="{729ACD07-5D07-46F5-9A3B-286F30FBB5E1}" dt="2021-03-24T11:37:16.659" v="19194" actId="14100"/>
          <ac:picMkLst>
            <pc:docMk/>
            <pc:sldMk cId="493918964" sldId="1064"/>
            <ac:picMk id="1026" creationId="{787F6CEF-CDC1-4168-963B-1E21720C9C2D}"/>
          </ac:picMkLst>
        </pc:picChg>
        <pc:picChg chg="add mod">
          <ac:chgData name="Dan Dures" userId="a4d20157-df88-481d-80b8-beb62bbedd3b" providerId="ADAL" clId="{729ACD07-5D07-46F5-9A3B-286F30FBB5E1}" dt="2021-03-24T11:39:54.914" v="19221" actId="1076"/>
          <ac:picMkLst>
            <pc:docMk/>
            <pc:sldMk cId="493918964" sldId="1064"/>
            <ac:picMk id="1028" creationId="{4AE00222-EBDD-4376-B37B-847D83F3B1A1}"/>
          </ac:picMkLst>
        </pc:picChg>
      </pc:sldChg>
      <pc:sldChg chg="add del">
        <pc:chgData name="Dan Dures" userId="a4d20157-df88-481d-80b8-beb62bbedd3b" providerId="ADAL" clId="{729ACD07-5D07-46F5-9A3B-286F30FBB5E1}" dt="2021-03-24T11:01:06.045" v="17451"/>
        <pc:sldMkLst>
          <pc:docMk/>
          <pc:sldMk cId="1262806968" sldId="1064"/>
        </pc:sldMkLst>
      </pc:sldChg>
      <pc:sldChg chg="addSp modSp add mod">
        <pc:chgData name="Dan Dures" userId="a4d20157-df88-481d-80b8-beb62bbedd3b" providerId="ADAL" clId="{729ACD07-5D07-46F5-9A3B-286F30FBB5E1}" dt="2021-03-24T12:10:18.161" v="20001" actId="20577"/>
        <pc:sldMkLst>
          <pc:docMk/>
          <pc:sldMk cId="2475201207" sldId="1064"/>
        </pc:sldMkLst>
        <pc:spChg chg="mod">
          <ac:chgData name="Dan Dures" userId="a4d20157-df88-481d-80b8-beb62bbedd3b" providerId="ADAL" clId="{729ACD07-5D07-46F5-9A3B-286F30FBB5E1}" dt="2021-03-24T12:09:26.859" v="19947" actId="1076"/>
          <ac:spMkLst>
            <pc:docMk/>
            <pc:sldMk cId="2475201207" sldId="1064"/>
            <ac:spMk id="2" creationId="{6603D630-4CC3-4DE1-AA7E-012DCA44CA5C}"/>
          </ac:spMkLst>
        </pc:spChg>
        <pc:spChg chg="add mod">
          <ac:chgData name="Dan Dures" userId="a4d20157-df88-481d-80b8-beb62bbedd3b" providerId="ADAL" clId="{729ACD07-5D07-46F5-9A3B-286F30FBB5E1}" dt="2021-03-24T12:09:42.161" v="19956" actId="1076"/>
          <ac:spMkLst>
            <pc:docMk/>
            <pc:sldMk cId="2475201207" sldId="1064"/>
            <ac:spMk id="3" creationId="{301376D2-13BD-46E3-A249-A0D0DF35A790}"/>
          </ac:spMkLst>
        </pc:spChg>
        <pc:spChg chg="mod">
          <ac:chgData name="Dan Dures" userId="a4d20157-df88-481d-80b8-beb62bbedd3b" providerId="ADAL" clId="{729ACD07-5D07-46F5-9A3B-286F30FBB5E1}" dt="2021-03-24T12:09:58.869" v="19960" actId="1076"/>
          <ac:spMkLst>
            <pc:docMk/>
            <pc:sldMk cId="2475201207" sldId="1064"/>
            <ac:spMk id="6" creationId="{1EDF1507-1AAD-46A3-BA25-CA4E2EB50E5A}"/>
          </ac:spMkLst>
        </pc:spChg>
        <pc:spChg chg="mod">
          <ac:chgData name="Dan Dures" userId="a4d20157-df88-481d-80b8-beb62bbedd3b" providerId="ADAL" clId="{729ACD07-5D07-46F5-9A3B-286F30FBB5E1}" dt="2021-03-24T12:10:18.161" v="20001" actId="20577"/>
          <ac:spMkLst>
            <pc:docMk/>
            <pc:sldMk cId="2475201207" sldId="1064"/>
            <ac:spMk id="8" creationId="{D66CD0D9-A705-4BD8-B693-F96E481FBC67}"/>
          </ac:spMkLst>
        </pc:spChg>
        <pc:picChg chg="mod">
          <ac:chgData name="Dan Dures" userId="a4d20157-df88-481d-80b8-beb62bbedd3b" providerId="ADAL" clId="{729ACD07-5D07-46F5-9A3B-286F30FBB5E1}" dt="2021-03-24T12:10:00.110" v="19961" actId="1076"/>
          <ac:picMkLst>
            <pc:docMk/>
            <pc:sldMk cId="2475201207" sldId="1064"/>
            <ac:picMk id="10" creationId="{6728E047-49DC-45B4-A9C8-F5128A5BD4E9}"/>
          </ac:picMkLst>
        </pc:picChg>
        <pc:picChg chg="mod">
          <ac:chgData name="Dan Dures" userId="a4d20157-df88-481d-80b8-beb62bbedd3b" providerId="ADAL" clId="{729ACD07-5D07-46F5-9A3B-286F30FBB5E1}" dt="2021-03-24T12:08:26.038" v="19825" actId="1076"/>
          <ac:picMkLst>
            <pc:docMk/>
            <pc:sldMk cId="2475201207" sldId="1064"/>
            <ac:picMk id="11" creationId="{F9B96CF3-4CDA-4D38-A404-FD96DB80479F}"/>
          </ac:picMkLst>
        </pc:picChg>
        <pc:picChg chg="mod">
          <ac:chgData name="Dan Dures" userId="a4d20157-df88-481d-80b8-beb62bbedd3b" providerId="ADAL" clId="{729ACD07-5D07-46F5-9A3B-286F30FBB5E1}" dt="2021-03-24T12:08:24.103" v="19824" actId="1076"/>
          <ac:picMkLst>
            <pc:docMk/>
            <pc:sldMk cId="2475201207" sldId="1064"/>
            <ac:picMk id="12" creationId="{444EE728-784F-41A0-A78E-9B8647825FED}"/>
          </ac:picMkLst>
        </pc:picChg>
        <pc:picChg chg="mod">
          <ac:chgData name="Dan Dures" userId="a4d20157-df88-481d-80b8-beb62bbedd3b" providerId="ADAL" clId="{729ACD07-5D07-46F5-9A3B-286F30FBB5E1}" dt="2021-03-24T12:09:39.635" v="19955" actId="1076"/>
          <ac:picMkLst>
            <pc:docMk/>
            <pc:sldMk cId="2475201207" sldId="1064"/>
            <ac:picMk id="1026" creationId="{787F6CEF-CDC1-4168-963B-1E21720C9C2D}"/>
          </ac:picMkLst>
        </pc:picChg>
        <pc:picChg chg="mod">
          <ac:chgData name="Dan Dures" userId="a4d20157-df88-481d-80b8-beb62bbedd3b" providerId="ADAL" clId="{729ACD07-5D07-46F5-9A3B-286F30FBB5E1}" dt="2021-03-24T12:08:23.251" v="19823" actId="1076"/>
          <ac:picMkLst>
            <pc:docMk/>
            <pc:sldMk cId="2475201207" sldId="1064"/>
            <ac:picMk id="1028" creationId="{4AE00222-EBDD-4376-B37B-847D83F3B1A1}"/>
          </ac:picMkLst>
        </pc:picChg>
      </pc:sldChg>
      <pc:sldChg chg="delSp add del mod">
        <pc:chgData name="Dan Dures" userId="a4d20157-df88-481d-80b8-beb62bbedd3b" providerId="ADAL" clId="{729ACD07-5D07-46F5-9A3B-286F30FBB5E1}" dt="2021-03-24T11:49:11.364" v="19322" actId="47"/>
        <pc:sldMkLst>
          <pc:docMk/>
          <pc:sldMk cId="1585987856" sldId="1065"/>
        </pc:sldMkLst>
        <pc:spChg chg="del">
          <ac:chgData name="Dan Dures" userId="a4d20157-df88-481d-80b8-beb62bbedd3b" providerId="ADAL" clId="{729ACD07-5D07-46F5-9A3B-286F30FBB5E1}" dt="2021-03-24T11:48:37.805" v="19315" actId="478"/>
          <ac:spMkLst>
            <pc:docMk/>
            <pc:sldMk cId="1585987856" sldId="1065"/>
            <ac:spMk id="39" creationId="{B11C4DF1-40F0-402F-B139-E45B0EBA4911}"/>
          </ac:spMkLst>
        </pc:spChg>
        <pc:spChg chg="del">
          <ac:chgData name="Dan Dures" userId="a4d20157-df88-481d-80b8-beb62bbedd3b" providerId="ADAL" clId="{729ACD07-5D07-46F5-9A3B-286F30FBB5E1}" dt="2021-03-24T11:48:38.593" v="19316" actId="478"/>
          <ac:spMkLst>
            <pc:docMk/>
            <pc:sldMk cId="1585987856" sldId="1065"/>
            <ac:spMk id="44" creationId="{5870AA2F-6F61-4B7A-AA91-934E9A6760E3}"/>
          </ac:spMkLst>
        </pc:spChg>
      </pc:sldChg>
      <pc:sldChg chg="addSp modSp new add del mod">
        <pc:chgData name="Dan Dures" userId="a4d20157-df88-481d-80b8-beb62bbedd3b" providerId="ADAL" clId="{729ACD07-5D07-46F5-9A3B-286F30FBB5E1}" dt="2021-03-24T11:51:25.192" v="19346" actId="47"/>
        <pc:sldMkLst>
          <pc:docMk/>
          <pc:sldMk cId="1356829628" sldId="1066"/>
        </pc:sldMkLst>
        <pc:picChg chg="add mod">
          <ac:chgData name="Dan Dures" userId="a4d20157-df88-481d-80b8-beb62bbedd3b" providerId="ADAL" clId="{729ACD07-5D07-46F5-9A3B-286F30FBB5E1}" dt="2021-03-24T11:49:48.819" v="19336" actId="1076"/>
          <ac:picMkLst>
            <pc:docMk/>
            <pc:sldMk cId="1356829628" sldId="1066"/>
            <ac:picMk id="3" creationId="{8FBDD445-5459-47B3-8B78-758B0266A94F}"/>
          </ac:picMkLst>
        </pc:picChg>
        <pc:picChg chg="add mod">
          <ac:chgData name="Dan Dures" userId="a4d20157-df88-481d-80b8-beb62bbedd3b" providerId="ADAL" clId="{729ACD07-5D07-46F5-9A3B-286F30FBB5E1}" dt="2021-03-24T11:49:47.613" v="19335" actId="1076"/>
          <ac:picMkLst>
            <pc:docMk/>
            <pc:sldMk cId="1356829628" sldId="1066"/>
            <ac:picMk id="5" creationId="{112753E1-4972-4BD3-B8BA-5E9D9171A2C9}"/>
          </ac:picMkLst>
        </pc:picChg>
      </pc:sldChg>
      <pc:sldChg chg="modSp add mod">
        <pc:chgData name="Dan Dures" userId="a4d20157-df88-481d-80b8-beb62bbedd3b" providerId="ADAL" clId="{729ACD07-5D07-46F5-9A3B-286F30FBB5E1}" dt="2021-03-24T11:51:30.621" v="19347" actId="1076"/>
        <pc:sldMkLst>
          <pc:docMk/>
          <pc:sldMk cId="4048012359" sldId="1067"/>
        </pc:sldMkLst>
        <pc:spChg chg="mod">
          <ac:chgData name="Dan Dures" userId="a4d20157-df88-481d-80b8-beb62bbedd3b" providerId="ADAL" clId="{729ACD07-5D07-46F5-9A3B-286F30FBB5E1}" dt="2021-03-24T11:51:30.621" v="19347" actId="1076"/>
          <ac:spMkLst>
            <pc:docMk/>
            <pc:sldMk cId="4048012359" sldId="1067"/>
            <ac:spMk id="28" creationId="{CE66A81D-D3D2-4411-918C-9162A85C40F1}"/>
          </ac:spMkLst>
        </pc:spChg>
      </pc:sldChg>
    </pc:docChg>
  </pc:docChgLst>
  <pc:docChgLst>
    <pc:chgData name="Dan Dures" userId="a4d20157-df88-481d-80b8-beb62bbedd3b" providerId="ADAL" clId="{99A08720-949D-40D7-A04B-7B899E703BE2}"/>
    <pc:docChg chg="undo redo custSel addSld delSld modSld sldOrd">
      <pc:chgData name="Dan Dures" userId="a4d20157-df88-481d-80b8-beb62bbedd3b" providerId="ADAL" clId="{99A08720-949D-40D7-A04B-7B899E703BE2}" dt="2022-09-15T16:41:45.811" v="1585" actId="1076"/>
      <pc:docMkLst>
        <pc:docMk/>
      </pc:docMkLst>
      <pc:sldChg chg="addSp modSp mod">
        <pc:chgData name="Dan Dures" userId="a4d20157-df88-481d-80b8-beb62bbedd3b" providerId="ADAL" clId="{99A08720-949D-40D7-A04B-7B899E703BE2}" dt="2022-09-15T16:41:45.811" v="1585" actId="1076"/>
        <pc:sldMkLst>
          <pc:docMk/>
          <pc:sldMk cId="3499533710" sldId="646"/>
        </pc:sldMkLst>
        <pc:spChg chg="mod">
          <ac:chgData name="Dan Dures" userId="a4d20157-df88-481d-80b8-beb62bbedd3b" providerId="ADAL" clId="{99A08720-949D-40D7-A04B-7B899E703BE2}" dt="2022-09-15T16:38:23.330" v="1533" actId="1076"/>
          <ac:spMkLst>
            <pc:docMk/>
            <pc:sldMk cId="3499533710" sldId="646"/>
            <ac:spMk id="2" creationId="{1F212538-AB0C-4463-91C9-105B0879482D}"/>
          </ac:spMkLst>
        </pc:spChg>
        <pc:spChg chg="add mod">
          <ac:chgData name="Dan Dures" userId="a4d20157-df88-481d-80b8-beb62bbedd3b" providerId="ADAL" clId="{99A08720-949D-40D7-A04B-7B899E703BE2}" dt="2022-09-15T16:41:45.811" v="1585" actId="1076"/>
          <ac:spMkLst>
            <pc:docMk/>
            <pc:sldMk cId="3499533710" sldId="646"/>
            <ac:spMk id="6" creationId="{1E58AB06-D5AC-7CAA-90C9-6E1AFECB01C3}"/>
          </ac:spMkLst>
        </pc:spChg>
        <pc:spChg chg="add mod">
          <ac:chgData name="Dan Dures" userId="a4d20157-df88-481d-80b8-beb62bbedd3b" providerId="ADAL" clId="{99A08720-949D-40D7-A04B-7B899E703BE2}" dt="2022-09-15T16:41:45.811" v="1585" actId="1076"/>
          <ac:spMkLst>
            <pc:docMk/>
            <pc:sldMk cId="3499533710" sldId="646"/>
            <ac:spMk id="7" creationId="{02F78F4A-B237-C077-75AB-762C12B186D7}"/>
          </ac:spMkLst>
        </pc:spChg>
        <pc:picChg chg="mod">
          <ac:chgData name="Dan Dures" userId="a4d20157-df88-481d-80b8-beb62bbedd3b" providerId="ADAL" clId="{99A08720-949D-40D7-A04B-7B899E703BE2}" dt="2022-09-15T16:41:45.811" v="1585" actId="1076"/>
          <ac:picMkLst>
            <pc:docMk/>
            <pc:sldMk cId="3499533710" sldId="646"/>
            <ac:picMk id="4" creationId="{4A90B3E5-B435-4F62-88F5-090E00F521DF}"/>
          </ac:picMkLst>
        </pc:picChg>
        <pc:picChg chg="mod">
          <ac:chgData name="Dan Dures" userId="a4d20157-df88-481d-80b8-beb62bbedd3b" providerId="ADAL" clId="{99A08720-949D-40D7-A04B-7B899E703BE2}" dt="2022-09-15T16:41:45.811" v="1585" actId="1076"/>
          <ac:picMkLst>
            <pc:docMk/>
            <pc:sldMk cId="3499533710" sldId="646"/>
            <ac:picMk id="5" creationId="{BE895D28-F12D-479F-9267-F88ADDAA3E29}"/>
          </ac:picMkLst>
        </pc:picChg>
      </pc:sldChg>
      <pc:sldChg chg="modSp mod">
        <pc:chgData name="Dan Dures" userId="a4d20157-df88-481d-80b8-beb62bbedd3b" providerId="ADAL" clId="{99A08720-949D-40D7-A04B-7B899E703BE2}" dt="2022-09-13T10:27:29.704" v="709" actId="20577"/>
        <pc:sldMkLst>
          <pc:docMk/>
          <pc:sldMk cId="748617594" sldId="705"/>
        </pc:sldMkLst>
        <pc:spChg chg="mod">
          <ac:chgData name="Dan Dures" userId="a4d20157-df88-481d-80b8-beb62bbedd3b" providerId="ADAL" clId="{99A08720-949D-40D7-A04B-7B899E703BE2}" dt="2022-09-13T10:27:29.704" v="709" actId="20577"/>
          <ac:spMkLst>
            <pc:docMk/>
            <pc:sldMk cId="748617594" sldId="705"/>
            <ac:spMk id="11" creationId="{9E3D1132-D870-461F-AFE2-786BC052CCBD}"/>
          </ac:spMkLst>
        </pc:spChg>
      </pc:sldChg>
      <pc:sldChg chg="modSp mod">
        <pc:chgData name="Dan Dures" userId="a4d20157-df88-481d-80b8-beb62bbedd3b" providerId="ADAL" clId="{99A08720-949D-40D7-A04B-7B899E703BE2}" dt="2022-09-13T10:30:20.993" v="762" actId="20577"/>
        <pc:sldMkLst>
          <pc:docMk/>
          <pc:sldMk cId="3345619208" sldId="737"/>
        </pc:sldMkLst>
        <pc:spChg chg="mod">
          <ac:chgData name="Dan Dures" userId="a4d20157-df88-481d-80b8-beb62bbedd3b" providerId="ADAL" clId="{99A08720-949D-40D7-A04B-7B899E703BE2}" dt="2022-09-13T10:30:20.993" v="762" actId="20577"/>
          <ac:spMkLst>
            <pc:docMk/>
            <pc:sldMk cId="3345619208" sldId="737"/>
            <ac:spMk id="28" creationId="{C4734B5C-F5EC-4988-8573-8B27E9F6CF04}"/>
          </ac:spMkLst>
        </pc:spChg>
      </pc:sldChg>
      <pc:sldChg chg="modSp mod">
        <pc:chgData name="Dan Dures" userId="a4d20157-df88-481d-80b8-beb62bbedd3b" providerId="ADAL" clId="{99A08720-949D-40D7-A04B-7B899E703BE2}" dt="2022-09-13T10:30:19.730" v="759"/>
        <pc:sldMkLst>
          <pc:docMk/>
          <pc:sldMk cId="2057827511" sldId="738"/>
        </pc:sldMkLst>
        <pc:spChg chg="mod">
          <ac:chgData name="Dan Dures" userId="a4d20157-df88-481d-80b8-beb62bbedd3b" providerId="ADAL" clId="{99A08720-949D-40D7-A04B-7B899E703BE2}" dt="2022-09-13T10:30:19.730" v="759"/>
          <ac:spMkLst>
            <pc:docMk/>
            <pc:sldMk cId="2057827511" sldId="738"/>
            <ac:spMk id="8" creationId="{225D96AF-092E-492F-877E-B0C0A721D989}"/>
          </ac:spMkLst>
        </pc:spChg>
      </pc:sldChg>
      <pc:sldChg chg="modSp mod">
        <pc:chgData name="Dan Dures" userId="a4d20157-df88-481d-80b8-beb62bbedd3b" providerId="ADAL" clId="{99A08720-949D-40D7-A04B-7B899E703BE2}" dt="2022-09-13T10:30:25.648" v="765" actId="20577"/>
        <pc:sldMkLst>
          <pc:docMk/>
          <pc:sldMk cId="2442330064" sldId="805"/>
        </pc:sldMkLst>
        <pc:spChg chg="mod">
          <ac:chgData name="Dan Dures" userId="a4d20157-df88-481d-80b8-beb62bbedd3b" providerId="ADAL" clId="{99A08720-949D-40D7-A04B-7B899E703BE2}" dt="2022-09-13T10:30:25.648" v="765" actId="20577"/>
          <ac:spMkLst>
            <pc:docMk/>
            <pc:sldMk cId="2442330064" sldId="805"/>
            <ac:spMk id="5" creationId="{0532935F-84D5-4199-AE78-33C8BB732E61}"/>
          </ac:spMkLst>
        </pc:spChg>
      </pc:sldChg>
      <pc:sldChg chg="modSp mod">
        <pc:chgData name="Dan Dures" userId="a4d20157-df88-481d-80b8-beb62bbedd3b" providerId="ADAL" clId="{99A08720-949D-40D7-A04B-7B899E703BE2}" dt="2022-09-13T10:30:19.431" v="757"/>
        <pc:sldMkLst>
          <pc:docMk/>
          <pc:sldMk cId="3880340518" sldId="838"/>
        </pc:sldMkLst>
        <pc:spChg chg="mod">
          <ac:chgData name="Dan Dures" userId="a4d20157-df88-481d-80b8-beb62bbedd3b" providerId="ADAL" clId="{99A08720-949D-40D7-A04B-7B899E703BE2}" dt="2022-09-13T10:30:19.431" v="757"/>
          <ac:spMkLst>
            <pc:docMk/>
            <pc:sldMk cId="3880340518" sldId="838"/>
            <ac:spMk id="8" creationId="{225D96AF-092E-492F-877E-B0C0A721D989}"/>
          </ac:spMkLst>
        </pc:spChg>
      </pc:sldChg>
      <pc:sldChg chg="modSp mod">
        <pc:chgData name="Dan Dures" userId="a4d20157-df88-481d-80b8-beb62bbedd3b" providerId="ADAL" clId="{99A08720-949D-40D7-A04B-7B899E703BE2}" dt="2022-09-13T10:28:01.762" v="717" actId="20577"/>
        <pc:sldMkLst>
          <pc:docMk/>
          <pc:sldMk cId="3969287955" sldId="853"/>
        </pc:sldMkLst>
        <pc:spChg chg="mod">
          <ac:chgData name="Dan Dures" userId="a4d20157-df88-481d-80b8-beb62bbedd3b" providerId="ADAL" clId="{99A08720-949D-40D7-A04B-7B899E703BE2}" dt="2022-09-13T10:28:01.762" v="717" actId="20577"/>
          <ac:spMkLst>
            <pc:docMk/>
            <pc:sldMk cId="3969287955" sldId="853"/>
            <ac:spMk id="5" creationId="{0532935F-84D5-4199-AE78-33C8BB732E61}"/>
          </ac:spMkLst>
        </pc:spChg>
      </pc:sldChg>
      <pc:sldChg chg="modSp mod">
        <pc:chgData name="Dan Dures" userId="a4d20157-df88-481d-80b8-beb62bbedd3b" providerId="ADAL" clId="{99A08720-949D-40D7-A04B-7B899E703BE2}" dt="2022-09-13T10:28:14.255" v="718"/>
        <pc:sldMkLst>
          <pc:docMk/>
          <pc:sldMk cId="1605118160" sldId="854"/>
        </pc:sldMkLst>
        <pc:spChg chg="mod">
          <ac:chgData name="Dan Dures" userId="a4d20157-df88-481d-80b8-beb62bbedd3b" providerId="ADAL" clId="{99A08720-949D-40D7-A04B-7B899E703BE2}" dt="2022-09-13T10:28:14.255" v="718"/>
          <ac:spMkLst>
            <pc:docMk/>
            <pc:sldMk cId="1605118160" sldId="854"/>
            <ac:spMk id="2" creationId="{A16DC486-8062-4C12-9CE3-CFC8FFE03743}"/>
          </ac:spMkLst>
        </pc:spChg>
      </pc:sldChg>
      <pc:sldChg chg="modSp mod">
        <pc:chgData name="Dan Dures" userId="a4d20157-df88-481d-80b8-beb62bbedd3b" providerId="ADAL" clId="{99A08720-949D-40D7-A04B-7B899E703BE2}" dt="2022-09-13T10:28:39.301" v="722"/>
        <pc:sldMkLst>
          <pc:docMk/>
          <pc:sldMk cId="3070247996" sldId="855"/>
        </pc:sldMkLst>
        <pc:spChg chg="mod">
          <ac:chgData name="Dan Dures" userId="a4d20157-df88-481d-80b8-beb62bbedd3b" providerId="ADAL" clId="{99A08720-949D-40D7-A04B-7B899E703BE2}" dt="2022-09-13T10:28:39.301" v="722"/>
          <ac:spMkLst>
            <pc:docMk/>
            <pc:sldMk cId="3070247996" sldId="855"/>
            <ac:spMk id="17" creationId="{8310F483-13A4-41FE-A6D5-CBF117BF70C0}"/>
          </ac:spMkLst>
        </pc:spChg>
      </pc:sldChg>
      <pc:sldChg chg="modSp mod">
        <pc:chgData name="Dan Dures" userId="a4d20157-df88-481d-80b8-beb62bbedd3b" providerId="ADAL" clId="{99A08720-949D-40D7-A04B-7B899E703BE2}" dt="2022-09-13T10:28:53.599" v="723"/>
        <pc:sldMkLst>
          <pc:docMk/>
          <pc:sldMk cId="3895527771" sldId="857"/>
        </pc:sldMkLst>
        <pc:spChg chg="mod">
          <ac:chgData name="Dan Dures" userId="a4d20157-df88-481d-80b8-beb62bbedd3b" providerId="ADAL" clId="{99A08720-949D-40D7-A04B-7B899E703BE2}" dt="2022-09-13T10:28:53.599" v="723"/>
          <ac:spMkLst>
            <pc:docMk/>
            <pc:sldMk cId="3895527771" sldId="857"/>
            <ac:spMk id="17" creationId="{8310F483-13A4-41FE-A6D5-CBF117BF70C0}"/>
          </ac:spMkLst>
        </pc:spChg>
      </pc:sldChg>
      <pc:sldChg chg="modSp mod">
        <pc:chgData name="Dan Dures" userId="a4d20157-df88-481d-80b8-beb62bbedd3b" providerId="ADAL" clId="{99A08720-949D-40D7-A04B-7B899E703BE2}" dt="2022-09-13T10:28:20.282" v="719"/>
        <pc:sldMkLst>
          <pc:docMk/>
          <pc:sldMk cId="2885575235" sldId="867"/>
        </pc:sldMkLst>
        <pc:spChg chg="mod">
          <ac:chgData name="Dan Dures" userId="a4d20157-df88-481d-80b8-beb62bbedd3b" providerId="ADAL" clId="{99A08720-949D-40D7-A04B-7B899E703BE2}" dt="2022-09-13T10:28:20.282" v="719"/>
          <ac:spMkLst>
            <pc:docMk/>
            <pc:sldMk cId="2885575235" sldId="867"/>
            <ac:spMk id="5" creationId="{0532935F-84D5-4199-AE78-33C8BB732E61}"/>
          </ac:spMkLst>
        </pc:spChg>
      </pc:sldChg>
      <pc:sldChg chg="modSp mod">
        <pc:chgData name="Dan Dures" userId="a4d20157-df88-481d-80b8-beb62bbedd3b" providerId="ADAL" clId="{99A08720-949D-40D7-A04B-7B899E703BE2}" dt="2022-09-13T10:28:23.739" v="720"/>
        <pc:sldMkLst>
          <pc:docMk/>
          <pc:sldMk cId="1813246840" sldId="868"/>
        </pc:sldMkLst>
        <pc:spChg chg="mod">
          <ac:chgData name="Dan Dures" userId="a4d20157-df88-481d-80b8-beb62bbedd3b" providerId="ADAL" clId="{99A08720-949D-40D7-A04B-7B899E703BE2}" dt="2022-09-13T10:28:23.739" v="720"/>
          <ac:spMkLst>
            <pc:docMk/>
            <pc:sldMk cId="1813246840" sldId="868"/>
            <ac:spMk id="14" creationId="{5049A4AA-8203-464F-884B-ECDF72623A97}"/>
          </ac:spMkLst>
        </pc:spChg>
      </pc:sldChg>
      <pc:sldChg chg="modSp mod">
        <pc:chgData name="Dan Dures" userId="a4d20157-df88-481d-80b8-beb62bbedd3b" providerId="ADAL" clId="{99A08720-949D-40D7-A04B-7B899E703BE2}" dt="2022-09-13T10:28:34.208" v="721"/>
        <pc:sldMkLst>
          <pc:docMk/>
          <pc:sldMk cId="3028118420" sldId="869"/>
        </pc:sldMkLst>
        <pc:spChg chg="mod">
          <ac:chgData name="Dan Dures" userId="a4d20157-df88-481d-80b8-beb62bbedd3b" providerId="ADAL" clId="{99A08720-949D-40D7-A04B-7B899E703BE2}" dt="2022-09-13T10:28:34.208" v="721"/>
          <ac:spMkLst>
            <pc:docMk/>
            <pc:sldMk cId="3028118420" sldId="869"/>
            <ac:spMk id="14" creationId="{5049A4AA-8203-464F-884B-ECDF72623A97}"/>
          </ac:spMkLst>
        </pc:spChg>
      </pc:sldChg>
      <pc:sldChg chg="addSp modSp mod">
        <pc:chgData name="Dan Dures" userId="a4d20157-df88-481d-80b8-beb62bbedd3b" providerId="ADAL" clId="{99A08720-949D-40D7-A04B-7B899E703BE2}" dt="2022-09-13T10:34:38.031" v="1107" actId="20577"/>
        <pc:sldMkLst>
          <pc:docMk/>
          <pc:sldMk cId="3178441324" sldId="881"/>
        </pc:sldMkLst>
        <pc:spChg chg="mod">
          <ac:chgData name="Dan Dures" userId="a4d20157-df88-481d-80b8-beb62bbedd3b" providerId="ADAL" clId="{99A08720-949D-40D7-A04B-7B899E703BE2}" dt="2022-09-13T10:34:22.445" v="1104" actId="1076"/>
          <ac:spMkLst>
            <pc:docMk/>
            <pc:sldMk cId="3178441324" sldId="881"/>
            <ac:spMk id="4" creationId="{05565BE6-4D7D-4F77-AE22-43771D1D39D7}"/>
          </ac:spMkLst>
        </pc:spChg>
        <pc:spChg chg="mod">
          <ac:chgData name="Dan Dures" userId="a4d20157-df88-481d-80b8-beb62bbedd3b" providerId="ADAL" clId="{99A08720-949D-40D7-A04B-7B899E703BE2}" dt="2022-09-13T10:32:08.973" v="918" actId="1076"/>
          <ac:spMkLst>
            <pc:docMk/>
            <pc:sldMk cId="3178441324" sldId="881"/>
            <ac:spMk id="5" creationId="{2AA94EF8-382F-4DB3-8DED-6F10FB90F3E7}"/>
          </ac:spMkLst>
        </pc:spChg>
        <pc:spChg chg="add mod">
          <ac:chgData name="Dan Dures" userId="a4d20157-df88-481d-80b8-beb62bbedd3b" providerId="ADAL" clId="{99A08720-949D-40D7-A04B-7B899E703BE2}" dt="2022-09-13T10:34:38.031" v="1107" actId="20577"/>
          <ac:spMkLst>
            <pc:docMk/>
            <pc:sldMk cId="3178441324" sldId="881"/>
            <ac:spMk id="7" creationId="{E13E4599-398D-A50E-955B-D467F3E1B580}"/>
          </ac:spMkLst>
        </pc:spChg>
        <pc:spChg chg="add mod">
          <ac:chgData name="Dan Dures" userId="a4d20157-df88-481d-80b8-beb62bbedd3b" providerId="ADAL" clId="{99A08720-949D-40D7-A04B-7B899E703BE2}" dt="2022-09-13T10:34:04.158" v="1093" actId="113"/>
          <ac:spMkLst>
            <pc:docMk/>
            <pc:sldMk cId="3178441324" sldId="881"/>
            <ac:spMk id="8" creationId="{D5058C48-3D16-2FCE-F73E-C585152757E1}"/>
          </ac:spMkLst>
        </pc:spChg>
        <pc:spChg chg="mod">
          <ac:chgData name="Dan Dures" userId="a4d20157-df88-481d-80b8-beb62bbedd3b" providerId="ADAL" clId="{99A08720-949D-40D7-A04B-7B899E703BE2}" dt="2022-09-13T10:34:12.045" v="1103" actId="20577"/>
          <ac:spMkLst>
            <pc:docMk/>
            <pc:sldMk cId="3178441324" sldId="881"/>
            <ac:spMk id="9" creationId="{E4A73EA2-9547-4D52-A837-DACB52E71970}"/>
          </ac:spMkLst>
        </pc:spChg>
      </pc:sldChg>
      <pc:sldChg chg="modSp mod">
        <pc:chgData name="Dan Dures" userId="a4d20157-df88-481d-80b8-beb62bbedd3b" providerId="ADAL" clId="{99A08720-949D-40D7-A04B-7B899E703BE2}" dt="2022-09-13T10:38:21.858" v="1527" actId="20577"/>
        <pc:sldMkLst>
          <pc:docMk/>
          <pc:sldMk cId="3724567739" sldId="1016"/>
        </pc:sldMkLst>
        <pc:spChg chg="mod">
          <ac:chgData name="Dan Dures" userId="a4d20157-df88-481d-80b8-beb62bbedd3b" providerId="ADAL" clId="{99A08720-949D-40D7-A04B-7B899E703BE2}" dt="2022-09-13T10:37:53.690" v="1460" actId="20577"/>
          <ac:spMkLst>
            <pc:docMk/>
            <pc:sldMk cId="3724567739" sldId="1016"/>
            <ac:spMk id="2" creationId="{F09B4430-0C31-4061-BDFE-9CC0ED215EDD}"/>
          </ac:spMkLst>
        </pc:spChg>
        <pc:spChg chg="mod">
          <ac:chgData name="Dan Dures" userId="a4d20157-df88-481d-80b8-beb62bbedd3b" providerId="ADAL" clId="{99A08720-949D-40D7-A04B-7B899E703BE2}" dt="2022-09-13T10:38:21.858" v="1527" actId="20577"/>
          <ac:spMkLst>
            <pc:docMk/>
            <pc:sldMk cId="3724567739" sldId="1016"/>
            <ac:spMk id="5" creationId="{8BF86616-BB2D-4483-B564-E3EF6795DDD9}"/>
          </ac:spMkLst>
        </pc:spChg>
        <pc:picChg chg="mod">
          <ac:chgData name="Dan Dures" userId="a4d20157-df88-481d-80b8-beb62bbedd3b" providerId="ADAL" clId="{99A08720-949D-40D7-A04B-7B899E703BE2}" dt="2022-09-13T10:37:24.171" v="1412" actId="1076"/>
          <ac:picMkLst>
            <pc:docMk/>
            <pc:sldMk cId="3724567739" sldId="1016"/>
            <ac:picMk id="4" creationId="{98FCCC05-3482-4882-A2BA-90DF91AA02E0}"/>
          </ac:picMkLst>
        </pc:picChg>
      </pc:sldChg>
      <pc:sldChg chg="modSp mod">
        <pc:chgData name="Dan Dures" userId="a4d20157-df88-481d-80b8-beb62bbedd3b" providerId="ADAL" clId="{99A08720-949D-40D7-A04B-7B899E703BE2}" dt="2022-09-13T10:29:01.411" v="724"/>
        <pc:sldMkLst>
          <pc:docMk/>
          <pc:sldMk cId="3164919873" sldId="1029"/>
        </pc:sldMkLst>
        <pc:spChg chg="mod">
          <ac:chgData name="Dan Dures" userId="a4d20157-df88-481d-80b8-beb62bbedd3b" providerId="ADAL" clId="{99A08720-949D-40D7-A04B-7B899E703BE2}" dt="2022-09-13T10:29:01.411" v="724"/>
          <ac:spMkLst>
            <pc:docMk/>
            <pc:sldMk cId="3164919873" sldId="1029"/>
            <ac:spMk id="26" creationId="{1B11D35F-5BAC-4CAE-BADD-2E5BD8F105D0}"/>
          </ac:spMkLst>
        </pc:spChg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446761485" sldId="2144867980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008156238" sldId="2144867981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277016111" sldId="2144867987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824729390" sldId="2144867988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717022452" sldId="2144867989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024789080" sldId="2144867990"/>
        </pc:sldMkLst>
      </pc:sldChg>
      <pc:sldChg chg="addSp 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141380666" sldId="2144867998"/>
        </pc:sldMkLst>
        <pc:spChg chg="mod">
          <ac:chgData name="Dan Dures" userId="a4d20157-df88-481d-80b8-beb62bbedd3b" providerId="ADAL" clId="{99A08720-949D-40D7-A04B-7B899E703BE2}" dt="2022-09-12T14:55:21.779" v="344" actId="1076"/>
          <ac:spMkLst>
            <pc:docMk/>
            <pc:sldMk cId="141380666" sldId="2144867998"/>
            <ac:spMk id="17" creationId="{48773372-B8E6-46AC-9B08-049B4D44EB0C}"/>
          </ac:spMkLst>
        </pc:spChg>
        <pc:spChg chg="add mod">
          <ac:chgData name="Dan Dures" userId="a4d20157-df88-481d-80b8-beb62bbedd3b" providerId="ADAL" clId="{99A08720-949D-40D7-A04B-7B899E703BE2}" dt="2022-09-12T14:55:59.631" v="414" actId="113"/>
          <ac:spMkLst>
            <pc:docMk/>
            <pc:sldMk cId="141380666" sldId="2144867998"/>
            <ac:spMk id="18" creationId="{A328CFC2-B73D-04DA-0FD2-42E428300232}"/>
          </ac:spMkLst>
        </pc:spChg>
        <pc:spChg chg="mod">
          <ac:chgData name="Dan Dures" userId="a4d20157-df88-481d-80b8-beb62bbedd3b" providerId="ADAL" clId="{99A08720-949D-40D7-A04B-7B899E703BE2}" dt="2022-09-12T14:55:08.467" v="340"/>
          <ac:spMkLst>
            <pc:docMk/>
            <pc:sldMk cId="141380666" sldId="2144867998"/>
            <ac:spMk id="21" creationId="{570099B0-D0B1-44CE-8C66-B592778DCDC3}"/>
          </ac:spMkLst>
        </pc:spChg>
        <pc:picChg chg="mod">
          <ac:chgData name="Dan Dures" userId="a4d20157-df88-481d-80b8-beb62bbedd3b" providerId="ADAL" clId="{99A08720-949D-40D7-A04B-7B899E703BE2}" dt="2022-09-12T14:54:12.309" v="334" actId="1076"/>
          <ac:picMkLst>
            <pc:docMk/>
            <pc:sldMk cId="141380666" sldId="2144867998"/>
            <ac:picMk id="3" creationId="{9D73F683-E279-41B0-BEC8-1BB8788DF649}"/>
          </ac:picMkLst>
        </pc:picChg>
        <pc:picChg chg="add mod">
          <ac:chgData name="Dan Dures" userId="a4d20157-df88-481d-80b8-beb62bbedd3b" providerId="ADAL" clId="{99A08720-949D-40D7-A04B-7B899E703BE2}" dt="2022-09-12T14:56:04.058" v="417" actId="1076"/>
          <ac:picMkLst>
            <pc:docMk/>
            <pc:sldMk cId="141380666" sldId="2144867998"/>
            <ac:picMk id="5" creationId="{30A1C76A-C2E8-EEF1-D06F-F8E3F17F3DDD}"/>
          </ac:picMkLst>
        </pc:picChg>
        <pc:picChg chg="mod">
          <ac:chgData name="Dan Dures" userId="a4d20157-df88-481d-80b8-beb62bbedd3b" providerId="ADAL" clId="{99A08720-949D-40D7-A04B-7B899E703BE2}" dt="2022-09-12T14:55:23.811" v="345" actId="1076"/>
          <ac:picMkLst>
            <pc:docMk/>
            <pc:sldMk cId="141380666" sldId="2144867998"/>
            <ac:picMk id="7" creationId="{B3CF8093-C0BB-4B4C-A080-2FDC83AA87BE}"/>
          </ac:picMkLst>
        </pc:picChg>
        <pc:cxnChg chg="mod">
          <ac:chgData name="Dan Dures" userId="a4d20157-df88-481d-80b8-beb62bbedd3b" providerId="ADAL" clId="{99A08720-949D-40D7-A04B-7B899E703BE2}" dt="2022-09-12T14:55:19.250" v="343" actId="1076"/>
          <ac:cxnSpMkLst>
            <pc:docMk/>
            <pc:sldMk cId="141380666" sldId="2144867998"/>
            <ac:cxnSpMk id="40" creationId="{2BC3C48A-ACEC-4B4C-B801-D27EBD2FCB5E}"/>
          </ac:cxnSpMkLst>
        </pc:cxnChg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8929183" sldId="2144868001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1395413193" sldId="2144868002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488364261" sldId="2144868003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3304634189" sldId="2144868004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436471947" sldId="2144868006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650623197" sldId="2144868007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1535519573" sldId="2144868008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3653472521" sldId="2144868010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1836011680" sldId="2144868011"/>
        </pc:sldMkLst>
      </pc:sldChg>
      <pc:sldChg chg="del">
        <pc:chgData name="Dan Dures" userId="a4d20157-df88-481d-80b8-beb62bbedd3b" providerId="ADAL" clId="{99A08720-949D-40D7-A04B-7B899E703BE2}" dt="2022-09-15T16:40:40.169" v="1567" actId="47"/>
        <pc:sldMkLst>
          <pc:docMk/>
          <pc:sldMk cId="195358055" sldId="2144868021"/>
        </pc:sldMkLst>
      </pc:sldChg>
      <pc:sldChg chg="del">
        <pc:chgData name="Dan Dures" userId="a4d20157-df88-481d-80b8-beb62bbedd3b" providerId="ADAL" clId="{99A08720-949D-40D7-A04B-7B899E703BE2}" dt="2022-09-12T15:06:59.897" v="693" actId="2696"/>
        <pc:sldMkLst>
          <pc:docMk/>
          <pc:sldMk cId="1155180874" sldId="2144868022"/>
        </pc:sldMkLst>
      </pc:sldChg>
      <pc:sldChg chg="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1712731236" sldId="2144868024"/>
        </pc:sldMkLst>
        <pc:spChg chg="mod">
          <ac:chgData name="Dan Dures" userId="a4d20157-df88-481d-80b8-beb62bbedd3b" providerId="ADAL" clId="{99A08720-949D-40D7-A04B-7B899E703BE2}" dt="2022-09-12T15:02:20.952" v="692" actId="20577"/>
          <ac:spMkLst>
            <pc:docMk/>
            <pc:sldMk cId="1712731236" sldId="2144868024"/>
            <ac:spMk id="5" creationId="{D7E80229-97B8-4581-9543-5B66DF0FB40F}"/>
          </ac:spMkLst>
        </pc:spChg>
        <pc:spChg chg="mod">
          <ac:chgData name="Dan Dures" userId="a4d20157-df88-481d-80b8-beb62bbedd3b" providerId="ADAL" clId="{99A08720-949D-40D7-A04B-7B899E703BE2}" dt="2022-09-12T15:01:56.014" v="691" actId="20577"/>
          <ac:spMkLst>
            <pc:docMk/>
            <pc:sldMk cId="1712731236" sldId="2144868024"/>
            <ac:spMk id="17" creationId="{5FC5714F-367E-4D54-A609-07660301943E}"/>
          </ac:spMkLst>
        </pc:spChg>
      </pc:sldChg>
      <pc:sldChg chg="addSp delSp 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224678843" sldId="2144868025"/>
        </pc:sldMkLst>
        <pc:spChg chg="mod">
          <ac:chgData name="Dan Dures" userId="a4d20157-df88-481d-80b8-beb62bbedd3b" providerId="ADAL" clId="{99A08720-949D-40D7-A04B-7B899E703BE2}" dt="2022-09-12T14:47:35.794" v="85" actId="20577"/>
          <ac:spMkLst>
            <pc:docMk/>
            <pc:sldMk cId="224678843" sldId="2144868025"/>
            <ac:spMk id="5" creationId="{D7E80229-97B8-4581-9543-5B66DF0FB40F}"/>
          </ac:spMkLst>
        </pc:spChg>
        <pc:spChg chg="mod">
          <ac:chgData name="Dan Dures" userId="a4d20157-df88-481d-80b8-beb62bbedd3b" providerId="ADAL" clId="{99A08720-949D-40D7-A04B-7B899E703BE2}" dt="2022-09-12T14:44:33.860" v="74" actId="114"/>
          <ac:spMkLst>
            <pc:docMk/>
            <pc:sldMk cId="224678843" sldId="2144868025"/>
            <ac:spMk id="6" creationId="{77954959-F78F-49E4-AB5A-E6B211164674}"/>
          </ac:spMkLst>
        </pc:spChg>
        <pc:spChg chg="mod">
          <ac:chgData name="Dan Dures" userId="a4d20157-df88-481d-80b8-beb62bbedd3b" providerId="ADAL" clId="{99A08720-949D-40D7-A04B-7B899E703BE2}" dt="2022-09-12T14:44:39.838" v="75" actId="1076"/>
          <ac:spMkLst>
            <pc:docMk/>
            <pc:sldMk cId="224678843" sldId="2144868025"/>
            <ac:spMk id="9" creationId="{2A95CFB5-DAEC-4F36-A1C9-74C2FAF61109}"/>
          </ac:spMkLst>
        </pc:spChg>
        <pc:spChg chg="mod">
          <ac:chgData name="Dan Dures" userId="a4d20157-df88-481d-80b8-beb62bbedd3b" providerId="ADAL" clId="{99A08720-949D-40D7-A04B-7B899E703BE2}" dt="2022-09-12T14:44:39.838" v="75" actId="1076"/>
          <ac:spMkLst>
            <pc:docMk/>
            <pc:sldMk cId="224678843" sldId="2144868025"/>
            <ac:spMk id="14" creationId="{2D5DD242-D864-4FC8-8E09-7D28BF90501B}"/>
          </ac:spMkLst>
        </pc:spChg>
        <pc:picChg chg="mod modCrop">
          <ac:chgData name="Dan Dures" userId="a4d20157-df88-481d-80b8-beb62bbedd3b" providerId="ADAL" clId="{99A08720-949D-40D7-A04B-7B899E703BE2}" dt="2022-09-12T14:42:23.387" v="41" actId="732"/>
          <ac:picMkLst>
            <pc:docMk/>
            <pc:sldMk cId="224678843" sldId="2144868025"/>
            <ac:picMk id="3" creationId="{5BC700D0-D138-492F-86D0-9C8D90A3ECCA}"/>
          </ac:picMkLst>
        </pc:picChg>
        <pc:picChg chg="add mod">
          <ac:chgData name="Dan Dures" userId="a4d20157-df88-481d-80b8-beb62bbedd3b" providerId="ADAL" clId="{99A08720-949D-40D7-A04B-7B899E703BE2}" dt="2022-09-12T14:42:01.580" v="36" actId="14100"/>
          <ac:picMkLst>
            <pc:docMk/>
            <pc:sldMk cId="224678843" sldId="2144868025"/>
            <ac:picMk id="4" creationId="{1AEC3E37-ADCB-6874-DC24-52777F3B8908}"/>
          </ac:picMkLst>
        </pc:picChg>
        <pc:picChg chg="del">
          <ac:chgData name="Dan Dures" userId="a4d20157-df88-481d-80b8-beb62bbedd3b" providerId="ADAL" clId="{99A08720-949D-40D7-A04B-7B899E703BE2}" dt="2022-09-12T14:40:07.219" v="9" actId="478"/>
          <ac:picMkLst>
            <pc:docMk/>
            <pc:sldMk cId="224678843" sldId="2144868025"/>
            <ac:picMk id="7" creationId="{A35D4359-A6EC-4E31-8CB5-DBF21A962B00}"/>
          </ac:picMkLst>
        </pc:picChg>
        <pc:picChg chg="mod modCrop">
          <ac:chgData name="Dan Dures" userId="a4d20157-df88-481d-80b8-beb62bbedd3b" providerId="ADAL" clId="{99A08720-949D-40D7-A04B-7B899E703BE2}" dt="2022-09-12T14:41:45.659" v="33" actId="1076"/>
          <ac:picMkLst>
            <pc:docMk/>
            <pc:sldMk cId="224678843" sldId="2144868025"/>
            <ac:picMk id="11" creationId="{DEC2A923-021C-451F-B129-D6759C06F234}"/>
          </ac:picMkLst>
        </pc:picChg>
        <pc:picChg chg="add mod">
          <ac:chgData name="Dan Dures" userId="a4d20157-df88-481d-80b8-beb62bbedd3b" providerId="ADAL" clId="{99A08720-949D-40D7-A04B-7B899E703BE2}" dt="2022-09-12T14:42:26.979" v="42" actId="1076"/>
          <ac:picMkLst>
            <pc:docMk/>
            <pc:sldMk cId="224678843" sldId="2144868025"/>
            <ac:picMk id="12" creationId="{75A1591A-CB69-4F2B-8F25-FBA418F1F9BC}"/>
          </ac:picMkLst>
        </pc:picChg>
        <pc:picChg chg="mod modCrop">
          <ac:chgData name="Dan Dures" userId="a4d20157-df88-481d-80b8-beb62bbedd3b" providerId="ADAL" clId="{99A08720-949D-40D7-A04B-7B899E703BE2}" dt="2022-09-12T14:41:22.786" v="26" actId="1076"/>
          <ac:picMkLst>
            <pc:docMk/>
            <pc:sldMk cId="224678843" sldId="2144868025"/>
            <ac:picMk id="13" creationId="{DFAB6325-4D0D-43A9-AB3C-A043882B4739}"/>
          </ac:picMkLst>
        </pc:picChg>
        <pc:picChg chg="mod">
          <ac:chgData name="Dan Dures" userId="a4d20157-df88-481d-80b8-beb62bbedd3b" providerId="ADAL" clId="{99A08720-949D-40D7-A04B-7B899E703BE2}" dt="2022-09-12T14:41:39.051" v="30" actId="1076"/>
          <ac:picMkLst>
            <pc:docMk/>
            <pc:sldMk cId="224678843" sldId="2144868025"/>
            <ac:picMk id="16" creationId="{B7666070-FD6B-4DFF-AA68-030454A86FD7}"/>
          </ac:picMkLst>
        </pc:picChg>
        <pc:picChg chg="del">
          <ac:chgData name="Dan Dures" userId="a4d20157-df88-481d-80b8-beb62bbedd3b" providerId="ADAL" clId="{99A08720-949D-40D7-A04B-7B899E703BE2}" dt="2022-09-12T14:41:32.457" v="27" actId="478"/>
          <ac:picMkLst>
            <pc:docMk/>
            <pc:sldMk cId="224678843" sldId="2144868025"/>
            <ac:picMk id="20" creationId="{B642E7D2-47C3-44E7-81D5-5E3C101476C4}"/>
          </ac:picMkLst>
        </pc:picChg>
      </pc:sldChg>
      <pc:sldChg chg="delSp 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578360348" sldId="2144868026"/>
        </pc:sldMkLst>
        <pc:spChg chg="del">
          <ac:chgData name="Dan Dures" userId="a4d20157-df88-481d-80b8-beb62bbedd3b" providerId="ADAL" clId="{99A08720-949D-40D7-A04B-7B899E703BE2}" dt="2022-09-12T14:48:46.892" v="86" actId="478"/>
          <ac:spMkLst>
            <pc:docMk/>
            <pc:sldMk cId="578360348" sldId="2144868026"/>
            <ac:spMk id="7" creationId="{D5DEB27A-C462-4DCC-A37E-235881863627}"/>
          </ac:spMkLst>
        </pc:spChg>
        <pc:spChg chg="mod">
          <ac:chgData name="Dan Dures" userId="a4d20157-df88-481d-80b8-beb62bbedd3b" providerId="ADAL" clId="{99A08720-949D-40D7-A04B-7B899E703BE2}" dt="2022-09-12T14:49:53.779" v="145" actId="1076"/>
          <ac:spMkLst>
            <pc:docMk/>
            <pc:sldMk cId="578360348" sldId="2144868026"/>
            <ac:spMk id="11" creationId="{AAE8DC6B-0DFF-453D-B041-C5A78E3AF0CF}"/>
          </ac:spMkLst>
        </pc:spChg>
        <pc:spChg chg="mod">
          <ac:chgData name="Dan Dures" userId="a4d20157-df88-481d-80b8-beb62bbedd3b" providerId="ADAL" clId="{99A08720-949D-40D7-A04B-7B899E703BE2}" dt="2022-09-12T14:53:18.142" v="321" actId="403"/>
          <ac:spMkLst>
            <pc:docMk/>
            <pc:sldMk cId="578360348" sldId="2144868026"/>
            <ac:spMk id="12" creationId="{B8DC0205-7322-4AA0-9951-8D5C0D36525A}"/>
          </ac:spMkLst>
        </pc:spChg>
      </pc:sldChg>
      <pc:sldChg chg="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1163861815" sldId="2144868027"/>
        </pc:sldMkLst>
        <pc:spChg chg="mod">
          <ac:chgData name="Dan Dures" userId="a4d20157-df88-481d-80b8-beb62bbedd3b" providerId="ADAL" clId="{99A08720-949D-40D7-A04B-7B899E703BE2}" dt="2022-09-12T15:00:01.733" v="633" actId="20577"/>
          <ac:spMkLst>
            <pc:docMk/>
            <pc:sldMk cId="1163861815" sldId="2144868027"/>
            <ac:spMk id="5" creationId="{D7E80229-97B8-4581-9543-5B66DF0FB40F}"/>
          </ac:spMkLst>
        </pc:spChg>
      </pc:sldChg>
      <pc:sldChg chg="del">
        <pc:chgData name="Dan Dures" userId="a4d20157-df88-481d-80b8-beb62bbedd3b" providerId="ADAL" clId="{99A08720-949D-40D7-A04B-7B899E703BE2}" dt="2022-09-13T10:27:52.891" v="710" actId="47"/>
        <pc:sldMkLst>
          <pc:docMk/>
          <pc:sldMk cId="2126528377" sldId="2144868028"/>
        </pc:sldMkLst>
      </pc:sldChg>
      <pc:sldChg chg="del">
        <pc:chgData name="Dan Dures" userId="a4d20157-df88-481d-80b8-beb62bbedd3b" providerId="ADAL" clId="{99A08720-949D-40D7-A04B-7B899E703BE2}" dt="2022-09-13T10:27:56.084" v="711" actId="47"/>
        <pc:sldMkLst>
          <pc:docMk/>
          <pc:sldMk cId="2058346460" sldId="2144868029"/>
        </pc:sldMkLst>
      </pc:sldChg>
      <pc:sldChg chg="add del">
        <pc:chgData name="Dan Dures" userId="a4d20157-df88-481d-80b8-beb62bbedd3b" providerId="ADAL" clId="{99A08720-949D-40D7-A04B-7B899E703BE2}" dt="2022-09-13T10:30:28.233" v="767" actId="47"/>
        <pc:sldMkLst>
          <pc:docMk/>
          <pc:sldMk cId="277220112" sldId="2144868030"/>
        </pc:sldMkLst>
      </pc:sldChg>
      <pc:sldChg chg="del">
        <pc:chgData name="Dan Dures" userId="a4d20157-df88-481d-80b8-beb62bbedd3b" providerId="ADAL" clId="{99A08720-949D-40D7-A04B-7B899E703BE2}" dt="2022-09-13T10:38:49.652" v="1528" actId="47"/>
        <pc:sldMkLst>
          <pc:docMk/>
          <pc:sldMk cId="2994561001" sldId="2144868031"/>
        </pc:sldMkLst>
      </pc:sldChg>
      <pc:sldChg chg="del">
        <pc:chgData name="Dan Dures" userId="a4d20157-df88-481d-80b8-beb62bbedd3b" providerId="ADAL" clId="{99A08720-949D-40D7-A04B-7B899E703BE2}" dt="2022-09-13T10:39:29.048" v="1529" actId="47"/>
        <pc:sldMkLst>
          <pc:docMk/>
          <pc:sldMk cId="2531069944" sldId="2144868032"/>
        </pc:sldMkLst>
      </pc:sldChg>
      <pc:sldChg chg="del">
        <pc:chgData name="Dan Dures" userId="a4d20157-df88-481d-80b8-beb62bbedd3b" providerId="ADAL" clId="{99A08720-949D-40D7-A04B-7B899E703BE2}" dt="2022-09-12T14:07:57.724" v="2" actId="47"/>
        <pc:sldMkLst>
          <pc:docMk/>
          <pc:sldMk cId="3823921753" sldId="2144868033"/>
        </pc:sldMkLst>
      </pc:sldChg>
      <pc:sldChg chg="modSp del mod ord">
        <pc:chgData name="Dan Dures" userId="a4d20157-df88-481d-80b8-beb62bbedd3b" providerId="ADAL" clId="{99A08720-949D-40D7-A04B-7B899E703BE2}" dt="2022-09-12T15:06:59.897" v="693" actId="2696"/>
        <pc:sldMkLst>
          <pc:docMk/>
          <pc:sldMk cId="3142227249" sldId="2144868035"/>
        </pc:sldMkLst>
        <pc:spChg chg="mod">
          <ac:chgData name="Dan Dures" userId="a4d20157-df88-481d-80b8-beb62bbedd3b" providerId="ADAL" clId="{99A08720-949D-40D7-A04B-7B899E703BE2}" dt="2022-09-12T14:59:43.995" v="615" actId="113"/>
          <ac:spMkLst>
            <pc:docMk/>
            <pc:sldMk cId="3142227249" sldId="2144868035"/>
            <ac:spMk id="9" creationId="{3EA0D9CA-EAC8-4AD7-83EB-4BBA69428415}"/>
          </ac:spMkLst>
        </pc:spChg>
        <pc:spChg chg="mod">
          <ac:chgData name="Dan Dures" userId="a4d20157-df88-481d-80b8-beb62bbedd3b" providerId="ADAL" clId="{99A08720-949D-40D7-A04B-7B899E703BE2}" dt="2022-09-12T15:00:30.209" v="667" actId="20577"/>
          <ac:spMkLst>
            <pc:docMk/>
            <pc:sldMk cId="3142227249" sldId="2144868035"/>
            <ac:spMk id="33" creationId="{5E830E65-242B-48CA-AA19-C379EA41986B}"/>
          </ac:spMkLst>
        </pc:spChg>
      </pc:sldChg>
      <pc:sldChg chg="addSp delSp 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442400718" sldId="2144868039"/>
        </pc:sldMkLst>
        <pc:spChg chg="mod">
          <ac:chgData name="Dan Dures" userId="a4d20157-df88-481d-80b8-beb62bbedd3b" providerId="ADAL" clId="{99A08720-949D-40D7-A04B-7B899E703BE2}" dt="2022-09-12T14:59:05.538" v="600" actId="1076"/>
          <ac:spMkLst>
            <pc:docMk/>
            <pc:sldMk cId="442400718" sldId="2144868039"/>
            <ac:spMk id="11" creationId="{5028E746-9877-47CD-B078-118991C1AB8A}"/>
          </ac:spMkLst>
        </pc:spChg>
        <pc:spChg chg="mod ord">
          <ac:chgData name="Dan Dures" userId="a4d20157-df88-481d-80b8-beb62bbedd3b" providerId="ADAL" clId="{99A08720-949D-40D7-A04B-7B899E703BE2}" dt="2022-09-12T14:56:52.674" v="429" actId="14100"/>
          <ac:spMkLst>
            <pc:docMk/>
            <pc:sldMk cId="442400718" sldId="2144868039"/>
            <ac:spMk id="14" creationId="{A224F248-646E-45E2-BC6D-418052F08323}"/>
          </ac:spMkLst>
        </pc:spChg>
        <pc:picChg chg="add mod ord">
          <ac:chgData name="Dan Dures" userId="a4d20157-df88-481d-80b8-beb62bbedd3b" providerId="ADAL" clId="{99A08720-949D-40D7-A04B-7B899E703BE2}" dt="2022-09-12T14:59:01.729" v="599" actId="167"/>
          <ac:picMkLst>
            <pc:docMk/>
            <pc:sldMk cId="442400718" sldId="2144868039"/>
            <ac:picMk id="3" creationId="{208AA3F7-EA76-E48C-4B73-95CD6B6ED780}"/>
          </ac:picMkLst>
        </pc:picChg>
        <pc:picChg chg="del">
          <ac:chgData name="Dan Dures" userId="a4d20157-df88-481d-80b8-beb62bbedd3b" providerId="ADAL" clId="{99A08720-949D-40D7-A04B-7B899E703BE2}" dt="2022-09-12T14:56:32.734" v="418" actId="478"/>
          <ac:picMkLst>
            <pc:docMk/>
            <pc:sldMk cId="442400718" sldId="2144868039"/>
            <ac:picMk id="4" creationId="{473B4CC1-E159-455B-B83B-0AC3EBE83415}"/>
          </ac:picMkLst>
        </pc:picChg>
        <pc:picChg chg="mod">
          <ac:chgData name="Dan Dures" userId="a4d20157-df88-481d-80b8-beb62bbedd3b" providerId="ADAL" clId="{99A08720-949D-40D7-A04B-7B899E703BE2}" dt="2022-09-12T14:58:58.370" v="598" actId="14100"/>
          <ac:picMkLst>
            <pc:docMk/>
            <pc:sldMk cId="442400718" sldId="2144868039"/>
            <ac:picMk id="13" creationId="{C0B5EC20-DBEF-491C-AD28-B20702FCF2C8}"/>
          </ac:picMkLst>
        </pc:picChg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3903557662" sldId="2144868046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1676949938" sldId="2144868049"/>
        </pc:sldMkLst>
      </pc:sldChg>
      <pc:sldChg chg="modSp del mod">
        <pc:chgData name="Dan Dures" userId="a4d20157-df88-481d-80b8-beb62bbedd3b" providerId="ADAL" clId="{99A08720-949D-40D7-A04B-7B899E703BE2}" dt="2022-09-12T15:06:59.897" v="693" actId="2696"/>
        <pc:sldMkLst>
          <pc:docMk/>
          <pc:sldMk cId="1286010671" sldId="2144868050"/>
        </pc:sldMkLst>
        <pc:spChg chg="mod">
          <ac:chgData name="Dan Dures" userId="a4d20157-df88-481d-80b8-beb62bbedd3b" providerId="ADAL" clId="{99A08720-949D-40D7-A04B-7B899E703BE2}" dt="2022-09-12T15:01:32.510" v="684" actId="20577"/>
          <ac:spMkLst>
            <pc:docMk/>
            <pc:sldMk cId="1286010671" sldId="2144868050"/>
            <ac:spMk id="5" creationId="{84A530A5-E067-4C3B-9878-CCFC0643212A}"/>
          </ac:spMkLst>
        </pc:spChg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980403513" sldId="2144868052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3576425340" sldId="2144868053"/>
        </pc:sldMkLst>
      </pc:sldChg>
      <pc:sldChg chg="del">
        <pc:chgData name="Dan Dures" userId="a4d20157-df88-481d-80b8-beb62bbedd3b" providerId="ADAL" clId="{99A08720-949D-40D7-A04B-7B899E703BE2}" dt="2022-09-12T15:06:59.897" v="693" actId="2696"/>
        <pc:sldMkLst>
          <pc:docMk/>
          <pc:sldMk cId="3517183887" sldId="2144868054"/>
        </pc:sldMkLst>
      </pc:sldChg>
      <pc:sldChg chg="del">
        <pc:chgData name="Dan Dures" userId="a4d20157-df88-481d-80b8-beb62bbedd3b" providerId="ADAL" clId="{99A08720-949D-40D7-A04B-7B899E703BE2}" dt="2022-09-12T15:06:59.897" v="693" actId="2696"/>
        <pc:sldMkLst>
          <pc:docMk/>
          <pc:sldMk cId="247423948" sldId="2144868055"/>
        </pc:sldMkLst>
      </pc:sldChg>
      <pc:sldChg chg="del">
        <pc:chgData name="Dan Dures" userId="a4d20157-df88-481d-80b8-beb62bbedd3b" providerId="ADAL" clId="{99A08720-949D-40D7-A04B-7B899E703BE2}" dt="2022-09-15T16:38:16.273" v="1530" actId="47"/>
        <pc:sldMkLst>
          <pc:docMk/>
          <pc:sldMk cId="910594851" sldId="2144868077"/>
        </pc:sldMkLst>
      </pc:sldChg>
      <pc:sldChg chg="addSp delSp modSp new mod setBg modClrScheme chgLayout">
        <pc:chgData name="Dan Dures" userId="a4d20157-df88-481d-80b8-beb62bbedd3b" providerId="ADAL" clId="{99A08720-949D-40D7-A04B-7B899E703BE2}" dt="2022-09-15T16:40:11.409" v="1546" actId="26606"/>
        <pc:sldMkLst>
          <pc:docMk/>
          <pc:sldMk cId="2724321293" sldId="2144868081"/>
        </pc:sldMkLst>
        <pc:spChg chg="del">
          <ac:chgData name="Dan Dures" userId="a4d20157-df88-481d-80b8-beb62bbedd3b" providerId="ADAL" clId="{99A08720-949D-40D7-A04B-7B899E703BE2}" dt="2022-09-15T16:39:49.557" v="1541" actId="700"/>
          <ac:spMkLst>
            <pc:docMk/>
            <pc:sldMk cId="2724321293" sldId="2144868081"/>
            <ac:spMk id="2" creationId="{BF0492E0-F730-E67A-44C0-547985BE7BD1}"/>
          </ac:spMkLst>
        </pc:spChg>
        <pc:spChg chg="del">
          <ac:chgData name="Dan Dures" userId="a4d20157-df88-481d-80b8-beb62bbedd3b" providerId="ADAL" clId="{99A08720-949D-40D7-A04B-7B899E703BE2}" dt="2022-09-15T16:39:49.557" v="1541" actId="700"/>
          <ac:spMkLst>
            <pc:docMk/>
            <pc:sldMk cId="2724321293" sldId="2144868081"/>
            <ac:spMk id="3" creationId="{C16B0309-AAEE-967E-496E-B404E985D2F2}"/>
          </ac:spMkLst>
        </pc:spChg>
        <pc:spChg chg="add del">
          <ac:chgData name="Dan Dures" userId="a4d20157-df88-481d-80b8-beb62bbedd3b" providerId="ADAL" clId="{99A08720-949D-40D7-A04B-7B899E703BE2}" dt="2022-09-15T16:40:11.409" v="1546" actId="26606"/>
          <ac:spMkLst>
            <pc:docMk/>
            <pc:sldMk cId="2724321293" sldId="2144868081"/>
            <ac:spMk id="10" creationId="{32BC26D8-82FB-445E-AA49-62A77D7C1EE0}"/>
          </ac:spMkLst>
        </pc:spChg>
        <pc:spChg chg="add del">
          <ac:chgData name="Dan Dures" userId="a4d20157-df88-481d-80b8-beb62bbedd3b" providerId="ADAL" clId="{99A08720-949D-40D7-A04B-7B899E703BE2}" dt="2022-09-15T16:40:11.409" v="1546" actId="26606"/>
          <ac:spMkLst>
            <pc:docMk/>
            <pc:sldMk cId="2724321293" sldId="2144868081"/>
            <ac:spMk id="12" creationId="{CB44330D-EA18-4254-AA95-EB49948539B8}"/>
          </ac:spMkLst>
        </pc:spChg>
        <pc:picChg chg="add mod">
          <ac:chgData name="Dan Dures" userId="a4d20157-df88-481d-80b8-beb62bbedd3b" providerId="ADAL" clId="{99A08720-949D-40D7-A04B-7B899E703BE2}" dt="2022-09-15T16:40:11.409" v="1546" actId="26606"/>
          <ac:picMkLst>
            <pc:docMk/>
            <pc:sldMk cId="2724321293" sldId="2144868081"/>
            <ac:picMk id="5" creationId="{56F89342-E656-42EA-C654-87E220C4C0E9}"/>
          </ac:picMkLst>
        </pc:picChg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3489502134" sldId="2144868081"/>
        </pc:sldMkLst>
      </pc:sldChg>
      <pc:sldChg chg="modSp add mod">
        <pc:chgData name="Dan Dures" userId="a4d20157-df88-481d-80b8-beb62bbedd3b" providerId="ADAL" clId="{99A08720-949D-40D7-A04B-7B899E703BE2}" dt="2022-09-15T16:41:35.211" v="1584" actId="1076"/>
        <pc:sldMkLst>
          <pc:docMk/>
          <pc:sldMk cId="3205880791" sldId="2144868082"/>
        </pc:sldMkLst>
        <pc:spChg chg="mod">
          <ac:chgData name="Dan Dures" userId="a4d20157-df88-481d-80b8-beb62bbedd3b" providerId="ADAL" clId="{99A08720-949D-40D7-A04B-7B899E703BE2}" dt="2022-09-15T16:40:36.204" v="1566" actId="20577"/>
          <ac:spMkLst>
            <pc:docMk/>
            <pc:sldMk cId="3205880791" sldId="2144868082"/>
            <ac:spMk id="2" creationId="{1F212538-AB0C-4463-91C9-105B0879482D}"/>
          </ac:spMkLst>
        </pc:spChg>
        <pc:spChg chg="mod">
          <ac:chgData name="Dan Dures" userId="a4d20157-df88-481d-80b8-beb62bbedd3b" providerId="ADAL" clId="{99A08720-949D-40D7-A04B-7B899E703BE2}" dt="2022-09-15T16:41:35.211" v="1584" actId="1076"/>
          <ac:spMkLst>
            <pc:docMk/>
            <pc:sldMk cId="3205880791" sldId="2144868082"/>
            <ac:spMk id="6" creationId="{1E58AB06-D5AC-7CAA-90C9-6E1AFECB01C3}"/>
          </ac:spMkLst>
        </pc:spChg>
        <pc:spChg chg="mod">
          <ac:chgData name="Dan Dures" userId="a4d20157-df88-481d-80b8-beb62bbedd3b" providerId="ADAL" clId="{99A08720-949D-40D7-A04B-7B899E703BE2}" dt="2022-09-15T16:41:35.211" v="1584" actId="1076"/>
          <ac:spMkLst>
            <pc:docMk/>
            <pc:sldMk cId="3205880791" sldId="2144868082"/>
            <ac:spMk id="7" creationId="{02F78F4A-B237-C077-75AB-762C12B186D7}"/>
          </ac:spMkLst>
        </pc:spChg>
        <pc:picChg chg="mod">
          <ac:chgData name="Dan Dures" userId="a4d20157-df88-481d-80b8-beb62bbedd3b" providerId="ADAL" clId="{99A08720-949D-40D7-A04B-7B899E703BE2}" dt="2022-09-15T16:41:35.211" v="1584" actId="1076"/>
          <ac:picMkLst>
            <pc:docMk/>
            <pc:sldMk cId="3205880791" sldId="2144868082"/>
            <ac:picMk id="4" creationId="{4A90B3E5-B435-4F62-88F5-090E00F521DF}"/>
          </ac:picMkLst>
        </pc:picChg>
        <pc:picChg chg="mod">
          <ac:chgData name="Dan Dures" userId="a4d20157-df88-481d-80b8-beb62bbedd3b" providerId="ADAL" clId="{99A08720-949D-40D7-A04B-7B899E703BE2}" dt="2022-09-15T16:41:35.211" v="1584" actId="1076"/>
          <ac:picMkLst>
            <pc:docMk/>
            <pc:sldMk cId="3205880791" sldId="2144868082"/>
            <ac:picMk id="5" creationId="{BE895D28-F12D-479F-9267-F88ADDAA3E29}"/>
          </ac:picMkLst>
        </pc:picChg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3588227004" sldId="2144868082"/>
        </pc:sldMkLst>
      </pc:sldChg>
      <pc:sldChg chg="add">
        <pc:chgData name="Dan Dures" userId="a4d20157-df88-481d-80b8-beb62bbedd3b" providerId="ADAL" clId="{99A08720-949D-40D7-A04B-7B899E703BE2}" dt="2022-09-15T16:40:26.294" v="1547"/>
        <pc:sldMkLst>
          <pc:docMk/>
          <pc:sldMk cId="462373714" sldId="2144868083"/>
        </pc:sldMkLst>
      </pc:sldChg>
      <pc:sldChg chg="add del">
        <pc:chgData name="Dan Dures" userId="a4d20157-df88-481d-80b8-beb62bbedd3b" providerId="ADAL" clId="{99A08720-949D-40D7-A04B-7B899E703BE2}" dt="2022-09-12T14:07:57.724" v="2" actId="47"/>
        <pc:sldMkLst>
          <pc:docMk/>
          <pc:sldMk cId="2808118655" sldId="2144868083"/>
        </pc:sldMkLst>
      </pc:sldChg>
    </pc:docChg>
  </pc:docChgLst>
  <pc:docChgLst>
    <pc:chgData name="Dan Dures" userId="a4d20157-df88-481d-80b8-beb62bbedd3b" providerId="ADAL" clId="{BEFD1FE1-A6FA-466F-8470-63529912F571}"/>
    <pc:docChg chg="custSel modSld">
      <pc:chgData name="Dan Dures" userId="a4d20157-df88-481d-80b8-beb62bbedd3b" providerId="ADAL" clId="{BEFD1FE1-A6FA-466F-8470-63529912F571}" dt="2021-06-10T18:49:22.358" v="815" actId="1038"/>
      <pc:docMkLst>
        <pc:docMk/>
      </pc:docMkLst>
      <pc:sldChg chg="modSp">
        <pc:chgData name="Dan Dures" userId="a4d20157-df88-481d-80b8-beb62bbedd3b" providerId="ADAL" clId="{BEFD1FE1-A6FA-466F-8470-63529912F571}" dt="2021-06-10T18:32:17.701" v="20" actId="12788"/>
        <pc:sldMkLst>
          <pc:docMk/>
          <pc:sldMk cId="758352139" sldId="843"/>
        </pc:sldMkLst>
        <pc:picChg chg="mod">
          <ac:chgData name="Dan Dures" userId="a4d20157-df88-481d-80b8-beb62bbedd3b" providerId="ADAL" clId="{BEFD1FE1-A6FA-466F-8470-63529912F571}" dt="2021-06-10T18:32:17.701" v="20" actId="12788"/>
          <ac:picMkLst>
            <pc:docMk/>
            <pc:sldMk cId="758352139" sldId="843"/>
            <ac:picMk id="11" creationId="{9F4ADF8A-D0D5-4FC8-9ABE-FE61E3E59F51}"/>
          </ac:picMkLst>
        </pc:picChg>
        <pc:picChg chg="mod">
          <ac:chgData name="Dan Dures" userId="a4d20157-df88-481d-80b8-beb62bbedd3b" providerId="ADAL" clId="{BEFD1FE1-A6FA-466F-8470-63529912F571}" dt="2021-06-10T18:32:17.701" v="20" actId="12788"/>
          <ac:picMkLst>
            <pc:docMk/>
            <pc:sldMk cId="758352139" sldId="843"/>
            <ac:picMk id="2052" creationId="{E0950EB5-0BEB-45D2-92EA-F752F84FC329}"/>
          </ac:picMkLst>
        </pc:picChg>
        <pc:picChg chg="mod">
          <ac:chgData name="Dan Dures" userId="a4d20157-df88-481d-80b8-beb62bbedd3b" providerId="ADAL" clId="{BEFD1FE1-A6FA-466F-8470-63529912F571}" dt="2021-06-10T18:32:17.701" v="20" actId="12788"/>
          <ac:picMkLst>
            <pc:docMk/>
            <pc:sldMk cId="758352139" sldId="843"/>
            <ac:picMk id="2054" creationId="{8E726429-ABCA-42EB-A6A0-C5452CE97B63}"/>
          </ac:picMkLst>
        </pc:picChg>
      </pc:sldChg>
      <pc:sldChg chg="modSp mod">
        <pc:chgData name="Dan Dures" userId="a4d20157-df88-481d-80b8-beb62bbedd3b" providerId="ADAL" clId="{BEFD1FE1-A6FA-466F-8470-63529912F571}" dt="2021-06-10T18:41:21.113" v="122" actId="1036"/>
        <pc:sldMkLst>
          <pc:docMk/>
          <pc:sldMk cId="1210414729" sldId="900"/>
        </pc:sldMkLst>
        <pc:spChg chg="mod">
          <ac:chgData name="Dan Dures" userId="a4d20157-df88-481d-80b8-beb62bbedd3b" providerId="ADAL" clId="{BEFD1FE1-A6FA-466F-8470-63529912F571}" dt="2021-06-10T18:41:21.113" v="122" actId="1036"/>
          <ac:spMkLst>
            <pc:docMk/>
            <pc:sldMk cId="1210414729" sldId="900"/>
            <ac:spMk id="4" creationId="{9F19EE54-1400-4E02-8FA0-17F7CEB60460}"/>
          </ac:spMkLst>
        </pc:spChg>
      </pc:sldChg>
      <pc:sldChg chg="modSp modAnim">
        <pc:chgData name="Dan Dures" userId="a4d20157-df88-481d-80b8-beb62bbedd3b" providerId="ADAL" clId="{BEFD1FE1-A6FA-466F-8470-63529912F571}" dt="2021-06-10T18:47:47.462" v="790" actId="20577"/>
        <pc:sldMkLst>
          <pc:docMk/>
          <pc:sldMk cId="1536337430" sldId="997"/>
        </pc:sldMkLst>
        <pc:spChg chg="mod">
          <ac:chgData name="Dan Dures" userId="a4d20157-df88-481d-80b8-beb62bbedd3b" providerId="ADAL" clId="{BEFD1FE1-A6FA-466F-8470-63529912F571}" dt="2021-06-10T18:47:47.462" v="790" actId="20577"/>
          <ac:spMkLst>
            <pc:docMk/>
            <pc:sldMk cId="1536337430" sldId="997"/>
            <ac:spMk id="4" creationId="{542DFB1D-9E76-4274-BCF4-669523225560}"/>
          </ac:spMkLst>
        </pc:spChg>
      </pc:sldChg>
      <pc:sldChg chg="modSp mod">
        <pc:chgData name="Dan Dures" userId="a4d20157-df88-481d-80b8-beb62bbedd3b" providerId="ADAL" clId="{BEFD1FE1-A6FA-466F-8470-63529912F571}" dt="2021-06-10T18:43:47.231" v="364" actId="6549"/>
        <pc:sldMkLst>
          <pc:docMk/>
          <pc:sldMk cId="965942953" sldId="1080"/>
        </pc:sldMkLst>
        <pc:spChg chg="mod">
          <ac:chgData name="Dan Dures" userId="a4d20157-df88-481d-80b8-beb62bbedd3b" providerId="ADAL" clId="{BEFD1FE1-A6FA-466F-8470-63529912F571}" dt="2021-06-10T18:43:47.231" v="364" actId="6549"/>
          <ac:spMkLst>
            <pc:docMk/>
            <pc:sldMk cId="965942953" sldId="1080"/>
            <ac:spMk id="4" creationId="{9F19EE54-1400-4E02-8FA0-17F7CEB60460}"/>
          </ac:spMkLst>
        </pc:spChg>
      </pc:sldChg>
      <pc:sldChg chg="modSp mod">
        <pc:chgData name="Dan Dures" userId="a4d20157-df88-481d-80b8-beb62bbedd3b" providerId="ADAL" clId="{BEFD1FE1-A6FA-466F-8470-63529912F571}" dt="2021-06-10T18:49:22.358" v="815" actId="1038"/>
        <pc:sldMkLst>
          <pc:docMk/>
          <pc:sldMk cId="4057873718" sldId="1081"/>
        </pc:sldMkLst>
        <pc:spChg chg="mod">
          <ac:chgData name="Dan Dures" userId="a4d20157-df88-481d-80b8-beb62bbedd3b" providerId="ADAL" clId="{BEFD1FE1-A6FA-466F-8470-63529912F571}" dt="2021-06-10T18:48:38.125" v="794" actId="20577"/>
          <ac:spMkLst>
            <pc:docMk/>
            <pc:sldMk cId="4057873718" sldId="1081"/>
            <ac:spMk id="9" creationId="{1016B675-3A56-4DF2-9A16-FDAE5CDABF4C}"/>
          </ac:spMkLst>
        </pc:spChg>
        <pc:spChg chg="mod">
          <ac:chgData name="Dan Dures" userId="a4d20157-df88-481d-80b8-beb62bbedd3b" providerId="ADAL" clId="{BEFD1FE1-A6FA-466F-8470-63529912F571}" dt="2021-06-10T18:49:19.814" v="806" actId="1038"/>
          <ac:spMkLst>
            <pc:docMk/>
            <pc:sldMk cId="4057873718" sldId="1081"/>
            <ac:spMk id="16" creationId="{8D4935B7-810D-458A-943F-252E48E37B9D}"/>
          </ac:spMkLst>
        </pc:spChg>
        <pc:spChg chg="mod">
          <ac:chgData name="Dan Dures" userId="a4d20157-df88-481d-80b8-beb62bbedd3b" providerId="ADAL" clId="{BEFD1FE1-A6FA-466F-8470-63529912F571}" dt="2021-06-10T18:49:15.273" v="800" actId="1038"/>
          <ac:spMkLst>
            <pc:docMk/>
            <pc:sldMk cId="4057873718" sldId="1081"/>
            <ac:spMk id="18" creationId="{127ADF1D-1F11-48C4-9408-88D892FE34FF}"/>
          </ac:spMkLst>
        </pc:spChg>
        <pc:picChg chg="mod">
          <ac:chgData name="Dan Dures" userId="a4d20157-df88-481d-80b8-beb62bbedd3b" providerId="ADAL" clId="{BEFD1FE1-A6FA-466F-8470-63529912F571}" dt="2021-06-10T18:48:15.414" v="791" actId="1076"/>
          <ac:picMkLst>
            <pc:docMk/>
            <pc:sldMk cId="4057873718" sldId="1081"/>
            <ac:picMk id="6" creationId="{30A53A96-5EA6-435A-AF91-1E8E74AB5736}"/>
          </ac:picMkLst>
        </pc:picChg>
        <pc:picChg chg="mod">
          <ac:chgData name="Dan Dures" userId="a4d20157-df88-481d-80b8-beb62bbedd3b" providerId="ADAL" clId="{BEFD1FE1-A6FA-466F-8470-63529912F571}" dt="2021-06-10T18:49:22.358" v="815" actId="1038"/>
          <ac:picMkLst>
            <pc:docMk/>
            <pc:sldMk cId="4057873718" sldId="1081"/>
            <ac:picMk id="8" creationId="{02796562-A4C8-4377-BBA5-F1EF2AE6EA9E}"/>
          </ac:picMkLst>
        </pc:picChg>
      </pc:sldChg>
      <pc:sldChg chg="modSp mod">
        <pc:chgData name="Dan Dures" userId="a4d20157-df88-481d-80b8-beb62bbedd3b" providerId="ADAL" clId="{BEFD1FE1-A6FA-466F-8470-63529912F571}" dt="2021-06-10T18:38:57.072" v="77" actId="1076"/>
        <pc:sldMkLst>
          <pc:docMk/>
          <pc:sldMk cId="3743246641" sldId="1083"/>
        </pc:sldMkLst>
        <pc:spChg chg="mod">
          <ac:chgData name="Dan Dures" userId="a4d20157-df88-481d-80b8-beb62bbedd3b" providerId="ADAL" clId="{BEFD1FE1-A6FA-466F-8470-63529912F571}" dt="2021-06-10T18:38:57.072" v="77" actId="1076"/>
          <ac:spMkLst>
            <pc:docMk/>
            <pc:sldMk cId="3743246641" sldId="1083"/>
            <ac:spMk id="4" creationId="{0AAEB254-DE75-41BF-8CD1-C20C0360D1BF}"/>
          </ac:spMkLst>
        </pc:spChg>
      </pc:sldChg>
    </pc:docChg>
  </pc:docChgLst>
  <pc:docChgLst>
    <pc:chgData name="Dan Dures" userId="a4d20157-df88-481d-80b8-beb62bbedd3b" providerId="ADAL" clId="{0093C866-27E2-4CCB-A1E7-DEAAAA59543B}"/>
    <pc:docChg chg="addSld modSld">
      <pc:chgData name="Dan Dures" userId="a4d20157-df88-481d-80b8-beb62bbedd3b" providerId="ADAL" clId="{0093C866-27E2-4CCB-A1E7-DEAAAA59543B}" dt="2021-08-23T08:45:31.887" v="99" actId="20577"/>
      <pc:docMkLst>
        <pc:docMk/>
      </pc:docMkLst>
      <pc:sldChg chg="modSp mod">
        <pc:chgData name="Dan Dures" userId="a4d20157-df88-481d-80b8-beb62bbedd3b" providerId="ADAL" clId="{0093C866-27E2-4CCB-A1E7-DEAAAA59543B}" dt="2021-08-12T11:43:51.645" v="50" actId="20577"/>
        <pc:sldMkLst>
          <pc:docMk/>
          <pc:sldMk cId="4057873718" sldId="1081"/>
        </pc:sldMkLst>
        <pc:spChg chg="mod">
          <ac:chgData name="Dan Dures" userId="a4d20157-df88-481d-80b8-beb62bbedd3b" providerId="ADAL" clId="{0093C866-27E2-4CCB-A1E7-DEAAAA59543B}" dt="2021-08-12T11:43:51.645" v="50" actId="20577"/>
          <ac:spMkLst>
            <pc:docMk/>
            <pc:sldMk cId="4057873718" sldId="1081"/>
            <ac:spMk id="9" creationId="{1016B675-3A56-4DF2-9A16-FDAE5CDABF4C}"/>
          </ac:spMkLst>
        </pc:spChg>
      </pc:sldChg>
      <pc:sldChg chg="modSp add mod">
        <pc:chgData name="Dan Dures" userId="a4d20157-df88-481d-80b8-beb62bbedd3b" providerId="ADAL" clId="{0093C866-27E2-4CCB-A1E7-DEAAAA59543B}" dt="2021-08-23T08:45:31.887" v="99" actId="20577"/>
        <pc:sldMkLst>
          <pc:docMk/>
          <pc:sldMk cId="1713603467" sldId="2144867994"/>
        </pc:sldMkLst>
        <pc:spChg chg="mod">
          <ac:chgData name="Dan Dures" userId="a4d20157-df88-481d-80b8-beb62bbedd3b" providerId="ADAL" clId="{0093C866-27E2-4CCB-A1E7-DEAAAA59543B}" dt="2021-08-23T08:45:31.887" v="99" actId="20577"/>
          <ac:spMkLst>
            <pc:docMk/>
            <pc:sldMk cId="1713603467" sldId="2144867994"/>
            <ac:spMk id="4" creationId="{0576BD39-E44C-45FC-892A-2E63742A2F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fld id="{9265DCE0-CCCD-4514-BF06-E93DD3D26B6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829" tIns="47915" rIns="95829" bIns="479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fld id="{50C23708-099F-461A-A247-BC565515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1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49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80AD-86A4-4DDF-AE61-E8249AE8E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3E53A4-678D-4DA3-9AC2-4F4B70AD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870CF-E3B5-4302-A2AD-6C6C763F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1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E8B5B-F332-4F2D-8C35-14F86B74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8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DC65-56BD-49F8-A4FB-FA3B6F66C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AliAk iAon to add piAture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7F3A5-B441-48D2-8D9B-F6E102658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5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D9CD7-CAD3-4A2C-BDFF-DCD164EEE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8187" y="4936002"/>
            <a:ext cx="2241731" cy="96535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0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95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821D-4580-497A-B650-03E3A43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3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7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7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9525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F1EF0-3566-4FE5-8287-18D1A49244B6}"/>
              </a:ext>
            </a:extLst>
          </p:cNvPr>
          <p:cNvSpPr/>
          <p:nvPr userDrawn="1"/>
        </p:nvSpPr>
        <p:spPr>
          <a:xfrm>
            <a:off x="4076428" y="-1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52BEE-0BB2-46C4-933C-9C8CEB78F255}"/>
              </a:ext>
            </a:extLst>
          </p:cNvPr>
          <p:cNvSpPr/>
          <p:nvPr userDrawn="1"/>
        </p:nvSpPr>
        <p:spPr>
          <a:xfrm>
            <a:off x="8153400" y="-2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D83A3D-5AC6-45E1-AFDA-6084A7E53D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3578" y="1012031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45962-7CDE-4DC0-B1D6-B6DF842336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2331" y="1058862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6F2-7195-4CAC-8D41-D98774F1A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08DC77-40F3-4A2D-973C-DC63F0356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1" y="768270"/>
            <a:ext cx="5287113" cy="227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17" y="4120884"/>
            <a:ext cx="11204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C2CF3-95D6-4727-BE0E-625C6928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91441" y="0"/>
            <a:ext cx="121005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0205-B003-460F-9967-5AC83A29C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4E477-EEBC-4ED6-81B5-64BF326DB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7EB38-DA8A-4A70-9BB5-F956A3DA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8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5" r:id="rId3"/>
    <p:sldLayoutId id="2147483702" r:id="rId4"/>
    <p:sldLayoutId id="2147483703" r:id="rId5"/>
    <p:sldLayoutId id="2147483680" r:id="rId6"/>
    <p:sldLayoutId id="2147483683" r:id="rId7"/>
    <p:sldLayoutId id="2147483678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ransparentchoice.com/user-guide/pipel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vimeo.com/706088761" TargetMode="Externa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.hubspotusercontent30.net/hubfs/301083/Micro%20Demos/Criteria%20Mapping%20Template.xls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ransparentchoice.com/user-guide/pipel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vimeo.com/708655824" TargetMode="Externa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9" y="362184"/>
            <a:ext cx="7051766" cy="1668196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200" b="1" dirty="0">
                <a:cs typeface="Calibri"/>
              </a:rPr>
              <a:t>Configure Pipeline – Best Practice Guide</a:t>
            </a:r>
            <a:endParaRPr lang="en-US" sz="6000" b="1" dirty="0">
              <a:cs typeface="Calibri"/>
            </a:endParaRP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1345" y="3946371"/>
            <a:ext cx="2650075" cy="2650075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4A90B3E5-B435-4F62-88F5-090E00F521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2383834" y="3980420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8AB06-D5AC-7CAA-90C9-6E1AFECB01C3}"/>
              </a:ext>
            </a:extLst>
          </p:cNvPr>
          <p:cNvSpPr txBox="1"/>
          <p:nvPr/>
        </p:nvSpPr>
        <p:spPr>
          <a:xfrm>
            <a:off x="2476345" y="3429000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</a:rPr>
              <a:t>Best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78F4A-B237-C077-75AB-762C12B186D7}"/>
              </a:ext>
            </a:extLst>
          </p:cNvPr>
          <p:cNvSpPr txBox="1"/>
          <p:nvPr/>
        </p:nvSpPr>
        <p:spPr>
          <a:xfrm>
            <a:off x="6201345" y="3461165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349953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5570"/>
            <a:ext cx="8129451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Load Alternatives</a:t>
            </a:r>
            <a:br>
              <a:rPr lang="en-GB" sz="3200" b="1" dirty="0"/>
            </a:br>
            <a:r>
              <a:rPr lang="en-GB" sz="3200" dirty="0"/>
              <a:t>Add Projects in 3 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9EE54-1400-4E02-8FA0-17F7CEB60460}"/>
              </a:ext>
            </a:extLst>
          </p:cNvPr>
          <p:cNvSpPr txBox="1"/>
          <p:nvPr/>
        </p:nvSpPr>
        <p:spPr>
          <a:xfrm>
            <a:off x="252548" y="1847426"/>
            <a:ext cx="362808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colleagues to submit requests &amp; ideas using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Request Pages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URL – embed a Form to capture set-up data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 projects one at a time via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Kanban 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Batch import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via spreadsheet to fetch data from another system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It’s fine to mix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e.g. initial setup via Excel then add last minute projects manually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E9A2A8-82C8-42F7-B166-0B6CCD362C75}"/>
              </a:ext>
            </a:extLst>
          </p:cNvPr>
          <p:cNvGrpSpPr/>
          <p:nvPr/>
        </p:nvGrpSpPr>
        <p:grpSpPr>
          <a:xfrm>
            <a:off x="4234952" y="1166233"/>
            <a:ext cx="4266131" cy="3611302"/>
            <a:chOff x="4520896" y="1128807"/>
            <a:chExt cx="3766656" cy="31118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9E1F71-CB86-4949-AE03-F1371C023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0896" y="2729638"/>
              <a:ext cx="3766656" cy="15110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831ABA-D593-4F0F-8421-2A1BF8FEA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896" y="1128807"/>
              <a:ext cx="3766656" cy="150622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AE1CE67-C105-4C7A-8174-1FE04585A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952" y="5156424"/>
            <a:ext cx="5971791" cy="1458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81B81-0A6E-4894-8424-1E35BC42A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591"/>
          <a:stretch/>
        </p:blipFill>
        <p:spPr>
          <a:xfrm>
            <a:off x="6949650" y="2763513"/>
            <a:ext cx="4989802" cy="1454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AE0F35-3683-43F4-9872-6E8FE89C4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175" y="2057400"/>
            <a:ext cx="1841277" cy="651529"/>
          </a:xfrm>
          <a:prstGeom prst="rect">
            <a:avLst/>
          </a:prstGeom>
        </p:spPr>
      </p:pic>
      <p:pic>
        <p:nvPicPr>
          <p:cNvPr id="8" name="Graphic 7" descr="Decision chart outline">
            <a:extLst>
              <a:ext uri="{FF2B5EF4-FFF2-40B4-BE49-F238E27FC236}">
                <a16:creationId xmlns:a16="http://schemas.microsoft.com/office/drawing/2014/main" id="{DF679EC1-1526-47CA-8C7D-DDEA4E1D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3893" y="193428"/>
            <a:ext cx="1383967" cy="13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12FA5-1C2B-40E2-AEC1-E6EEC6BB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27" y="3084911"/>
            <a:ext cx="2591398" cy="261775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D5EAAF-02E3-4365-8CF4-870F1DCE8293}"/>
              </a:ext>
            </a:extLst>
          </p:cNvPr>
          <p:cNvSpPr/>
          <p:nvPr/>
        </p:nvSpPr>
        <p:spPr>
          <a:xfrm>
            <a:off x="3172315" y="2716051"/>
            <a:ext cx="2994481" cy="337510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+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FB215-31FA-4B2B-BC57-DEEE8067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9945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Use Cases</a:t>
            </a:r>
            <a:br>
              <a:rPr lang="en-GB" sz="3200" b="1" dirty="0"/>
            </a:br>
            <a:r>
              <a:rPr lang="en-GB" sz="3200" dirty="0"/>
              <a:t>Build Pipeline configuration based on business process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A0D8F0C-BE00-49DD-81C7-24D8E3D2153F}"/>
              </a:ext>
            </a:extLst>
          </p:cNvPr>
          <p:cNvSpPr/>
          <p:nvPr/>
        </p:nvSpPr>
        <p:spPr>
          <a:xfrm>
            <a:off x="158632" y="2014174"/>
            <a:ext cx="2452367" cy="825044"/>
          </a:xfrm>
          <a:prstGeom prst="wedgeRoundRectCallout">
            <a:avLst>
              <a:gd name="adj1" fmla="val 93622"/>
              <a:gd name="adj2" fmla="val 944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New</a:t>
            </a:r>
            <a:r>
              <a:rPr lang="en-GB" dirty="0"/>
              <a:t>– all new ideas arrive in Kanban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F128006-F1C5-48CF-A5F6-2E3F11204C35}"/>
              </a:ext>
            </a:extLst>
          </p:cNvPr>
          <p:cNvSpPr/>
          <p:nvPr/>
        </p:nvSpPr>
        <p:spPr>
          <a:xfrm>
            <a:off x="158633" y="3130264"/>
            <a:ext cx="2452366" cy="748565"/>
          </a:xfrm>
          <a:prstGeom prst="wedgeRoundRectCallout">
            <a:avLst>
              <a:gd name="adj1" fmla="val 110887"/>
              <a:gd name="adj2" fmla="val -49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Nominate Scores</a:t>
            </a:r>
            <a:br>
              <a:rPr lang="en-GB" dirty="0"/>
            </a:br>
            <a:r>
              <a:rPr lang="en-GB" dirty="0"/>
              <a:t>Add assessors to rate each project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6A74BA7-AD4F-4EDC-A62B-AAD709601EDA}"/>
              </a:ext>
            </a:extLst>
          </p:cNvPr>
          <p:cNvSpPr/>
          <p:nvPr/>
        </p:nvSpPr>
        <p:spPr>
          <a:xfrm>
            <a:off x="158634" y="4029781"/>
            <a:ext cx="2452366" cy="865392"/>
          </a:xfrm>
          <a:prstGeom prst="wedgeRoundRectCallout">
            <a:avLst>
              <a:gd name="adj1" fmla="val 125138"/>
              <a:gd name="adj2" fmla="val -720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Score Projects</a:t>
            </a:r>
            <a:br>
              <a:rPr lang="en-GB" dirty="0"/>
            </a:br>
            <a:r>
              <a:rPr lang="en-GB" dirty="0"/>
              <a:t>Notify scorers they have projects to review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0F41B37-D55C-4C64-99C0-392A8EB41EA8}"/>
              </a:ext>
            </a:extLst>
          </p:cNvPr>
          <p:cNvSpPr/>
          <p:nvPr/>
        </p:nvSpPr>
        <p:spPr>
          <a:xfrm>
            <a:off x="158634" y="5220344"/>
            <a:ext cx="2540502" cy="865392"/>
          </a:xfrm>
          <a:prstGeom prst="wedgeRoundRectCallout">
            <a:avLst>
              <a:gd name="adj1" fmla="val 154760"/>
              <a:gd name="adj2" fmla="val -678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Once projects are scored</a:t>
            </a:r>
            <a:r>
              <a:rPr lang="en-GB" b="1" dirty="0"/>
              <a:t>, review </a:t>
            </a:r>
            <a:r>
              <a:rPr lang="en-GB" dirty="0"/>
              <a:t>in Reports &amp; set outcome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AA7ACC-31A7-498F-AA27-F2C7753D80B5}"/>
              </a:ext>
            </a:extLst>
          </p:cNvPr>
          <p:cNvGrpSpPr/>
          <p:nvPr/>
        </p:nvGrpSpPr>
        <p:grpSpPr>
          <a:xfrm>
            <a:off x="6951443" y="2959160"/>
            <a:ext cx="1158890" cy="1190563"/>
            <a:chOff x="4520896" y="1128807"/>
            <a:chExt cx="3766656" cy="31118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EC8C53F-353A-4946-95F0-8DA7761E5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896" y="2729638"/>
              <a:ext cx="3766656" cy="151104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E36211-8019-4749-9F0A-30FF469A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896" y="1128807"/>
              <a:ext cx="3766656" cy="150622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1EA167A-BFAF-4A7C-836F-32A899F6C078}"/>
              </a:ext>
            </a:extLst>
          </p:cNvPr>
          <p:cNvSpPr txBox="1"/>
          <p:nvPr/>
        </p:nvSpPr>
        <p:spPr>
          <a:xfrm>
            <a:off x="3093392" y="2006231"/>
            <a:ext cx="31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Set up your Pipeline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E29103-59C5-4177-934B-26D71B51F943}"/>
              </a:ext>
            </a:extLst>
          </p:cNvPr>
          <p:cNvSpPr txBox="1"/>
          <p:nvPr/>
        </p:nvSpPr>
        <p:spPr>
          <a:xfrm>
            <a:off x="6685969" y="1992140"/>
            <a:ext cx="31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Automate your Pipeline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CCE239C-582C-4F9B-8F07-132F5DF9B79E}"/>
              </a:ext>
            </a:extLst>
          </p:cNvPr>
          <p:cNvSpPr/>
          <p:nvPr/>
        </p:nvSpPr>
        <p:spPr>
          <a:xfrm>
            <a:off x="6663935" y="2681101"/>
            <a:ext cx="3071659" cy="337510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14763-C2CB-4CA2-A0FA-7427274B0374}"/>
              </a:ext>
            </a:extLst>
          </p:cNvPr>
          <p:cNvSpPr txBox="1"/>
          <p:nvPr/>
        </p:nvSpPr>
        <p:spPr>
          <a:xfrm>
            <a:off x="6144500" y="3878830"/>
            <a:ext cx="48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630A76B7-411A-4288-B5FF-C877DC96FD81}"/>
              </a:ext>
            </a:extLst>
          </p:cNvPr>
          <p:cNvSpPr/>
          <p:nvPr/>
        </p:nvSpPr>
        <p:spPr>
          <a:xfrm>
            <a:off x="10160307" y="1986182"/>
            <a:ext cx="1873061" cy="853036"/>
          </a:xfrm>
          <a:prstGeom prst="wedgeRoundRectCallout">
            <a:avLst>
              <a:gd name="adj1" fmla="val -159476"/>
              <a:gd name="adj2" fmla="val 749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Request Pages to add projects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10250C6-1CF1-4028-92EF-59C4F26E5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355" y="3422675"/>
            <a:ext cx="1909397" cy="145409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EF79403-83CA-4910-B455-EFB6608CA32A}"/>
              </a:ext>
            </a:extLst>
          </p:cNvPr>
          <p:cNvGrpSpPr/>
          <p:nvPr/>
        </p:nvGrpSpPr>
        <p:grpSpPr>
          <a:xfrm>
            <a:off x="6920858" y="4393787"/>
            <a:ext cx="1408837" cy="1418350"/>
            <a:chOff x="994834" y="1997370"/>
            <a:chExt cx="5849679" cy="418982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2BA697-5025-4BE2-9D08-4CE5F2E5F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03" t="2713" r="1547" b="32693"/>
            <a:stretch/>
          </p:blipFill>
          <p:spPr>
            <a:xfrm>
              <a:off x="1060401" y="1997370"/>
              <a:ext cx="5784112" cy="17634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B2B17D7-D957-4A68-B0EB-E48F52F1E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786"/>
            <a:stretch/>
          </p:blipFill>
          <p:spPr>
            <a:xfrm>
              <a:off x="994834" y="3760808"/>
              <a:ext cx="5849679" cy="2426390"/>
            </a:xfrm>
            <a:prstGeom prst="rect">
              <a:avLst/>
            </a:prstGeom>
          </p:spPr>
        </p:pic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7DF19CF0-7F67-4972-BCB5-D47BB13CAAFF}"/>
              </a:ext>
            </a:extLst>
          </p:cNvPr>
          <p:cNvSpPr/>
          <p:nvPr/>
        </p:nvSpPr>
        <p:spPr>
          <a:xfrm>
            <a:off x="10200075" y="2938661"/>
            <a:ext cx="1873061" cy="662781"/>
          </a:xfrm>
          <a:prstGeom prst="wedgeRoundRectCallout">
            <a:avLst>
              <a:gd name="adj1" fmla="val -89127"/>
              <a:gd name="adj2" fmla="val 377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Forms to collect project data</a:t>
            </a:r>
            <a:endParaRPr lang="en-GB" dirty="0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FB942BE7-A3DF-47E2-AD94-A449F5A51AB4}"/>
              </a:ext>
            </a:extLst>
          </p:cNvPr>
          <p:cNvSpPr/>
          <p:nvPr/>
        </p:nvSpPr>
        <p:spPr>
          <a:xfrm>
            <a:off x="10200075" y="5172274"/>
            <a:ext cx="1873061" cy="812399"/>
          </a:xfrm>
          <a:prstGeom prst="wedgeRoundRectCallout">
            <a:avLst>
              <a:gd name="adj1" fmla="val -148988"/>
              <a:gd name="adj2" fmla="val -320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Notifications to alert scorers of new projects</a:t>
            </a:r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FC3B6A-CFA8-405D-B4E3-B6E872DD45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6997"/>
          <a:stretch/>
        </p:blipFill>
        <p:spPr>
          <a:xfrm>
            <a:off x="8586618" y="3795091"/>
            <a:ext cx="986520" cy="1217020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9DEF24D5-AA3F-40FA-92FC-DDE557589ED3}"/>
              </a:ext>
            </a:extLst>
          </p:cNvPr>
          <p:cNvSpPr/>
          <p:nvPr/>
        </p:nvSpPr>
        <p:spPr>
          <a:xfrm>
            <a:off x="10200075" y="3776152"/>
            <a:ext cx="1873061" cy="1051046"/>
          </a:xfrm>
          <a:prstGeom prst="wedgeRoundRectCallout">
            <a:avLst>
              <a:gd name="adj1" fmla="val -86802"/>
              <a:gd name="adj2" fmla="val -289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Lists + Assessment Panels to score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56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8292A-F63B-4112-AA49-AAD1B37AEDBF}"/>
              </a:ext>
            </a:extLst>
          </p:cNvPr>
          <p:cNvSpPr txBox="1"/>
          <p:nvPr/>
        </p:nvSpPr>
        <p:spPr>
          <a:xfrm>
            <a:off x="3993307" y="-32265"/>
            <a:ext cx="8095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/>
              <a:t>Use Cases</a:t>
            </a:r>
            <a:br>
              <a:rPr lang="en-GB" sz="3200" b="1" dirty="0"/>
            </a:br>
            <a:r>
              <a:rPr lang="en-GB" sz="3200" dirty="0"/>
              <a:t>Use Excel to get your model started quickly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0E7C8-2B6A-481A-9DC0-E9C0CF457878}"/>
              </a:ext>
            </a:extLst>
          </p:cNvPr>
          <p:cNvSpPr txBox="1"/>
          <p:nvPr/>
        </p:nvSpPr>
        <p:spPr>
          <a:xfrm>
            <a:off x="1107529" y="1715073"/>
            <a:ext cx="152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Configure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Targeting 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B49F4-DBD2-49EA-A07E-CCE774202216}"/>
              </a:ext>
            </a:extLst>
          </p:cNvPr>
          <p:cNvSpPr txBox="1"/>
          <p:nvPr/>
        </p:nvSpPr>
        <p:spPr>
          <a:xfrm>
            <a:off x="2835808" y="1715073"/>
            <a:ext cx="110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Configure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Kanban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36BB6-9DC3-4AE8-BEB9-D657CC27C8DD}"/>
              </a:ext>
            </a:extLst>
          </p:cNvPr>
          <p:cNvSpPr txBox="1"/>
          <p:nvPr/>
        </p:nvSpPr>
        <p:spPr>
          <a:xfrm>
            <a:off x="6449834" y="1715074"/>
            <a:ext cx="1188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Import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Excel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C400E-DC76-4FB9-9124-3C4CC8C2FDB6}"/>
              </a:ext>
            </a:extLst>
          </p:cNvPr>
          <p:cNvSpPr txBox="1"/>
          <p:nvPr/>
        </p:nvSpPr>
        <p:spPr>
          <a:xfrm>
            <a:off x="4345118" y="1715073"/>
            <a:ext cx="1600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Assessment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Load in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Set Lists / Targeting /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FDCC2-8025-4A38-8A74-42681012E9E5}"/>
              </a:ext>
            </a:extLst>
          </p:cNvPr>
          <p:cNvSpPr txBox="1"/>
          <p:nvPr/>
        </p:nvSpPr>
        <p:spPr>
          <a:xfrm>
            <a:off x="7942134" y="1715074"/>
            <a:ext cx="1600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Update Kanban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Move projects to “REVEW”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3A40F-A10D-4982-B260-C3DE7D15D661}"/>
              </a:ext>
            </a:extLst>
          </p:cNvPr>
          <p:cNvSpPr txBox="1"/>
          <p:nvPr/>
        </p:nvSpPr>
        <p:spPr>
          <a:xfrm>
            <a:off x="9845913" y="1715074"/>
            <a:ext cx="1600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Get Scoring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Send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Chase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Save Scores into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1585-3A44-4EF6-909E-4E1A528C1212}"/>
              </a:ext>
            </a:extLst>
          </p:cNvPr>
          <p:cNvSpPr/>
          <p:nvPr/>
        </p:nvSpPr>
        <p:spPr>
          <a:xfrm>
            <a:off x="903251" y="1395318"/>
            <a:ext cx="4939586" cy="203368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5456EC-D7DA-44A7-8BB8-E6F68309AC93}"/>
              </a:ext>
            </a:extLst>
          </p:cNvPr>
          <p:cNvSpPr/>
          <p:nvPr/>
        </p:nvSpPr>
        <p:spPr>
          <a:xfrm>
            <a:off x="6332853" y="1395063"/>
            <a:ext cx="4939586" cy="2033937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58A90-B0AD-4521-8A13-D64523EBFBE5}"/>
              </a:ext>
            </a:extLst>
          </p:cNvPr>
          <p:cNvSpPr txBox="1"/>
          <p:nvPr/>
        </p:nvSpPr>
        <p:spPr>
          <a:xfrm>
            <a:off x="1749457" y="1027703"/>
            <a:ext cx="3152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Configure Decision Pipeline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0C1D0-F768-4814-82C2-9E98E588CD99}"/>
              </a:ext>
            </a:extLst>
          </p:cNvPr>
          <p:cNvSpPr txBox="1"/>
          <p:nvPr/>
        </p:nvSpPr>
        <p:spPr>
          <a:xfrm>
            <a:off x="6875881" y="1027704"/>
            <a:ext cx="349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Collect Data to feed into model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0381AB8D-CCF6-4A99-BA93-FD8C7E40A264}"/>
              </a:ext>
            </a:extLst>
          </p:cNvPr>
          <p:cNvSpPr/>
          <p:nvPr/>
        </p:nvSpPr>
        <p:spPr>
          <a:xfrm>
            <a:off x="2304386" y="2198307"/>
            <a:ext cx="455679" cy="615553"/>
          </a:xfrm>
          <a:custGeom>
            <a:avLst/>
            <a:gdLst>
              <a:gd name="connsiteX0" fmla="*/ 60400 w 455679"/>
              <a:gd name="connsiteY0" fmla="*/ 254189 h 615553"/>
              <a:gd name="connsiteX1" fmla="*/ 174252 w 455679"/>
              <a:gd name="connsiteY1" fmla="*/ 254189 h 615553"/>
              <a:gd name="connsiteX2" fmla="*/ 174252 w 455679"/>
              <a:gd name="connsiteY2" fmla="*/ 81592 h 615553"/>
              <a:gd name="connsiteX3" fmla="*/ 281427 w 455679"/>
              <a:gd name="connsiteY3" fmla="*/ 81592 h 615553"/>
              <a:gd name="connsiteX4" fmla="*/ 281427 w 455679"/>
              <a:gd name="connsiteY4" fmla="*/ 254189 h 615553"/>
              <a:gd name="connsiteX5" fmla="*/ 395279 w 455679"/>
              <a:gd name="connsiteY5" fmla="*/ 254189 h 615553"/>
              <a:gd name="connsiteX6" fmla="*/ 395279 w 455679"/>
              <a:gd name="connsiteY6" fmla="*/ 361364 h 615553"/>
              <a:gd name="connsiteX7" fmla="*/ 281427 w 455679"/>
              <a:gd name="connsiteY7" fmla="*/ 361364 h 615553"/>
              <a:gd name="connsiteX8" fmla="*/ 281427 w 455679"/>
              <a:gd name="connsiteY8" fmla="*/ 533961 h 615553"/>
              <a:gd name="connsiteX9" fmla="*/ 174252 w 455679"/>
              <a:gd name="connsiteY9" fmla="*/ 533961 h 615553"/>
              <a:gd name="connsiteX10" fmla="*/ 174252 w 455679"/>
              <a:gd name="connsiteY10" fmla="*/ 361364 h 615553"/>
              <a:gd name="connsiteX11" fmla="*/ 60400 w 455679"/>
              <a:gd name="connsiteY11" fmla="*/ 361364 h 615553"/>
              <a:gd name="connsiteX12" fmla="*/ 60400 w 455679"/>
              <a:gd name="connsiteY12" fmla="*/ 254189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679" h="615553" fill="none" extrusionOk="0">
                <a:moveTo>
                  <a:pt x="60400" y="254189"/>
                </a:moveTo>
                <a:cubicBezTo>
                  <a:pt x="109677" y="245851"/>
                  <a:pt x="121578" y="257208"/>
                  <a:pt x="174252" y="254189"/>
                </a:cubicBezTo>
                <a:cubicBezTo>
                  <a:pt x="168188" y="185185"/>
                  <a:pt x="192983" y="150503"/>
                  <a:pt x="174252" y="81592"/>
                </a:cubicBezTo>
                <a:cubicBezTo>
                  <a:pt x="218879" y="80861"/>
                  <a:pt x="239164" y="87157"/>
                  <a:pt x="281427" y="81592"/>
                </a:cubicBezTo>
                <a:cubicBezTo>
                  <a:pt x="295005" y="117245"/>
                  <a:pt x="265697" y="212058"/>
                  <a:pt x="281427" y="254189"/>
                </a:cubicBezTo>
                <a:cubicBezTo>
                  <a:pt x="337993" y="242897"/>
                  <a:pt x="341576" y="257630"/>
                  <a:pt x="395279" y="254189"/>
                </a:cubicBezTo>
                <a:cubicBezTo>
                  <a:pt x="396229" y="305421"/>
                  <a:pt x="387601" y="321784"/>
                  <a:pt x="395279" y="361364"/>
                </a:cubicBezTo>
                <a:cubicBezTo>
                  <a:pt x="370727" y="370491"/>
                  <a:pt x="308686" y="352723"/>
                  <a:pt x="281427" y="361364"/>
                </a:cubicBezTo>
                <a:cubicBezTo>
                  <a:pt x="282081" y="411461"/>
                  <a:pt x="281387" y="481828"/>
                  <a:pt x="281427" y="533961"/>
                </a:cubicBezTo>
                <a:cubicBezTo>
                  <a:pt x="244193" y="542954"/>
                  <a:pt x="214314" y="525746"/>
                  <a:pt x="174252" y="533961"/>
                </a:cubicBezTo>
                <a:cubicBezTo>
                  <a:pt x="154913" y="485622"/>
                  <a:pt x="184307" y="425929"/>
                  <a:pt x="174252" y="361364"/>
                </a:cubicBezTo>
                <a:cubicBezTo>
                  <a:pt x="130092" y="365449"/>
                  <a:pt x="84729" y="354459"/>
                  <a:pt x="60400" y="361364"/>
                </a:cubicBezTo>
                <a:cubicBezTo>
                  <a:pt x="56780" y="324085"/>
                  <a:pt x="63548" y="306585"/>
                  <a:pt x="60400" y="254189"/>
                </a:cubicBezTo>
                <a:close/>
              </a:path>
              <a:path w="455679" h="615553" stroke="0" extrusionOk="0">
                <a:moveTo>
                  <a:pt x="60400" y="254189"/>
                </a:moveTo>
                <a:cubicBezTo>
                  <a:pt x="91217" y="240545"/>
                  <a:pt x="123630" y="258448"/>
                  <a:pt x="174252" y="254189"/>
                </a:cubicBezTo>
                <a:cubicBezTo>
                  <a:pt x="168381" y="194788"/>
                  <a:pt x="175186" y="150289"/>
                  <a:pt x="174252" y="81592"/>
                </a:cubicBezTo>
                <a:cubicBezTo>
                  <a:pt x="215553" y="78302"/>
                  <a:pt x="242691" y="90168"/>
                  <a:pt x="281427" y="81592"/>
                </a:cubicBezTo>
                <a:cubicBezTo>
                  <a:pt x="300875" y="124026"/>
                  <a:pt x="275127" y="188385"/>
                  <a:pt x="281427" y="254189"/>
                </a:cubicBezTo>
                <a:cubicBezTo>
                  <a:pt x="308274" y="246766"/>
                  <a:pt x="366577" y="261448"/>
                  <a:pt x="395279" y="254189"/>
                </a:cubicBezTo>
                <a:cubicBezTo>
                  <a:pt x="401424" y="286623"/>
                  <a:pt x="383453" y="335622"/>
                  <a:pt x="395279" y="361364"/>
                </a:cubicBezTo>
                <a:cubicBezTo>
                  <a:pt x="340026" y="364223"/>
                  <a:pt x="307774" y="359414"/>
                  <a:pt x="281427" y="361364"/>
                </a:cubicBezTo>
                <a:cubicBezTo>
                  <a:pt x="288467" y="434821"/>
                  <a:pt x="278651" y="492313"/>
                  <a:pt x="281427" y="533961"/>
                </a:cubicBezTo>
                <a:cubicBezTo>
                  <a:pt x="258691" y="540868"/>
                  <a:pt x="224344" y="524476"/>
                  <a:pt x="174252" y="533961"/>
                </a:cubicBezTo>
                <a:cubicBezTo>
                  <a:pt x="156723" y="488793"/>
                  <a:pt x="183899" y="427932"/>
                  <a:pt x="174252" y="361364"/>
                </a:cubicBezTo>
                <a:cubicBezTo>
                  <a:pt x="145907" y="369421"/>
                  <a:pt x="110404" y="359809"/>
                  <a:pt x="60400" y="361364"/>
                </a:cubicBezTo>
                <a:cubicBezTo>
                  <a:pt x="59209" y="339172"/>
                  <a:pt x="69985" y="297357"/>
                  <a:pt x="60400" y="25418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3D6F6D89-488A-4A78-971D-36D18C746D54}"/>
              </a:ext>
            </a:extLst>
          </p:cNvPr>
          <p:cNvSpPr/>
          <p:nvPr/>
        </p:nvSpPr>
        <p:spPr>
          <a:xfrm>
            <a:off x="3869281" y="2198307"/>
            <a:ext cx="455679" cy="615553"/>
          </a:xfrm>
          <a:custGeom>
            <a:avLst/>
            <a:gdLst>
              <a:gd name="connsiteX0" fmla="*/ 60400 w 455679"/>
              <a:gd name="connsiteY0" fmla="*/ 254189 h 615553"/>
              <a:gd name="connsiteX1" fmla="*/ 174252 w 455679"/>
              <a:gd name="connsiteY1" fmla="*/ 254189 h 615553"/>
              <a:gd name="connsiteX2" fmla="*/ 174252 w 455679"/>
              <a:gd name="connsiteY2" fmla="*/ 81592 h 615553"/>
              <a:gd name="connsiteX3" fmla="*/ 281427 w 455679"/>
              <a:gd name="connsiteY3" fmla="*/ 81592 h 615553"/>
              <a:gd name="connsiteX4" fmla="*/ 281427 w 455679"/>
              <a:gd name="connsiteY4" fmla="*/ 254189 h 615553"/>
              <a:gd name="connsiteX5" fmla="*/ 395279 w 455679"/>
              <a:gd name="connsiteY5" fmla="*/ 254189 h 615553"/>
              <a:gd name="connsiteX6" fmla="*/ 395279 w 455679"/>
              <a:gd name="connsiteY6" fmla="*/ 361364 h 615553"/>
              <a:gd name="connsiteX7" fmla="*/ 281427 w 455679"/>
              <a:gd name="connsiteY7" fmla="*/ 361364 h 615553"/>
              <a:gd name="connsiteX8" fmla="*/ 281427 w 455679"/>
              <a:gd name="connsiteY8" fmla="*/ 533961 h 615553"/>
              <a:gd name="connsiteX9" fmla="*/ 174252 w 455679"/>
              <a:gd name="connsiteY9" fmla="*/ 533961 h 615553"/>
              <a:gd name="connsiteX10" fmla="*/ 174252 w 455679"/>
              <a:gd name="connsiteY10" fmla="*/ 361364 h 615553"/>
              <a:gd name="connsiteX11" fmla="*/ 60400 w 455679"/>
              <a:gd name="connsiteY11" fmla="*/ 361364 h 615553"/>
              <a:gd name="connsiteX12" fmla="*/ 60400 w 455679"/>
              <a:gd name="connsiteY12" fmla="*/ 254189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679" h="615553" fill="none" extrusionOk="0">
                <a:moveTo>
                  <a:pt x="60400" y="254189"/>
                </a:moveTo>
                <a:cubicBezTo>
                  <a:pt x="109677" y="245851"/>
                  <a:pt x="121578" y="257208"/>
                  <a:pt x="174252" y="254189"/>
                </a:cubicBezTo>
                <a:cubicBezTo>
                  <a:pt x="168188" y="185185"/>
                  <a:pt x="192983" y="150503"/>
                  <a:pt x="174252" y="81592"/>
                </a:cubicBezTo>
                <a:cubicBezTo>
                  <a:pt x="218879" y="80861"/>
                  <a:pt x="239164" y="87157"/>
                  <a:pt x="281427" y="81592"/>
                </a:cubicBezTo>
                <a:cubicBezTo>
                  <a:pt x="295005" y="117245"/>
                  <a:pt x="265697" y="212058"/>
                  <a:pt x="281427" y="254189"/>
                </a:cubicBezTo>
                <a:cubicBezTo>
                  <a:pt x="337993" y="242897"/>
                  <a:pt x="341576" y="257630"/>
                  <a:pt x="395279" y="254189"/>
                </a:cubicBezTo>
                <a:cubicBezTo>
                  <a:pt x="396229" y="305421"/>
                  <a:pt x="387601" y="321784"/>
                  <a:pt x="395279" y="361364"/>
                </a:cubicBezTo>
                <a:cubicBezTo>
                  <a:pt x="370727" y="370491"/>
                  <a:pt x="308686" y="352723"/>
                  <a:pt x="281427" y="361364"/>
                </a:cubicBezTo>
                <a:cubicBezTo>
                  <a:pt x="282081" y="411461"/>
                  <a:pt x="281387" y="481828"/>
                  <a:pt x="281427" y="533961"/>
                </a:cubicBezTo>
                <a:cubicBezTo>
                  <a:pt x="244193" y="542954"/>
                  <a:pt x="214314" y="525746"/>
                  <a:pt x="174252" y="533961"/>
                </a:cubicBezTo>
                <a:cubicBezTo>
                  <a:pt x="154913" y="485622"/>
                  <a:pt x="184307" y="425929"/>
                  <a:pt x="174252" y="361364"/>
                </a:cubicBezTo>
                <a:cubicBezTo>
                  <a:pt x="130092" y="365449"/>
                  <a:pt x="84729" y="354459"/>
                  <a:pt x="60400" y="361364"/>
                </a:cubicBezTo>
                <a:cubicBezTo>
                  <a:pt x="56780" y="324085"/>
                  <a:pt x="63548" y="306585"/>
                  <a:pt x="60400" y="254189"/>
                </a:cubicBezTo>
                <a:close/>
              </a:path>
              <a:path w="455679" h="615553" stroke="0" extrusionOk="0">
                <a:moveTo>
                  <a:pt x="60400" y="254189"/>
                </a:moveTo>
                <a:cubicBezTo>
                  <a:pt x="91217" y="240545"/>
                  <a:pt x="123630" y="258448"/>
                  <a:pt x="174252" y="254189"/>
                </a:cubicBezTo>
                <a:cubicBezTo>
                  <a:pt x="168381" y="194788"/>
                  <a:pt x="175186" y="150289"/>
                  <a:pt x="174252" y="81592"/>
                </a:cubicBezTo>
                <a:cubicBezTo>
                  <a:pt x="215553" y="78302"/>
                  <a:pt x="242691" y="90168"/>
                  <a:pt x="281427" y="81592"/>
                </a:cubicBezTo>
                <a:cubicBezTo>
                  <a:pt x="300875" y="124026"/>
                  <a:pt x="275127" y="188385"/>
                  <a:pt x="281427" y="254189"/>
                </a:cubicBezTo>
                <a:cubicBezTo>
                  <a:pt x="308274" y="246766"/>
                  <a:pt x="366577" y="261448"/>
                  <a:pt x="395279" y="254189"/>
                </a:cubicBezTo>
                <a:cubicBezTo>
                  <a:pt x="401424" y="286623"/>
                  <a:pt x="383453" y="335622"/>
                  <a:pt x="395279" y="361364"/>
                </a:cubicBezTo>
                <a:cubicBezTo>
                  <a:pt x="340026" y="364223"/>
                  <a:pt x="307774" y="359414"/>
                  <a:pt x="281427" y="361364"/>
                </a:cubicBezTo>
                <a:cubicBezTo>
                  <a:pt x="288467" y="434821"/>
                  <a:pt x="278651" y="492313"/>
                  <a:pt x="281427" y="533961"/>
                </a:cubicBezTo>
                <a:cubicBezTo>
                  <a:pt x="258691" y="540868"/>
                  <a:pt x="224344" y="524476"/>
                  <a:pt x="174252" y="533961"/>
                </a:cubicBezTo>
                <a:cubicBezTo>
                  <a:pt x="156723" y="488793"/>
                  <a:pt x="183899" y="427932"/>
                  <a:pt x="174252" y="361364"/>
                </a:cubicBezTo>
                <a:cubicBezTo>
                  <a:pt x="145907" y="369421"/>
                  <a:pt x="110404" y="359809"/>
                  <a:pt x="60400" y="361364"/>
                </a:cubicBezTo>
                <a:cubicBezTo>
                  <a:pt x="59209" y="339172"/>
                  <a:pt x="69985" y="297357"/>
                  <a:pt x="60400" y="25418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EBF9F0D6-B438-436B-A646-D207B65BEA2D}"/>
              </a:ext>
            </a:extLst>
          </p:cNvPr>
          <p:cNvSpPr/>
          <p:nvPr/>
        </p:nvSpPr>
        <p:spPr>
          <a:xfrm>
            <a:off x="7561348" y="2198308"/>
            <a:ext cx="455679" cy="615553"/>
          </a:xfrm>
          <a:custGeom>
            <a:avLst/>
            <a:gdLst>
              <a:gd name="connsiteX0" fmla="*/ 60400 w 455679"/>
              <a:gd name="connsiteY0" fmla="*/ 254189 h 615553"/>
              <a:gd name="connsiteX1" fmla="*/ 174252 w 455679"/>
              <a:gd name="connsiteY1" fmla="*/ 254189 h 615553"/>
              <a:gd name="connsiteX2" fmla="*/ 174252 w 455679"/>
              <a:gd name="connsiteY2" fmla="*/ 81592 h 615553"/>
              <a:gd name="connsiteX3" fmla="*/ 281427 w 455679"/>
              <a:gd name="connsiteY3" fmla="*/ 81592 h 615553"/>
              <a:gd name="connsiteX4" fmla="*/ 281427 w 455679"/>
              <a:gd name="connsiteY4" fmla="*/ 254189 h 615553"/>
              <a:gd name="connsiteX5" fmla="*/ 395279 w 455679"/>
              <a:gd name="connsiteY5" fmla="*/ 254189 h 615553"/>
              <a:gd name="connsiteX6" fmla="*/ 395279 w 455679"/>
              <a:gd name="connsiteY6" fmla="*/ 361364 h 615553"/>
              <a:gd name="connsiteX7" fmla="*/ 281427 w 455679"/>
              <a:gd name="connsiteY7" fmla="*/ 361364 h 615553"/>
              <a:gd name="connsiteX8" fmla="*/ 281427 w 455679"/>
              <a:gd name="connsiteY8" fmla="*/ 533961 h 615553"/>
              <a:gd name="connsiteX9" fmla="*/ 174252 w 455679"/>
              <a:gd name="connsiteY9" fmla="*/ 533961 h 615553"/>
              <a:gd name="connsiteX10" fmla="*/ 174252 w 455679"/>
              <a:gd name="connsiteY10" fmla="*/ 361364 h 615553"/>
              <a:gd name="connsiteX11" fmla="*/ 60400 w 455679"/>
              <a:gd name="connsiteY11" fmla="*/ 361364 h 615553"/>
              <a:gd name="connsiteX12" fmla="*/ 60400 w 455679"/>
              <a:gd name="connsiteY12" fmla="*/ 254189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679" h="615553" fill="none" extrusionOk="0">
                <a:moveTo>
                  <a:pt x="60400" y="254189"/>
                </a:moveTo>
                <a:cubicBezTo>
                  <a:pt x="109677" y="245851"/>
                  <a:pt x="121578" y="257208"/>
                  <a:pt x="174252" y="254189"/>
                </a:cubicBezTo>
                <a:cubicBezTo>
                  <a:pt x="168188" y="185185"/>
                  <a:pt x="192983" y="150503"/>
                  <a:pt x="174252" y="81592"/>
                </a:cubicBezTo>
                <a:cubicBezTo>
                  <a:pt x="218879" y="80861"/>
                  <a:pt x="239164" y="87157"/>
                  <a:pt x="281427" y="81592"/>
                </a:cubicBezTo>
                <a:cubicBezTo>
                  <a:pt x="295005" y="117245"/>
                  <a:pt x="265697" y="212058"/>
                  <a:pt x="281427" y="254189"/>
                </a:cubicBezTo>
                <a:cubicBezTo>
                  <a:pt x="337993" y="242897"/>
                  <a:pt x="341576" y="257630"/>
                  <a:pt x="395279" y="254189"/>
                </a:cubicBezTo>
                <a:cubicBezTo>
                  <a:pt x="396229" y="305421"/>
                  <a:pt x="387601" y="321784"/>
                  <a:pt x="395279" y="361364"/>
                </a:cubicBezTo>
                <a:cubicBezTo>
                  <a:pt x="370727" y="370491"/>
                  <a:pt x="308686" y="352723"/>
                  <a:pt x="281427" y="361364"/>
                </a:cubicBezTo>
                <a:cubicBezTo>
                  <a:pt x="282081" y="411461"/>
                  <a:pt x="281387" y="481828"/>
                  <a:pt x="281427" y="533961"/>
                </a:cubicBezTo>
                <a:cubicBezTo>
                  <a:pt x="244193" y="542954"/>
                  <a:pt x="214314" y="525746"/>
                  <a:pt x="174252" y="533961"/>
                </a:cubicBezTo>
                <a:cubicBezTo>
                  <a:pt x="154913" y="485622"/>
                  <a:pt x="184307" y="425929"/>
                  <a:pt x="174252" y="361364"/>
                </a:cubicBezTo>
                <a:cubicBezTo>
                  <a:pt x="130092" y="365449"/>
                  <a:pt x="84729" y="354459"/>
                  <a:pt x="60400" y="361364"/>
                </a:cubicBezTo>
                <a:cubicBezTo>
                  <a:pt x="56780" y="324085"/>
                  <a:pt x="63548" y="306585"/>
                  <a:pt x="60400" y="254189"/>
                </a:cubicBezTo>
                <a:close/>
              </a:path>
              <a:path w="455679" h="615553" stroke="0" extrusionOk="0">
                <a:moveTo>
                  <a:pt x="60400" y="254189"/>
                </a:moveTo>
                <a:cubicBezTo>
                  <a:pt x="91217" y="240545"/>
                  <a:pt x="123630" y="258448"/>
                  <a:pt x="174252" y="254189"/>
                </a:cubicBezTo>
                <a:cubicBezTo>
                  <a:pt x="168381" y="194788"/>
                  <a:pt x="175186" y="150289"/>
                  <a:pt x="174252" y="81592"/>
                </a:cubicBezTo>
                <a:cubicBezTo>
                  <a:pt x="215553" y="78302"/>
                  <a:pt x="242691" y="90168"/>
                  <a:pt x="281427" y="81592"/>
                </a:cubicBezTo>
                <a:cubicBezTo>
                  <a:pt x="300875" y="124026"/>
                  <a:pt x="275127" y="188385"/>
                  <a:pt x="281427" y="254189"/>
                </a:cubicBezTo>
                <a:cubicBezTo>
                  <a:pt x="308274" y="246766"/>
                  <a:pt x="366577" y="261448"/>
                  <a:pt x="395279" y="254189"/>
                </a:cubicBezTo>
                <a:cubicBezTo>
                  <a:pt x="401424" y="286623"/>
                  <a:pt x="383453" y="335622"/>
                  <a:pt x="395279" y="361364"/>
                </a:cubicBezTo>
                <a:cubicBezTo>
                  <a:pt x="340026" y="364223"/>
                  <a:pt x="307774" y="359414"/>
                  <a:pt x="281427" y="361364"/>
                </a:cubicBezTo>
                <a:cubicBezTo>
                  <a:pt x="288467" y="434821"/>
                  <a:pt x="278651" y="492313"/>
                  <a:pt x="281427" y="533961"/>
                </a:cubicBezTo>
                <a:cubicBezTo>
                  <a:pt x="258691" y="540868"/>
                  <a:pt x="224344" y="524476"/>
                  <a:pt x="174252" y="533961"/>
                </a:cubicBezTo>
                <a:cubicBezTo>
                  <a:pt x="156723" y="488793"/>
                  <a:pt x="183899" y="427932"/>
                  <a:pt x="174252" y="361364"/>
                </a:cubicBezTo>
                <a:cubicBezTo>
                  <a:pt x="145907" y="369421"/>
                  <a:pt x="110404" y="359809"/>
                  <a:pt x="60400" y="361364"/>
                </a:cubicBezTo>
                <a:cubicBezTo>
                  <a:pt x="59209" y="339172"/>
                  <a:pt x="69985" y="297357"/>
                  <a:pt x="60400" y="25418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D37EE70B-E717-495F-8516-BF2B9E2A7877}"/>
              </a:ext>
            </a:extLst>
          </p:cNvPr>
          <p:cNvSpPr/>
          <p:nvPr/>
        </p:nvSpPr>
        <p:spPr>
          <a:xfrm>
            <a:off x="9375735" y="2198308"/>
            <a:ext cx="455679" cy="615553"/>
          </a:xfrm>
          <a:custGeom>
            <a:avLst/>
            <a:gdLst>
              <a:gd name="connsiteX0" fmla="*/ 60400 w 455679"/>
              <a:gd name="connsiteY0" fmla="*/ 254189 h 615553"/>
              <a:gd name="connsiteX1" fmla="*/ 174252 w 455679"/>
              <a:gd name="connsiteY1" fmla="*/ 254189 h 615553"/>
              <a:gd name="connsiteX2" fmla="*/ 174252 w 455679"/>
              <a:gd name="connsiteY2" fmla="*/ 81592 h 615553"/>
              <a:gd name="connsiteX3" fmla="*/ 281427 w 455679"/>
              <a:gd name="connsiteY3" fmla="*/ 81592 h 615553"/>
              <a:gd name="connsiteX4" fmla="*/ 281427 w 455679"/>
              <a:gd name="connsiteY4" fmla="*/ 254189 h 615553"/>
              <a:gd name="connsiteX5" fmla="*/ 395279 w 455679"/>
              <a:gd name="connsiteY5" fmla="*/ 254189 h 615553"/>
              <a:gd name="connsiteX6" fmla="*/ 395279 w 455679"/>
              <a:gd name="connsiteY6" fmla="*/ 361364 h 615553"/>
              <a:gd name="connsiteX7" fmla="*/ 281427 w 455679"/>
              <a:gd name="connsiteY7" fmla="*/ 361364 h 615553"/>
              <a:gd name="connsiteX8" fmla="*/ 281427 w 455679"/>
              <a:gd name="connsiteY8" fmla="*/ 533961 h 615553"/>
              <a:gd name="connsiteX9" fmla="*/ 174252 w 455679"/>
              <a:gd name="connsiteY9" fmla="*/ 533961 h 615553"/>
              <a:gd name="connsiteX10" fmla="*/ 174252 w 455679"/>
              <a:gd name="connsiteY10" fmla="*/ 361364 h 615553"/>
              <a:gd name="connsiteX11" fmla="*/ 60400 w 455679"/>
              <a:gd name="connsiteY11" fmla="*/ 361364 h 615553"/>
              <a:gd name="connsiteX12" fmla="*/ 60400 w 455679"/>
              <a:gd name="connsiteY12" fmla="*/ 254189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679" h="615553" fill="none" extrusionOk="0">
                <a:moveTo>
                  <a:pt x="60400" y="254189"/>
                </a:moveTo>
                <a:cubicBezTo>
                  <a:pt x="109677" y="245851"/>
                  <a:pt x="121578" y="257208"/>
                  <a:pt x="174252" y="254189"/>
                </a:cubicBezTo>
                <a:cubicBezTo>
                  <a:pt x="168188" y="185185"/>
                  <a:pt x="192983" y="150503"/>
                  <a:pt x="174252" y="81592"/>
                </a:cubicBezTo>
                <a:cubicBezTo>
                  <a:pt x="218879" y="80861"/>
                  <a:pt x="239164" y="87157"/>
                  <a:pt x="281427" y="81592"/>
                </a:cubicBezTo>
                <a:cubicBezTo>
                  <a:pt x="295005" y="117245"/>
                  <a:pt x="265697" y="212058"/>
                  <a:pt x="281427" y="254189"/>
                </a:cubicBezTo>
                <a:cubicBezTo>
                  <a:pt x="337993" y="242897"/>
                  <a:pt x="341576" y="257630"/>
                  <a:pt x="395279" y="254189"/>
                </a:cubicBezTo>
                <a:cubicBezTo>
                  <a:pt x="396229" y="305421"/>
                  <a:pt x="387601" y="321784"/>
                  <a:pt x="395279" y="361364"/>
                </a:cubicBezTo>
                <a:cubicBezTo>
                  <a:pt x="370727" y="370491"/>
                  <a:pt x="308686" y="352723"/>
                  <a:pt x="281427" y="361364"/>
                </a:cubicBezTo>
                <a:cubicBezTo>
                  <a:pt x="282081" y="411461"/>
                  <a:pt x="281387" y="481828"/>
                  <a:pt x="281427" y="533961"/>
                </a:cubicBezTo>
                <a:cubicBezTo>
                  <a:pt x="244193" y="542954"/>
                  <a:pt x="214314" y="525746"/>
                  <a:pt x="174252" y="533961"/>
                </a:cubicBezTo>
                <a:cubicBezTo>
                  <a:pt x="154913" y="485622"/>
                  <a:pt x="184307" y="425929"/>
                  <a:pt x="174252" y="361364"/>
                </a:cubicBezTo>
                <a:cubicBezTo>
                  <a:pt x="130092" y="365449"/>
                  <a:pt x="84729" y="354459"/>
                  <a:pt x="60400" y="361364"/>
                </a:cubicBezTo>
                <a:cubicBezTo>
                  <a:pt x="56780" y="324085"/>
                  <a:pt x="63548" y="306585"/>
                  <a:pt x="60400" y="254189"/>
                </a:cubicBezTo>
                <a:close/>
              </a:path>
              <a:path w="455679" h="615553" stroke="0" extrusionOk="0">
                <a:moveTo>
                  <a:pt x="60400" y="254189"/>
                </a:moveTo>
                <a:cubicBezTo>
                  <a:pt x="91217" y="240545"/>
                  <a:pt x="123630" y="258448"/>
                  <a:pt x="174252" y="254189"/>
                </a:cubicBezTo>
                <a:cubicBezTo>
                  <a:pt x="168381" y="194788"/>
                  <a:pt x="175186" y="150289"/>
                  <a:pt x="174252" y="81592"/>
                </a:cubicBezTo>
                <a:cubicBezTo>
                  <a:pt x="215553" y="78302"/>
                  <a:pt x="242691" y="90168"/>
                  <a:pt x="281427" y="81592"/>
                </a:cubicBezTo>
                <a:cubicBezTo>
                  <a:pt x="300875" y="124026"/>
                  <a:pt x="275127" y="188385"/>
                  <a:pt x="281427" y="254189"/>
                </a:cubicBezTo>
                <a:cubicBezTo>
                  <a:pt x="308274" y="246766"/>
                  <a:pt x="366577" y="261448"/>
                  <a:pt x="395279" y="254189"/>
                </a:cubicBezTo>
                <a:cubicBezTo>
                  <a:pt x="401424" y="286623"/>
                  <a:pt x="383453" y="335622"/>
                  <a:pt x="395279" y="361364"/>
                </a:cubicBezTo>
                <a:cubicBezTo>
                  <a:pt x="340026" y="364223"/>
                  <a:pt x="307774" y="359414"/>
                  <a:pt x="281427" y="361364"/>
                </a:cubicBezTo>
                <a:cubicBezTo>
                  <a:pt x="288467" y="434821"/>
                  <a:pt x="278651" y="492313"/>
                  <a:pt x="281427" y="533961"/>
                </a:cubicBezTo>
                <a:cubicBezTo>
                  <a:pt x="258691" y="540868"/>
                  <a:pt x="224344" y="524476"/>
                  <a:pt x="174252" y="533961"/>
                </a:cubicBezTo>
                <a:cubicBezTo>
                  <a:pt x="156723" y="488793"/>
                  <a:pt x="183899" y="427932"/>
                  <a:pt x="174252" y="361364"/>
                </a:cubicBezTo>
                <a:cubicBezTo>
                  <a:pt x="145907" y="369421"/>
                  <a:pt x="110404" y="359809"/>
                  <a:pt x="60400" y="361364"/>
                </a:cubicBezTo>
                <a:cubicBezTo>
                  <a:pt x="59209" y="339172"/>
                  <a:pt x="69985" y="297357"/>
                  <a:pt x="60400" y="25418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99E4DE-A504-46D2-AB16-F6B70F1F73FE}"/>
              </a:ext>
            </a:extLst>
          </p:cNvPr>
          <p:cNvSpPr txBox="1"/>
          <p:nvPr/>
        </p:nvSpPr>
        <p:spPr>
          <a:xfrm>
            <a:off x="752051" y="3557807"/>
            <a:ext cx="5370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TIPS</a:t>
            </a:r>
            <a:br>
              <a:rPr lang="en-GB" sz="1600" dirty="0">
                <a:solidFill>
                  <a:schemeClr val="accent3"/>
                </a:solidFill>
              </a:rPr>
            </a:br>
            <a:r>
              <a:rPr lang="en-GB" sz="1600" b="1" dirty="0"/>
              <a:t>Iterate Criteria </a:t>
            </a:r>
            <a:r>
              <a:rPr lang="en-GB" sz="1600" dirty="0"/>
              <a:t>in Excel to get buy-in before copying them into Attributes – </a:t>
            </a:r>
            <a:r>
              <a:rPr lang="en-GB" sz="1600" dirty="0">
                <a:hlinkClick r:id="rId2"/>
              </a:rPr>
              <a:t>you can use this template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you’re using the same scale across multiple Criteria, then use  </a:t>
            </a:r>
            <a:r>
              <a:rPr lang="en-GB" sz="1600" b="1" dirty="0"/>
              <a:t>Clone</a:t>
            </a:r>
            <a:r>
              <a:rPr lang="en-GB" sz="1600" dirty="0"/>
              <a:t> to save you time re-keying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If “Resource” is an estimate get a small panel to submit views separately then compare their answers – </a:t>
            </a:r>
            <a:r>
              <a:rPr lang="en-GB" sz="1600" b="1" dirty="0"/>
              <a:t>reduce noise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Organise </a:t>
            </a:r>
            <a:r>
              <a:rPr lang="en-GB" sz="1600" b="1" dirty="0"/>
              <a:t>Respondent data </a:t>
            </a:r>
            <a:r>
              <a:rPr lang="en-GB" sz="1600" dirty="0"/>
              <a:t>in Excel – it’s easy to copy-paste directly into the software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6045C7-B6E7-45A1-B57C-8F8455C2DAA2}"/>
              </a:ext>
            </a:extLst>
          </p:cNvPr>
          <p:cNvSpPr txBox="1"/>
          <p:nvPr/>
        </p:nvSpPr>
        <p:spPr>
          <a:xfrm>
            <a:off x="6255276" y="3544369"/>
            <a:ext cx="537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TIPS</a:t>
            </a:r>
            <a:br>
              <a:rPr lang="en-GB" sz="1600" dirty="0">
                <a:solidFill>
                  <a:schemeClr val="accent3"/>
                </a:solidFill>
              </a:rPr>
            </a:br>
            <a:r>
              <a:rPr lang="en-GB" sz="1600" dirty="0"/>
              <a:t>Use the </a:t>
            </a:r>
            <a:r>
              <a:rPr lang="en-GB" sz="1600" b="1" dirty="0"/>
              <a:t>CONCAT</a:t>
            </a:r>
            <a:r>
              <a:rPr lang="en-GB" sz="1600" dirty="0"/>
              <a:t> function in Excel to combine multiple cells into a comma separated string – then feed this into the model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Set up Notifications using your </a:t>
            </a:r>
            <a:r>
              <a:rPr lang="en-GB" sz="1600" b="1" dirty="0"/>
              <a:t>Targeting Cell</a:t>
            </a:r>
            <a:r>
              <a:rPr lang="en-GB" sz="1600" dirty="0"/>
              <a:t>, so that Scorers are alerted when they have new projects to review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Set yourself reminders to </a:t>
            </a:r>
            <a:r>
              <a:rPr lang="en-GB" sz="1600" b="1" dirty="0"/>
              <a:t>chase completion </a:t>
            </a:r>
            <a:r>
              <a:rPr lang="en-GB" sz="1600" dirty="0"/>
              <a:t>on outstanding surveys to increase compliance and reduce noise</a:t>
            </a:r>
          </a:p>
        </p:txBody>
      </p:sp>
    </p:spTree>
    <p:extLst>
      <p:ext uri="{BB962C8B-B14F-4D97-AF65-F5344CB8AC3E}">
        <p14:creationId xmlns:p14="http://schemas.microsoft.com/office/powerpoint/2010/main" val="215466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4F9215F-19DA-47EF-95F0-C3955DC99CB6}"/>
              </a:ext>
            </a:extLst>
          </p:cNvPr>
          <p:cNvSpPr/>
          <p:nvPr/>
        </p:nvSpPr>
        <p:spPr>
          <a:xfrm>
            <a:off x="597305" y="2323712"/>
            <a:ext cx="822960" cy="80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54C4A1-39F6-4FA1-B23A-CD83E9E13095}"/>
              </a:ext>
            </a:extLst>
          </p:cNvPr>
          <p:cNvSpPr/>
          <p:nvPr/>
        </p:nvSpPr>
        <p:spPr>
          <a:xfrm>
            <a:off x="597305" y="3750554"/>
            <a:ext cx="822960" cy="80772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4959D6-BF44-417E-B5BA-D66ACBCE56E7}"/>
              </a:ext>
            </a:extLst>
          </p:cNvPr>
          <p:cNvSpPr/>
          <p:nvPr/>
        </p:nvSpPr>
        <p:spPr>
          <a:xfrm>
            <a:off x="597305" y="5112607"/>
            <a:ext cx="822960" cy="8077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5AA0E02-2C30-4DEE-8C51-90FBA23900A4}"/>
              </a:ext>
            </a:extLst>
          </p:cNvPr>
          <p:cNvSpPr/>
          <p:nvPr/>
        </p:nvSpPr>
        <p:spPr>
          <a:xfrm>
            <a:off x="10592840" y="2337996"/>
            <a:ext cx="822960" cy="80772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53F1FE87-FF27-46AB-8FBC-60B24A72979B}"/>
              </a:ext>
            </a:extLst>
          </p:cNvPr>
          <p:cNvSpPr/>
          <p:nvPr/>
        </p:nvSpPr>
        <p:spPr>
          <a:xfrm>
            <a:off x="10609033" y="3802941"/>
            <a:ext cx="822960" cy="80772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ED10BE4-1165-4982-827D-75A0E035173B}"/>
              </a:ext>
            </a:extLst>
          </p:cNvPr>
          <p:cNvSpPr/>
          <p:nvPr/>
        </p:nvSpPr>
        <p:spPr>
          <a:xfrm>
            <a:off x="10609033" y="5187872"/>
            <a:ext cx="822960" cy="80772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69877B-7580-4E4A-9970-6C331B4E6075}"/>
              </a:ext>
            </a:extLst>
          </p:cNvPr>
          <p:cNvSpPr txBox="1"/>
          <p:nvPr/>
        </p:nvSpPr>
        <p:spPr>
          <a:xfrm>
            <a:off x="420490" y="1287164"/>
            <a:ext cx="1820179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7F7F7F"/>
                </a:solidFill>
              </a:rPr>
              <a:t>Project requesters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BC9A2C9-439C-4350-BEE2-92CA071DC833}"/>
              </a:ext>
            </a:extLst>
          </p:cNvPr>
          <p:cNvSpPr txBox="1"/>
          <p:nvPr/>
        </p:nvSpPr>
        <p:spPr>
          <a:xfrm>
            <a:off x="10242532" y="1253032"/>
            <a:ext cx="13716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Delivery Teams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F7F254B-E711-4C16-B10E-B7471E673B73}"/>
              </a:ext>
            </a:extLst>
          </p:cNvPr>
          <p:cNvSpPr/>
          <p:nvPr/>
        </p:nvSpPr>
        <p:spPr>
          <a:xfrm>
            <a:off x="1237385" y="3033956"/>
            <a:ext cx="9652000" cy="1937001"/>
          </a:xfrm>
          <a:custGeom>
            <a:avLst/>
            <a:gdLst>
              <a:gd name="connsiteX0" fmla="*/ 0 w 9652000"/>
              <a:gd name="connsiteY0" fmla="*/ 0 h 1937001"/>
              <a:gd name="connsiteX1" fmla="*/ 1862667 w 9652000"/>
              <a:gd name="connsiteY1" fmla="*/ 1185333 h 1937001"/>
              <a:gd name="connsiteX2" fmla="*/ 4419600 w 9652000"/>
              <a:gd name="connsiteY2" fmla="*/ 541867 h 1937001"/>
              <a:gd name="connsiteX3" fmla="*/ 7281333 w 9652000"/>
              <a:gd name="connsiteY3" fmla="*/ 1896533 h 1937001"/>
              <a:gd name="connsiteX4" fmla="*/ 9567333 w 9652000"/>
              <a:gd name="connsiteY4" fmla="*/ 1608667 h 1937001"/>
              <a:gd name="connsiteX5" fmla="*/ 9567333 w 9652000"/>
              <a:gd name="connsiteY5" fmla="*/ 1608667 h 1937001"/>
              <a:gd name="connsiteX6" fmla="*/ 9652000 w 9652000"/>
              <a:gd name="connsiteY6" fmla="*/ 1591733 h 19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00" h="1937001">
                <a:moveTo>
                  <a:pt x="0" y="0"/>
                </a:moveTo>
                <a:cubicBezTo>
                  <a:pt x="563033" y="547511"/>
                  <a:pt x="1126067" y="1095022"/>
                  <a:pt x="1862667" y="1185333"/>
                </a:cubicBezTo>
                <a:cubicBezTo>
                  <a:pt x="2599267" y="1275644"/>
                  <a:pt x="3516489" y="423334"/>
                  <a:pt x="4419600" y="541867"/>
                </a:cubicBezTo>
                <a:cubicBezTo>
                  <a:pt x="5322711" y="660400"/>
                  <a:pt x="6423378" y="1718733"/>
                  <a:pt x="7281333" y="1896533"/>
                </a:cubicBezTo>
                <a:cubicBezTo>
                  <a:pt x="8139289" y="2074333"/>
                  <a:pt x="9567333" y="1608667"/>
                  <a:pt x="9567333" y="1608667"/>
                </a:cubicBezTo>
                <a:lnTo>
                  <a:pt x="9567333" y="1608667"/>
                </a:lnTo>
                <a:lnTo>
                  <a:pt x="9652000" y="1591733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232BB8-F84B-402E-8822-1C27ECE66058}"/>
              </a:ext>
            </a:extLst>
          </p:cNvPr>
          <p:cNvSpPr/>
          <p:nvPr/>
        </p:nvSpPr>
        <p:spPr>
          <a:xfrm>
            <a:off x="1440585" y="2554482"/>
            <a:ext cx="9296400" cy="3647786"/>
          </a:xfrm>
          <a:custGeom>
            <a:avLst/>
            <a:gdLst>
              <a:gd name="connsiteX0" fmla="*/ 0 w 9296400"/>
              <a:gd name="connsiteY0" fmla="*/ 191607 h 3647786"/>
              <a:gd name="connsiteX1" fmla="*/ 1253067 w 9296400"/>
              <a:gd name="connsiteY1" fmla="*/ 360941 h 3647786"/>
              <a:gd name="connsiteX2" fmla="*/ 2827867 w 9296400"/>
              <a:gd name="connsiteY2" fmla="*/ 3476674 h 3647786"/>
              <a:gd name="connsiteX3" fmla="*/ 5638800 w 9296400"/>
              <a:gd name="connsiteY3" fmla="*/ 3239607 h 3647786"/>
              <a:gd name="connsiteX4" fmla="*/ 9296400 w 9296400"/>
              <a:gd name="connsiteY4" fmla="*/ 3239607 h 364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3647786">
                <a:moveTo>
                  <a:pt x="0" y="191607"/>
                </a:moveTo>
                <a:cubicBezTo>
                  <a:pt x="390878" y="2518"/>
                  <a:pt x="781756" y="-186570"/>
                  <a:pt x="1253067" y="360941"/>
                </a:cubicBezTo>
                <a:cubicBezTo>
                  <a:pt x="1724378" y="908452"/>
                  <a:pt x="2096912" y="2996896"/>
                  <a:pt x="2827867" y="3476674"/>
                </a:cubicBezTo>
                <a:cubicBezTo>
                  <a:pt x="3558823" y="3956452"/>
                  <a:pt x="4560711" y="3279118"/>
                  <a:pt x="5638800" y="3239607"/>
                </a:cubicBezTo>
                <a:cubicBezTo>
                  <a:pt x="6716889" y="3200096"/>
                  <a:pt x="8006644" y="3219851"/>
                  <a:pt x="9296400" y="323960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5E5ED0-CE09-429C-BAE0-34A5511E712D}"/>
              </a:ext>
            </a:extLst>
          </p:cNvPr>
          <p:cNvSpPr/>
          <p:nvPr/>
        </p:nvSpPr>
        <p:spPr>
          <a:xfrm>
            <a:off x="1372852" y="2580926"/>
            <a:ext cx="9398000" cy="2486489"/>
          </a:xfrm>
          <a:custGeom>
            <a:avLst/>
            <a:gdLst>
              <a:gd name="connsiteX0" fmla="*/ 0 w 9398000"/>
              <a:gd name="connsiteY0" fmla="*/ 351430 h 2486489"/>
              <a:gd name="connsiteX1" fmla="*/ 2082800 w 9398000"/>
              <a:gd name="connsiteY1" fmla="*/ 842497 h 2486489"/>
              <a:gd name="connsiteX2" fmla="*/ 4555066 w 9398000"/>
              <a:gd name="connsiteY2" fmla="*/ 46630 h 2486489"/>
              <a:gd name="connsiteX3" fmla="*/ 6265333 w 9398000"/>
              <a:gd name="connsiteY3" fmla="*/ 2485030 h 2486489"/>
              <a:gd name="connsiteX4" fmla="*/ 7433733 w 9398000"/>
              <a:gd name="connsiteY4" fmla="*/ 402230 h 2486489"/>
              <a:gd name="connsiteX5" fmla="*/ 9398000 w 9398000"/>
              <a:gd name="connsiteY5" fmla="*/ 215963 h 248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8000" h="2486489">
                <a:moveTo>
                  <a:pt x="0" y="351430"/>
                </a:moveTo>
                <a:cubicBezTo>
                  <a:pt x="661811" y="622363"/>
                  <a:pt x="1323622" y="893297"/>
                  <a:pt x="2082800" y="842497"/>
                </a:cubicBezTo>
                <a:cubicBezTo>
                  <a:pt x="2841978" y="791697"/>
                  <a:pt x="3857977" y="-227125"/>
                  <a:pt x="4555066" y="46630"/>
                </a:cubicBezTo>
                <a:cubicBezTo>
                  <a:pt x="5252155" y="320385"/>
                  <a:pt x="5785555" y="2425763"/>
                  <a:pt x="6265333" y="2485030"/>
                </a:cubicBezTo>
                <a:cubicBezTo>
                  <a:pt x="6745111" y="2544297"/>
                  <a:pt x="6911622" y="780408"/>
                  <a:pt x="7433733" y="402230"/>
                </a:cubicBezTo>
                <a:cubicBezTo>
                  <a:pt x="7955844" y="24052"/>
                  <a:pt x="8676922" y="120007"/>
                  <a:pt x="9398000" y="21596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E01A11-AF07-4FC6-9FC3-1CA704BBCBB2}"/>
              </a:ext>
            </a:extLst>
          </p:cNvPr>
          <p:cNvSpPr/>
          <p:nvPr/>
        </p:nvSpPr>
        <p:spPr>
          <a:xfrm>
            <a:off x="1423652" y="2722232"/>
            <a:ext cx="9228666" cy="2329417"/>
          </a:xfrm>
          <a:custGeom>
            <a:avLst/>
            <a:gdLst>
              <a:gd name="connsiteX0" fmla="*/ 0 w 9228666"/>
              <a:gd name="connsiteY0" fmla="*/ 1497057 h 2329417"/>
              <a:gd name="connsiteX1" fmla="*/ 3589866 w 9228666"/>
              <a:gd name="connsiteY1" fmla="*/ 2275991 h 2329417"/>
              <a:gd name="connsiteX2" fmla="*/ 6570133 w 9228666"/>
              <a:gd name="connsiteY2" fmla="*/ 176257 h 2329417"/>
              <a:gd name="connsiteX3" fmla="*/ 9228666 w 9228666"/>
              <a:gd name="connsiteY3" fmla="*/ 260924 h 232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8666" h="2329417">
                <a:moveTo>
                  <a:pt x="0" y="1497057"/>
                </a:moveTo>
                <a:cubicBezTo>
                  <a:pt x="1247422" y="1996590"/>
                  <a:pt x="2494844" y="2496124"/>
                  <a:pt x="3589866" y="2275991"/>
                </a:cubicBezTo>
                <a:cubicBezTo>
                  <a:pt x="4684888" y="2055858"/>
                  <a:pt x="5630333" y="512101"/>
                  <a:pt x="6570133" y="176257"/>
                </a:cubicBezTo>
                <a:cubicBezTo>
                  <a:pt x="7509933" y="-159587"/>
                  <a:pt x="8369299" y="50668"/>
                  <a:pt x="9228666" y="260924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980F22-B280-498B-BA44-AB1F3CC078F5}"/>
              </a:ext>
            </a:extLst>
          </p:cNvPr>
          <p:cNvSpPr/>
          <p:nvPr/>
        </p:nvSpPr>
        <p:spPr>
          <a:xfrm>
            <a:off x="1464216" y="3097327"/>
            <a:ext cx="9398000" cy="1579226"/>
          </a:xfrm>
          <a:custGeom>
            <a:avLst/>
            <a:gdLst>
              <a:gd name="connsiteX0" fmla="*/ 0 w 9398000"/>
              <a:gd name="connsiteY0" fmla="*/ 993299 h 1579226"/>
              <a:gd name="connsiteX1" fmla="*/ 1896533 w 9398000"/>
              <a:gd name="connsiteY1" fmla="*/ 11165 h 1579226"/>
              <a:gd name="connsiteX2" fmla="*/ 4927600 w 9398000"/>
              <a:gd name="connsiteY2" fmla="*/ 1569032 h 1579226"/>
              <a:gd name="connsiteX3" fmla="*/ 7890933 w 9398000"/>
              <a:gd name="connsiteY3" fmla="*/ 705432 h 1579226"/>
              <a:gd name="connsiteX4" fmla="*/ 9398000 w 9398000"/>
              <a:gd name="connsiteY4" fmla="*/ 1128765 h 157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8000" h="1579226">
                <a:moveTo>
                  <a:pt x="0" y="993299"/>
                </a:moveTo>
                <a:cubicBezTo>
                  <a:pt x="537633" y="454254"/>
                  <a:pt x="1075266" y="-84791"/>
                  <a:pt x="1896533" y="11165"/>
                </a:cubicBezTo>
                <a:cubicBezTo>
                  <a:pt x="2717800" y="107121"/>
                  <a:pt x="3928533" y="1453321"/>
                  <a:pt x="4927600" y="1569032"/>
                </a:cubicBezTo>
                <a:cubicBezTo>
                  <a:pt x="5926667" y="1684743"/>
                  <a:pt x="7145866" y="778810"/>
                  <a:pt x="7890933" y="705432"/>
                </a:cubicBezTo>
                <a:cubicBezTo>
                  <a:pt x="8636000" y="632054"/>
                  <a:pt x="9017000" y="880409"/>
                  <a:pt x="9398000" y="112876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EFB7E1-C63E-4687-BE3D-FACC63E49B6F}"/>
              </a:ext>
            </a:extLst>
          </p:cNvPr>
          <p:cNvSpPr/>
          <p:nvPr/>
        </p:nvSpPr>
        <p:spPr>
          <a:xfrm>
            <a:off x="1305118" y="3694188"/>
            <a:ext cx="9482667" cy="1947501"/>
          </a:xfrm>
          <a:custGeom>
            <a:avLst/>
            <a:gdLst>
              <a:gd name="connsiteX0" fmla="*/ 0 w 9482667"/>
              <a:gd name="connsiteY0" fmla="*/ 745235 h 1947501"/>
              <a:gd name="connsiteX1" fmla="*/ 1236134 w 9482667"/>
              <a:gd name="connsiteY1" fmla="*/ 1828968 h 1947501"/>
              <a:gd name="connsiteX2" fmla="*/ 4487334 w 9482667"/>
              <a:gd name="connsiteY2" fmla="*/ 168 h 1947501"/>
              <a:gd name="connsiteX3" fmla="*/ 9482667 w 9482667"/>
              <a:gd name="connsiteY3" fmla="*/ 1947501 h 194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2667" h="1947501">
                <a:moveTo>
                  <a:pt x="0" y="745235"/>
                </a:moveTo>
                <a:cubicBezTo>
                  <a:pt x="244122" y="1349190"/>
                  <a:pt x="488245" y="1953146"/>
                  <a:pt x="1236134" y="1828968"/>
                </a:cubicBezTo>
                <a:cubicBezTo>
                  <a:pt x="1984023" y="1704790"/>
                  <a:pt x="3112912" y="-19587"/>
                  <a:pt x="4487334" y="168"/>
                </a:cubicBezTo>
                <a:cubicBezTo>
                  <a:pt x="5861756" y="19923"/>
                  <a:pt x="7672211" y="983712"/>
                  <a:pt x="9482667" y="1947501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FC4E44-5AA3-4140-A6CD-12ECC770F637}"/>
              </a:ext>
            </a:extLst>
          </p:cNvPr>
          <p:cNvSpPr/>
          <p:nvPr/>
        </p:nvSpPr>
        <p:spPr>
          <a:xfrm>
            <a:off x="1372852" y="2125190"/>
            <a:ext cx="9465733" cy="3310471"/>
          </a:xfrm>
          <a:custGeom>
            <a:avLst/>
            <a:gdLst>
              <a:gd name="connsiteX0" fmla="*/ 0 w 9465733"/>
              <a:gd name="connsiteY0" fmla="*/ 3160899 h 3310471"/>
              <a:gd name="connsiteX1" fmla="*/ 1439333 w 9465733"/>
              <a:gd name="connsiteY1" fmla="*/ 1873966 h 3310471"/>
              <a:gd name="connsiteX2" fmla="*/ 4250266 w 9465733"/>
              <a:gd name="connsiteY2" fmla="*/ 3279433 h 3310471"/>
              <a:gd name="connsiteX3" fmla="*/ 7518400 w 9465733"/>
              <a:gd name="connsiteY3" fmla="*/ 214499 h 3310471"/>
              <a:gd name="connsiteX4" fmla="*/ 9465733 w 9465733"/>
              <a:gd name="connsiteY4" fmla="*/ 502366 h 33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733" h="3310471">
                <a:moveTo>
                  <a:pt x="0" y="3160899"/>
                </a:moveTo>
                <a:cubicBezTo>
                  <a:pt x="365477" y="2507554"/>
                  <a:pt x="730955" y="1854210"/>
                  <a:pt x="1439333" y="1873966"/>
                </a:cubicBezTo>
                <a:cubicBezTo>
                  <a:pt x="2147711" y="1893722"/>
                  <a:pt x="3237088" y="3556011"/>
                  <a:pt x="4250266" y="3279433"/>
                </a:cubicBezTo>
                <a:cubicBezTo>
                  <a:pt x="5263444" y="3002855"/>
                  <a:pt x="6649156" y="677343"/>
                  <a:pt x="7518400" y="214499"/>
                </a:cubicBezTo>
                <a:cubicBezTo>
                  <a:pt x="8387644" y="-248345"/>
                  <a:pt x="8926688" y="127010"/>
                  <a:pt x="9465733" y="50236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CB08E3-0821-48A3-A923-7CD7140D83FF}"/>
              </a:ext>
            </a:extLst>
          </p:cNvPr>
          <p:cNvSpPr/>
          <p:nvPr/>
        </p:nvSpPr>
        <p:spPr>
          <a:xfrm>
            <a:off x="1440585" y="3402369"/>
            <a:ext cx="9245600" cy="2836904"/>
          </a:xfrm>
          <a:custGeom>
            <a:avLst/>
            <a:gdLst>
              <a:gd name="connsiteX0" fmla="*/ 0 w 9245600"/>
              <a:gd name="connsiteY0" fmla="*/ 2086920 h 2836904"/>
              <a:gd name="connsiteX1" fmla="*/ 1456267 w 9245600"/>
              <a:gd name="connsiteY1" fmla="*/ 2357854 h 2836904"/>
              <a:gd name="connsiteX2" fmla="*/ 2252133 w 9245600"/>
              <a:gd name="connsiteY2" fmla="*/ 2815054 h 2836904"/>
              <a:gd name="connsiteX3" fmla="*/ 2980267 w 9245600"/>
              <a:gd name="connsiteY3" fmla="*/ 1595854 h 2836904"/>
              <a:gd name="connsiteX4" fmla="*/ 4673600 w 9245600"/>
              <a:gd name="connsiteY4" fmla="*/ 698387 h 2836904"/>
              <a:gd name="connsiteX5" fmla="*/ 6959600 w 9245600"/>
              <a:gd name="connsiteY5" fmla="*/ 1782120 h 2836904"/>
              <a:gd name="connsiteX6" fmla="*/ 8382000 w 9245600"/>
              <a:gd name="connsiteY6" fmla="*/ 21054 h 2836904"/>
              <a:gd name="connsiteX7" fmla="*/ 9245600 w 9245600"/>
              <a:gd name="connsiteY7" fmla="*/ 969320 h 283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5600" h="2836904">
                <a:moveTo>
                  <a:pt x="0" y="2086920"/>
                </a:moveTo>
                <a:cubicBezTo>
                  <a:pt x="540455" y="2161709"/>
                  <a:pt x="1080911" y="2236498"/>
                  <a:pt x="1456267" y="2357854"/>
                </a:cubicBezTo>
                <a:cubicBezTo>
                  <a:pt x="1831623" y="2479210"/>
                  <a:pt x="1998133" y="2942054"/>
                  <a:pt x="2252133" y="2815054"/>
                </a:cubicBezTo>
                <a:cubicBezTo>
                  <a:pt x="2506133" y="2688054"/>
                  <a:pt x="2576689" y="1948632"/>
                  <a:pt x="2980267" y="1595854"/>
                </a:cubicBezTo>
                <a:cubicBezTo>
                  <a:pt x="3383845" y="1243076"/>
                  <a:pt x="4010378" y="667343"/>
                  <a:pt x="4673600" y="698387"/>
                </a:cubicBezTo>
                <a:cubicBezTo>
                  <a:pt x="5336822" y="729431"/>
                  <a:pt x="6341533" y="1895009"/>
                  <a:pt x="6959600" y="1782120"/>
                </a:cubicBezTo>
                <a:cubicBezTo>
                  <a:pt x="7577667" y="1669231"/>
                  <a:pt x="8001000" y="156521"/>
                  <a:pt x="8382000" y="21054"/>
                </a:cubicBezTo>
                <a:cubicBezTo>
                  <a:pt x="8763000" y="-114413"/>
                  <a:pt x="9004300" y="427453"/>
                  <a:pt x="9245600" y="96932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63F466-713C-4DBD-B207-CE461D4FF0CA}"/>
              </a:ext>
            </a:extLst>
          </p:cNvPr>
          <p:cNvSpPr/>
          <p:nvPr/>
        </p:nvSpPr>
        <p:spPr>
          <a:xfrm>
            <a:off x="1237385" y="3367880"/>
            <a:ext cx="9550400" cy="2958036"/>
          </a:xfrm>
          <a:custGeom>
            <a:avLst/>
            <a:gdLst>
              <a:gd name="connsiteX0" fmla="*/ 0 w 9550400"/>
              <a:gd name="connsiteY0" fmla="*/ 1799676 h 2958036"/>
              <a:gd name="connsiteX1" fmla="*/ 1591733 w 9550400"/>
              <a:gd name="connsiteY1" fmla="*/ 21676 h 2958036"/>
              <a:gd name="connsiteX2" fmla="*/ 4944533 w 9550400"/>
              <a:gd name="connsiteY2" fmla="*/ 2883409 h 2958036"/>
              <a:gd name="connsiteX3" fmla="*/ 7382933 w 9550400"/>
              <a:gd name="connsiteY3" fmla="*/ 2138343 h 2958036"/>
              <a:gd name="connsiteX4" fmla="*/ 9550400 w 9550400"/>
              <a:gd name="connsiteY4" fmla="*/ 2341543 h 295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0400" h="2958036">
                <a:moveTo>
                  <a:pt x="0" y="1799676"/>
                </a:moveTo>
                <a:cubicBezTo>
                  <a:pt x="383822" y="820365"/>
                  <a:pt x="767644" y="-158946"/>
                  <a:pt x="1591733" y="21676"/>
                </a:cubicBezTo>
                <a:cubicBezTo>
                  <a:pt x="2415822" y="202298"/>
                  <a:pt x="3979333" y="2530631"/>
                  <a:pt x="4944533" y="2883409"/>
                </a:cubicBezTo>
                <a:cubicBezTo>
                  <a:pt x="5909733" y="3236187"/>
                  <a:pt x="6615289" y="2228654"/>
                  <a:pt x="7382933" y="2138343"/>
                </a:cubicBezTo>
                <a:cubicBezTo>
                  <a:pt x="8150578" y="2048032"/>
                  <a:pt x="8850489" y="2194787"/>
                  <a:pt x="9550400" y="2341543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DD7B9-B959-4ABE-B4BE-C31FF1B905C2}"/>
              </a:ext>
            </a:extLst>
          </p:cNvPr>
          <p:cNvSpPr txBox="1"/>
          <p:nvPr/>
        </p:nvSpPr>
        <p:spPr>
          <a:xfrm>
            <a:off x="3807823" y="4401"/>
            <a:ext cx="8095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/>
              <a:t>Use Cases</a:t>
            </a:r>
            <a:br>
              <a:rPr lang="en-GB" sz="3200" b="1" dirty="0"/>
            </a:br>
            <a:r>
              <a:rPr lang="en-GB" sz="3200" dirty="0"/>
              <a:t>Do you have a “Spaghetti Mess” challenge?</a:t>
            </a:r>
          </a:p>
        </p:txBody>
      </p:sp>
      <p:pic>
        <p:nvPicPr>
          <p:cNvPr id="25" name="Graphic 24" descr="Dizzy face outline with solid fill">
            <a:extLst>
              <a:ext uri="{FF2B5EF4-FFF2-40B4-BE49-F238E27FC236}">
                <a16:creationId xmlns:a16="http://schemas.microsoft.com/office/drawing/2014/main" id="{5B9B0435-E0C5-441F-B979-7E7F2566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783" y="1174666"/>
            <a:ext cx="1506119" cy="1506119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AADE9BE-CDF3-4B08-8247-EB69937C575F}"/>
              </a:ext>
            </a:extLst>
          </p:cNvPr>
          <p:cNvSpPr/>
          <p:nvPr/>
        </p:nvSpPr>
        <p:spPr>
          <a:xfrm>
            <a:off x="2417484" y="1963547"/>
            <a:ext cx="1754639" cy="476686"/>
          </a:xfrm>
          <a:prstGeom prst="wedgeRoundRectCallout">
            <a:avLst>
              <a:gd name="adj1" fmla="val -76250"/>
              <a:gd name="adj2" fmla="val 3778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Everything matters!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503F4A2-91B2-4393-9B90-2C0B88C5767B}"/>
              </a:ext>
            </a:extLst>
          </p:cNvPr>
          <p:cNvSpPr/>
          <p:nvPr/>
        </p:nvSpPr>
        <p:spPr>
          <a:xfrm>
            <a:off x="8376331" y="6017401"/>
            <a:ext cx="1754639" cy="476686"/>
          </a:xfrm>
          <a:prstGeom prst="wedgeRoundRectCallout">
            <a:avLst>
              <a:gd name="adj1" fmla="val 68104"/>
              <a:gd name="adj2" fmla="val -12335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We can’t do all this!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EF3CC0D1-E04D-4271-A7D8-7D270123A64B}"/>
              </a:ext>
            </a:extLst>
          </p:cNvPr>
          <p:cNvSpPr/>
          <p:nvPr/>
        </p:nvSpPr>
        <p:spPr>
          <a:xfrm>
            <a:off x="6702902" y="1782860"/>
            <a:ext cx="1754639" cy="476686"/>
          </a:xfrm>
          <a:prstGeom prst="wedgeRoundRectCallout">
            <a:avLst>
              <a:gd name="adj1" fmla="val -76250"/>
              <a:gd name="adj2" fmla="val 3778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Oh Crikey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3F542-FA33-4707-9E8C-ACABE54498A5}"/>
              </a:ext>
            </a:extLst>
          </p:cNvPr>
          <p:cNvSpPr txBox="1"/>
          <p:nvPr/>
        </p:nvSpPr>
        <p:spPr>
          <a:xfrm>
            <a:off x="4172123" y="1216311"/>
            <a:ext cx="13716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You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6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F9C3DED-6C76-4B58-964F-C4E614E3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784" y="5182678"/>
            <a:ext cx="2876951" cy="15813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8B2648-D15E-4EAC-9A9A-A5BD12B33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317"/>
          <a:stretch/>
        </p:blipFill>
        <p:spPr>
          <a:xfrm>
            <a:off x="877648" y="4676214"/>
            <a:ext cx="3204178" cy="2019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16904-C6BB-4B5E-BA96-57104E826F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3" y="105180"/>
            <a:ext cx="10827972" cy="1057741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… take control with a well structured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53A96-5EA6-435A-AF91-1E8E74AB5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8" y="1162921"/>
            <a:ext cx="1412321" cy="2705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96562-A4C8-4377-BBA5-F1EF2AE6E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446" y="1399957"/>
            <a:ext cx="1358377" cy="2695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6B675-3A56-4DF2-9A16-FDAE5CDABF4C}"/>
              </a:ext>
            </a:extLst>
          </p:cNvPr>
          <p:cNvSpPr txBox="1"/>
          <p:nvPr/>
        </p:nvSpPr>
        <p:spPr>
          <a:xfrm>
            <a:off x="1797565" y="1287326"/>
            <a:ext cx="252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Create Attribute – teams benefiting </a:t>
            </a:r>
            <a:r>
              <a:rPr lang="en-GB" dirty="0"/>
              <a:t>from project</a:t>
            </a:r>
            <a:br>
              <a:rPr lang="en-GB" dirty="0"/>
            </a:br>
            <a:r>
              <a:rPr lang="en-GB" i="1" dirty="0"/>
              <a:t>(Set up each Team as Y/N Text Attribute)</a:t>
            </a:r>
            <a:br>
              <a:rPr lang="en-GB" i="1" dirty="0"/>
            </a:br>
            <a:endParaRPr lang="en-GB" i="1" dirty="0"/>
          </a:p>
          <a:p>
            <a:r>
              <a:rPr lang="en-GB" b="1" dirty="0"/>
              <a:t>Build Lists </a:t>
            </a:r>
            <a:r>
              <a:rPr lang="en-GB" dirty="0"/>
              <a:t>– Projects for Team A / B / C that are used to produce custom Reports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BE6F5-3DA6-4C4D-A64D-EF977977842A}"/>
              </a:ext>
            </a:extLst>
          </p:cNvPr>
          <p:cNvSpPr txBox="1"/>
          <p:nvPr/>
        </p:nvSpPr>
        <p:spPr>
          <a:xfrm>
            <a:off x="7570455" y="1347909"/>
            <a:ext cx="2611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Create an Attribute for each delivery team</a:t>
            </a:r>
            <a:br>
              <a:rPr lang="en-GB" dirty="0"/>
            </a:br>
            <a:r>
              <a:rPr lang="en-GB" dirty="0"/>
              <a:t>(Resource requirement broken down) </a:t>
            </a:r>
            <a:br>
              <a:rPr lang="en-GB" dirty="0"/>
            </a:br>
            <a:endParaRPr lang="en-GB" dirty="0"/>
          </a:p>
          <a:p>
            <a:pPr algn="r"/>
            <a:r>
              <a:rPr lang="en-GB" b="1" dirty="0"/>
              <a:t>Build limits into Reporting </a:t>
            </a:r>
            <a:r>
              <a:rPr lang="en-GB" dirty="0"/>
              <a:t>to show capacity vs. </a:t>
            </a:r>
            <a:r>
              <a:rPr lang="en-GB" i="1" dirty="0"/>
              <a:t>selected</a:t>
            </a:r>
            <a:r>
              <a:rPr lang="en-GB" dirty="0"/>
              <a:t> portfolio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4F78CA-30AD-40B3-9710-4036B1EE43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509"/>
          <a:stretch/>
        </p:blipFill>
        <p:spPr>
          <a:xfrm>
            <a:off x="8913558" y="4854969"/>
            <a:ext cx="3037486" cy="1333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E8734D-42DB-400C-ABCF-D786AE7A39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4254"/>
          <a:stretch/>
        </p:blipFill>
        <p:spPr>
          <a:xfrm>
            <a:off x="9904960" y="4332487"/>
            <a:ext cx="2046084" cy="143219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8D4935B7-810D-458A-943F-252E48E37B9D}"/>
              </a:ext>
            </a:extLst>
          </p:cNvPr>
          <p:cNvSpPr/>
          <p:nvPr/>
        </p:nvSpPr>
        <p:spPr>
          <a:xfrm rot="10800000">
            <a:off x="10149158" y="1589578"/>
            <a:ext cx="447535" cy="475714"/>
          </a:xfrm>
          <a:prstGeom prst="rightArrow">
            <a:avLst>
              <a:gd name="adj1" fmla="val 30612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27ADF1D-1F11-48C4-9408-88D892FE34FF}"/>
              </a:ext>
            </a:extLst>
          </p:cNvPr>
          <p:cNvSpPr/>
          <p:nvPr/>
        </p:nvSpPr>
        <p:spPr>
          <a:xfrm>
            <a:off x="1426409" y="1589578"/>
            <a:ext cx="394800" cy="475714"/>
          </a:xfrm>
          <a:prstGeom prst="rightArrow">
            <a:avLst>
              <a:gd name="adj1" fmla="val 30612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6FE30B-0858-4618-B26E-02AE0BD2400C}"/>
              </a:ext>
            </a:extLst>
          </p:cNvPr>
          <p:cNvSpPr txBox="1"/>
          <p:nvPr/>
        </p:nvSpPr>
        <p:spPr>
          <a:xfrm>
            <a:off x="4740177" y="1428452"/>
            <a:ext cx="270948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Select Projects based on </a:t>
            </a:r>
            <a:r>
              <a:rPr lang="en-GB" sz="2000" b="1" dirty="0"/>
              <a:t>value &amp; resource limits</a:t>
            </a:r>
            <a:r>
              <a:rPr lang="en-GB" sz="2000" dirty="0"/>
              <a:t> &amp; use data to shape</a:t>
            </a:r>
            <a:r>
              <a:rPr lang="en-GB" sz="2000" b="1" dirty="0"/>
              <a:t> outcomes</a:t>
            </a:r>
            <a:r>
              <a:rPr lang="en-GB" sz="2000" dirty="0"/>
              <a:t> 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  <a:p>
            <a:pPr algn="ctr"/>
            <a:r>
              <a:rPr lang="en-GB" b="1" dirty="0"/>
              <a:t>Iterate</a:t>
            </a:r>
            <a:r>
              <a:rPr lang="en-GB" dirty="0"/>
              <a:t> to deliver fairness between teams</a:t>
            </a:r>
            <a:br>
              <a:rPr lang="en-GB" dirty="0"/>
            </a:br>
            <a:endParaRPr lang="en-GB" b="1" dirty="0"/>
          </a:p>
          <a:p>
            <a:pPr algn="ctr"/>
            <a:r>
              <a:rPr lang="en-GB" b="1" dirty="0"/>
              <a:t>Deploy precious resource </a:t>
            </a:r>
            <a:r>
              <a:rPr lang="en-GB" dirty="0"/>
              <a:t>to unblock bottlenecks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15105A43-CF8C-4F9E-9BB6-3BF02E00B70A}"/>
              </a:ext>
            </a:extLst>
          </p:cNvPr>
          <p:cNvSpPr/>
          <p:nvPr/>
        </p:nvSpPr>
        <p:spPr>
          <a:xfrm>
            <a:off x="7394112" y="3381369"/>
            <a:ext cx="760288" cy="1051018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C00E436D-FF8F-4278-A44A-93D5E67F399F}"/>
              </a:ext>
            </a:extLst>
          </p:cNvPr>
          <p:cNvSpPr/>
          <p:nvPr/>
        </p:nvSpPr>
        <p:spPr>
          <a:xfrm rot="10800000">
            <a:off x="3919493" y="3374507"/>
            <a:ext cx="760288" cy="1051018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256F4B-6F8D-40BA-A0B7-3DBA1808A923}"/>
              </a:ext>
            </a:extLst>
          </p:cNvPr>
          <p:cNvCxnSpPr/>
          <p:nvPr/>
        </p:nvCxnSpPr>
        <p:spPr>
          <a:xfrm>
            <a:off x="4530903" y="1102917"/>
            <a:ext cx="0" cy="56611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BF3601-BF8B-4A08-AE59-AC42179B07BA}"/>
              </a:ext>
            </a:extLst>
          </p:cNvPr>
          <p:cNvCxnSpPr/>
          <p:nvPr/>
        </p:nvCxnSpPr>
        <p:spPr>
          <a:xfrm>
            <a:off x="7570455" y="1102917"/>
            <a:ext cx="0" cy="56611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7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F234D6E-008F-400A-9D80-97799AB5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05" y="4495398"/>
            <a:ext cx="2564920" cy="1246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38A89F-CD79-4268-9809-CDC9B420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96" y="1886572"/>
            <a:ext cx="4190504" cy="32745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D5A397-D6ED-42F0-9590-0FE43056E8E1}"/>
              </a:ext>
            </a:extLst>
          </p:cNvPr>
          <p:cNvSpPr txBox="1">
            <a:spLocks/>
          </p:cNvSpPr>
          <p:nvPr/>
        </p:nvSpPr>
        <p:spPr>
          <a:xfrm>
            <a:off x="4028511" y="32132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Use Cases</a:t>
            </a:r>
            <a:br>
              <a:rPr lang="en-GB" sz="3200" b="1" dirty="0"/>
            </a:br>
            <a:r>
              <a:rPr lang="en-GB" b="0" dirty="0"/>
              <a:t>Set up the Kanban for modelling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969369C-79B9-403F-8BD3-FE5D8D1A8C13}"/>
              </a:ext>
            </a:extLst>
          </p:cNvPr>
          <p:cNvSpPr/>
          <p:nvPr/>
        </p:nvSpPr>
        <p:spPr>
          <a:xfrm>
            <a:off x="4483223" y="1244745"/>
            <a:ext cx="1683524" cy="13255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Prioritize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2" name="Graphic 11" descr="Priorities">
            <a:extLst>
              <a:ext uri="{FF2B5EF4-FFF2-40B4-BE49-F238E27FC236}">
                <a16:creationId xmlns:a16="http://schemas.microsoft.com/office/drawing/2014/main" id="{471AA38E-8BC6-4441-B764-A97FFD6AA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8409" y="1691202"/>
            <a:ext cx="839586" cy="83958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E164AF-A882-451D-88FF-C9AAE9174A35}"/>
              </a:ext>
            </a:extLst>
          </p:cNvPr>
          <p:cNvSpPr/>
          <p:nvPr/>
        </p:nvSpPr>
        <p:spPr>
          <a:xfrm>
            <a:off x="1817196" y="1244745"/>
            <a:ext cx="2662166" cy="13255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Manage Pipeline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8" name="Graphic 7" descr="Chevron arrows">
            <a:extLst>
              <a:ext uri="{FF2B5EF4-FFF2-40B4-BE49-F238E27FC236}">
                <a16:creationId xmlns:a16="http://schemas.microsoft.com/office/drawing/2014/main" id="{715F79C5-EA66-40A0-86AE-B550433F4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059" y="1562289"/>
            <a:ext cx="1097412" cy="109741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B6CAFF-4C4D-460C-ACBA-CC6FF24BB281}"/>
              </a:ext>
            </a:extLst>
          </p:cNvPr>
          <p:cNvSpPr/>
          <p:nvPr/>
        </p:nvSpPr>
        <p:spPr>
          <a:xfrm>
            <a:off x="776889" y="5636685"/>
            <a:ext cx="4248289" cy="633618"/>
          </a:xfrm>
          <a:prstGeom prst="wedgeRoundRectCallout">
            <a:avLst>
              <a:gd name="adj1" fmla="val 6293"/>
              <a:gd name="adj2" fmla="val -104864"/>
              <a:gd name="adj3" fmla="val 16667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We’ve used our staging gates to get this far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5570E76-4DBE-47EE-A6F5-DA8953049179}"/>
              </a:ext>
            </a:extLst>
          </p:cNvPr>
          <p:cNvSpPr/>
          <p:nvPr/>
        </p:nvSpPr>
        <p:spPr>
          <a:xfrm>
            <a:off x="6321933" y="1253940"/>
            <a:ext cx="5441373" cy="1714110"/>
          </a:xfrm>
          <a:prstGeom prst="wedgeRoundRectCallout">
            <a:avLst>
              <a:gd name="adj1" fmla="val -58666"/>
              <a:gd name="adj2" fmla="val -15325"/>
              <a:gd name="adj3" fmla="val 16667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Now we’re going to drop the Approved Projects into a </a:t>
            </a:r>
            <a:r>
              <a:rPr lang="en-GB" b="1" dirty="0"/>
              <a:t>Prioritization Step </a:t>
            </a:r>
            <a:r>
              <a:rPr lang="en-GB" dirty="0"/>
              <a:t>based on how we will implement</a:t>
            </a:r>
            <a:br>
              <a:rPr lang="en-GB" dirty="0"/>
            </a:br>
            <a:endParaRPr lang="en-GB" dirty="0"/>
          </a:p>
          <a:p>
            <a:pPr algn="ctr"/>
            <a:r>
              <a:rPr lang="en-GB" dirty="0"/>
              <a:t>In this case let’s put it into the plan for H1 / H2 or… another time!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9C6150-FAD8-407E-A30C-25B6B668A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814" y="3379740"/>
            <a:ext cx="2762636" cy="1162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B9DF90-934A-4928-BD60-E1993511D5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8183" y="4541952"/>
            <a:ext cx="2810267" cy="619211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7A5B7DC-5108-4174-BD26-3A14DB550834}"/>
              </a:ext>
            </a:extLst>
          </p:cNvPr>
          <p:cNvSpPr/>
          <p:nvPr/>
        </p:nvSpPr>
        <p:spPr>
          <a:xfrm>
            <a:off x="8815488" y="3433491"/>
            <a:ext cx="2920718" cy="845578"/>
          </a:xfrm>
          <a:prstGeom prst="wedgeRoundRectCallout">
            <a:avLst>
              <a:gd name="adj1" fmla="val -59291"/>
              <a:gd name="adj2" fmla="val -4138"/>
              <a:gd name="adj3" fmla="val 16667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TIP</a:t>
            </a:r>
            <a:r>
              <a:rPr lang="en-GB" dirty="0"/>
              <a:t> - Create Dynamic Lists built on these Statuses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49DB3DD-5F68-4FDF-9030-AA66D1FE4920}"/>
              </a:ext>
            </a:extLst>
          </p:cNvPr>
          <p:cNvSpPr/>
          <p:nvPr/>
        </p:nvSpPr>
        <p:spPr>
          <a:xfrm>
            <a:off x="4295862" y="4136231"/>
            <a:ext cx="367000" cy="25134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21382EE-E029-492E-A337-B32FD923B592}"/>
              </a:ext>
            </a:extLst>
          </p:cNvPr>
          <p:cNvSpPr/>
          <p:nvPr/>
        </p:nvSpPr>
        <p:spPr>
          <a:xfrm>
            <a:off x="4295862" y="4397357"/>
            <a:ext cx="941963" cy="25134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71E29EC-7927-4AB3-836B-90F7152ED42A}"/>
              </a:ext>
            </a:extLst>
          </p:cNvPr>
          <p:cNvSpPr/>
          <p:nvPr/>
        </p:nvSpPr>
        <p:spPr>
          <a:xfrm>
            <a:off x="4306503" y="4656190"/>
            <a:ext cx="1437350" cy="25134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75FB294-325D-49BD-9E74-8B5A6FEE120C}"/>
              </a:ext>
            </a:extLst>
          </p:cNvPr>
          <p:cNvSpPr/>
          <p:nvPr/>
        </p:nvSpPr>
        <p:spPr>
          <a:xfrm>
            <a:off x="6007700" y="5356533"/>
            <a:ext cx="2715437" cy="845578"/>
          </a:xfrm>
          <a:prstGeom prst="wedgeRoundRectCallout">
            <a:avLst>
              <a:gd name="adj1" fmla="val 87829"/>
              <a:gd name="adj2" fmla="val -76580"/>
              <a:gd name="adj3" fmla="val 16667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TIP</a:t>
            </a:r>
            <a:r>
              <a:rPr lang="en-GB" dirty="0"/>
              <a:t> Make sure you have Dependencies flagged</a:t>
            </a:r>
          </a:p>
        </p:txBody>
      </p:sp>
    </p:spTree>
    <p:extLst>
      <p:ext uri="{BB962C8B-B14F-4D97-AF65-F5344CB8AC3E}">
        <p14:creationId xmlns:p14="http://schemas.microsoft.com/office/powerpoint/2010/main" val="116018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5309-9955-4918-A102-22AED3D2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3" y="112819"/>
            <a:ext cx="10515600" cy="955694"/>
          </a:xfrm>
        </p:spPr>
        <p:txBody>
          <a:bodyPr>
            <a:normAutofit/>
          </a:bodyPr>
          <a:lstStyle/>
          <a:p>
            <a:r>
              <a:rPr lang="en-GB" sz="3200" b="1" dirty="0"/>
              <a:t>Checklist – Pipeline Set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9285D-CF5D-4555-80DD-AC2274D93C83}"/>
              </a:ext>
            </a:extLst>
          </p:cNvPr>
          <p:cNvSpPr txBox="1"/>
          <p:nvPr/>
        </p:nvSpPr>
        <p:spPr>
          <a:xfrm>
            <a:off x="5044397" y="1208120"/>
            <a:ext cx="61951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Know how to use the Product’s core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Attributes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Kanban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Import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Project Request URL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Create Project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Assessments Panel</a:t>
            </a:r>
          </a:p>
          <a:p>
            <a:endParaRPr lang="en-GB" sz="2000" dirty="0"/>
          </a:p>
          <a:p>
            <a:r>
              <a:rPr lang="en-GB" sz="2000" b="1" dirty="0"/>
              <a:t>Design the process you want to follow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Portfolio structure (“Spaghetti mess”)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 project request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Data collection (to capture data for all Attributes)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Gating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Sign-off process</a:t>
            </a:r>
          </a:p>
          <a:p>
            <a:endParaRPr lang="en-GB" sz="2000" dirty="0"/>
          </a:p>
        </p:txBody>
      </p:sp>
      <p:pic>
        <p:nvPicPr>
          <p:cNvPr id="4" name="Graphic 3" descr="Clipboard Checked with solid fill">
            <a:extLst>
              <a:ext uri="{FF2B5EF4-FFF2-40B4-BE49-F238E27FC236}">
                <a16:creationId xmlns:a16="http://schemas.microsoft.com/office/drawing/2014/main" id="{40C4ED0E-E685-434B-971F-0CE9C7D7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2210" y="1012829"/>
            <a:ext cx="4832341" cy="48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7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9" y="362184"/>
            <a:ext cx="7051766" cy="1668196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200" b="1" dirty="0">
                <a:cs typeface="Calibri"/>
              </a:rPr>
              <a:t>Configure Pipeline – User Guide</a:t>
            </a:r>
            <a:endParaRPr lang="en-US" sz="6000" b="1" dirty="0">
              <a:cs typeface="Calibri"/>
            </a:endParaRP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7627" y="3845741"/>
            <a:ext cx="2650075" cy="2650075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4A90B3E5-B435-4F62-88F5-090E00F521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2220116" y="3879790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8AB06-D5AC-7CAA-90C9-6E1AFECB01C3}"/>
              </a:ext>
            </a:extLst>
          </p:cNvPr>
          <p:cNvSpPr txBox="1"/>
          <p:nvPr/>
        </p:nvSpPr>
        <p:spPr>
          <a:xfrm>
            <a:off x="2312627" y="3328370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</a:rPr>
              <a:t>Software Set-Up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78F4A-B237-C077-75AB-762C12B186D7}"/>
              </a:ext>
            </a:extLst>
          </p:cNvPr>
          <p:cNvSpPr txBox="1"/>
          <p:nvPr/>
        </p:nvSpPr>
        <p:spPr>
          <a:xfrm>
            <a:off x="6037627" y="3360535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320588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89342-E656-42EA-C654-87E220C4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0" y="169957"/>
            <a:ext cx="11711535" cy="62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7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F3522B-6DA9-4613-AB6A-DCCE68D15540}"/>
              </a:ext>
            </a:extLst>
          </p:cNvPr>
          <p:cNvSpPr txBox="1">
            <a:spLocks/>
          </p:cNvSpPr>
          <p:nvPr/>
        </p:nvSpPr>
        <p:spPr>
          <a:xfrm>
            <a:off x="3872049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Configure Kanban</a:t>
            </a:r>
            <a:br>
              <a:rPr lang="en-GB" sz="3200" b="1" dirty="0"/>
            </a:br>
            <a:r>
              <a:rPr lang="en-GB" sz="3200" dirty="0"/>
              <a:t>Set Labels &amp; Stages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11BC3-DA8F-4ABB-9F67-75F0A023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026" y="1472320"/>
            <a:ext cx="1924149" cy="227976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38CCD2-18C9-403D-B3F3-BEC98912E10A}"/>
              </a:ext>
            </a:extLst>
          </p:cNvPr>
          <p:cNvCxnSpPr>
            <a:cxnSpLocks/>
          </p:cNvCxnSpPr>
          <p:nvPr/>
        </p:nvCxnSpPr>
        <p:spPr>
          <a:xfrm flipV="1">
            <a:off x="6073017" y="3026979"/>
            <a:ext cx="716666" cy="49055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5F3E2D4-E20A-46B5-BE71-1CEFDC08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9" y="3953354"/>
            <a:ext cx="3886396" cy="25423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AFCA5E-E24F-42E2-B234-3877EA4645C4}"/>
              </a:ext>
            </a:extLst>
          </p:cNvPr>
          <p:cNvCxnSpPr>
            <a:cxnSpLocks/>
          </p:cNvCxnSpPr>
          <p:nvPr/>
        </p:nvCxnSpPr>
        <p:spPr>
          <a:xfrm flipH="1">
            <a:off x="4219575" y="3263409"/>
            <a:ext cx="596702" cy="46134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4F0F564-FB71-421C-8F71-28A57A8E3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88" y="1667993"/>
            <a:ext cx="3854648" cy="4381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72E96F-B7CB-4822-B16B-F4C55C50CF63}"/>
              </a:ext>
            </a:extLst>
          </p:cNvPr>
          <p:cNvSpPr/>
          <p:nvPr/>
        </p:nvSpPr>
        <p:spPr>
          <a:xfrm>
            <a:off x="162907" y="1660028"/>
            <a:ext cx="1101706" cy="4381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E2B0F-FA55-4EE3-AFBB-B9AE3EC5E88D}"/>
              </a:ext>
            </a:extLst>
          </p:cNvPr>
          <p:cNvSpPr txBox="1"/>
          <p:nvPr/>
        </p:nvSpPr>
        <p:spPr>
          <a:xfrm>
            <a:off x="138981" y="2167271"/>
            <a:ext cx="4318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Customise your Kanban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the </a:t>
            </a:r>
            <a:r>
              <a:rPr lang="en-GB" b="1" dirty="0"/>
              <a:t>labels</a:t>
            </a:r>
            <a:r>
              <a:rPr lang="en-GB" dirty="0"/>
              <a:t> that you want to see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Adapt the steps of the Kanban to suit your internal ways of working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843DA-5AB4-4312-90CC-32EB1996E583}"/>
              </a:ext>
            </a:extLst>
          </p:cNvPr>
          <p:cNvSpPr txBox="1"/>
          <p:nvPr/>
        </p:nvSpPr>
        <p:spPr>
          <a:xfrm>
            <a:off x="4775346" y="4722777"/>
            <a:ext cx="721682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TIP</a:t>
            </a:r>
            <a:endParaRPr lang="en-GB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Kanban status can feed into your Reporting to help communicate progress, and show benefits of Alternatives at different steps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Kanban staging can be used as a decision log, with sign off steps supported by embedded email triggers to make it easy to set accountable sign-off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5C08C7-D1D3-4295-A7F7-1AC789650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26" y="1219906"/>
            <a:ext cx="4462150" cy="30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89342-E656-42EA-C654-87E220C4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0" y="169957"/>
            <a:ext cx="11711535" cy="62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9080C-3387-4593-9401-7DAE4F7C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585"/>
            <a:ext cx="12192000" cy="5493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758ED-DCED-4A74-8D1F-832F5B00DF46}"/>
              </a:ext>
            </a:extLst>
          </p:cNvPr>
          <p:cNvSpPr txBox="1"/>
          <p:nvPr/>
        </p:nvSpPr>
        <p:spPr>
          <a:xfrm>
            <a:off x="1974067" y="2059824"/>
            <a:ext cx="39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Return to this screen at any time by clicking here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A154EB-9E80-4137-A2E8-DBF0D0CA013D}"/>
              </a:ext>
            </a:extLst>
          </p:cNvPr>
          <p:cNvCxnSpPr>
            <a:cxnSpLocks/>
          </p:cNvCxnSpPr>
          <p:nvPr/>
        </p:nvCxnSpPr>
        <p:spPr>
          <a:xfrm flipH="1" flipV="1">
            <a:off x="817713" y="1992311"/>
            <a:ext cx="1033974" cy="62076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4104BD-9BA8-4B2C-B220-342FB73F4D67}"/>
              </a:ext>
            </a:extLst>
          </p:cNvPr>
          <p:cNvSpPr txBox="1"/>
          <p:nvPr/>
        </p:nvSpPr>
        <p:spPr>
          <a:xfrm>
            <a:off x="7250108" y="5544572"/>
            <a:ext cx="450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TIP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dirty="0"/>
              <a:t>– Set up a couple of dummy projects to get started. You can use them to test your Kanban &amp; delete them later </a:t>
            </a:r>
            <a:br>
              <a:rPr lang="en-GB" dirty="0"/>
            </a:b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3D1132-D870-461F-AFE2-786BC052CCBD}"/>
              </a:ext>
            </a:extLst>
          </p:cNvPr>
          <p:cNvSpPr txBox="1">
            <a:spLocks/>
          </p:cNvSpPr>
          <p:nvPr/>
        </p:nvSpPr>
        <p:spPr>
          <a:xfrm>
            <a:off x="3935847" y="36555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Configure Kanban</a:t>
            </a:r>
            <a:br>
              <a:rPr lang="en-GB" sz="3200" b="1" dirty="0"/>
            </a:br>
            <a:r>
              <a:rPr lang="en-GB" sz="3200" dirty="0"/>
              <a:t>Manage Stage in the Pipeline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15FDDB-CA43-4059-9D2E-08C06CA13B10}"/>
              </a:ext>
            </a:extLst>
          </p:cNvPr>
          <p:cNvSpPr/>
          <p:nvPr/>
        </p:nvSpPr>
        <p:spPr>
          <a:xfrm>
            <a:off x="0" y="1472514"/>
            <a:ext cx="1101706" cy="4381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F1E7D-E7BA-4AB9-8798-C87592EF5D0C}"/>
              </a:ext>
            </a:extLst>
          </p:cNvPr>
          <p:cNvCxnSpPr>
            <a:cxnSpLocks/>
          </p:cNvCxnSpPr>
          <p:nvPr/>
        </p:nvCxnSpPr>
        <p:spPr>
          <a:xfrm>
            <a:off x="4571139" y="3724275"/>
            <a:ext cx="0" cy="44322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F9B6C3-266E-4615-BF60-AD6A35DD37D8}"/>
              </a:ext>
            </a:extLst>
          </p:cNvPr>
          <p:cNvSpPr/>
          <p:nvPr/>
        </p:nvSpPr>
        <p:spPr>
          <a:xfrm>
            <a:off x="10621859" y="2613075"/>
            <a:ext cx="1508622" cy="4381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79EF29-BA35-404D-8FBE-F38E81BA94E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1454913" y="2287451"/>
            <a:ext cx="0" cy="32316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6F4C8A-D4B7-4247-9331-114F83B543D6}"/>
              </a:ext>
            </a:extLst>
          </p:cNvPr>
          <p:cNvSpPr txBox="1"/>
          <p:nvPr/>
        </p:nvSpPr>
        <p:spPr>
          <a:xfrm>
            <a:off x="6540554" y="1964285"/>
            <a:ext cx="491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Create a new Alterative</a:t>
            </a:r>
            <a:br>
              <a:rPr lang="en-GB" dirty="0"/>
            </a:br>
            <a:r>
              <a:rPr lang="en-GB" i="1" dirty="0"/>
              <a:t>NB this button changes if you relabel Alternatives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B9C60-CD5D-4770-B3CB-132636559BC6}"/>
              </a:ext>
            </a:extLst>
          </p:cNvPr>
          <p:cNvSpPr txBox="1"/>
          <p:nvPr/>
        </p:nvSpPr>
        <p:spPr>
          <a:xfrm>
            <a:off x="4571139" y="3405742"/>
            <a:ext cx="26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Expand</a:t>
            </a:r>
            <a:r>
              <a:rPr lang="en-GB" dirty="0"/>
              <a:t> to see Alternatives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2003F-89E4-4B42-A7F3-84AEC0B9F93E}"/>
              </a:ext>
            </a:extLst>
          </p:cNvPr>
          <p:cNvSpPr txBox="1"/>
          <p:nvPr/>
        </p:nvSpPr>
        <p:spPr>
          <a:xfrm>
            <a:off x="1700845" y="20797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7A467-1C0B-4079-BF42-B62C01A9BAAA}"/>
              </a:ext>
            </a:extLst>
          </p:cNvPr>
          <p:cNvSpPr txBox="1"/>
          <p:nvPr/>
        </p:nvSpPr>
        <p:spPr>
          <a:xfrm>
            <a:off x="8696047" y="20067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D5B328-5924-4431-99DD-744A6253C85F}"/>
              </a:ext>
            </a:extLst>
          </p:cNvPr>
          <p:cNvSpPr txBox="1"/>
          <p:nvPr/>
        </p:nvSpPr>
        <p:spPr>
          <a:xfrm>
            <a:off x="4339863" y="34057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4F0D7-C511-42A3-9A8B-292657EEDCB1}"/>
              </a:ext>
            </a:extLst>
          </p:cNvPr>
          <p:cNvSpPr txBox="1"/>
          <p:nvPr/>
        </p:nvSpPr>
        <p:spPr>
          <a:xfrm>
            <a:off x="6884604" y="3968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6CCDAF-0A7A-4857-9F28-23CCB07C95D5}"/>
              </a:ext>
            </a:extLst>
          </p:cNvPr>
          <p:cNvCxnSpPr>
            <a:cxnSpLocks/>
          </p:cNvCxnSpPr>
          <p:nvPr/>
        </p:nvCxnSpPr>
        <p:spPr>
          <a:xfrm flipH="1">
            <a:off x="5621161" y="4338053"/>
            <a:ext cx="1165533" cy="1194696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1AC6C-848A-4165-AF80-8EF66CFBD3F3}"/>
              </a:ext>
            </a:extLst>
          </p:cNvPr>
          <p:cNvSpPr/>
          <p:nvPr/>
        </p:nvSpPr>
        <p:spPr>
          <a:xfrm>
            <a:off x="5341689" y="5358925"/>
            <a:ext cx="362825" cy="44625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6BED0A-F9C2-4DB7-B7D4-F8AA47ACCF6A}"/>
              </a:ext>
            </a:extLst>
          </p:cNvPr>
          <p:cNvSpPr txBox="1"/>
          <p:nvPr/>
        </p:nvSpPr>
        <p:spPr>
          <a:xfrm>
            <a:off x="7186290" y="3982217"/>
            <a:ext cx="463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Counts</a:t>
            </a:r>
            <a:r>
              <a:rPr lang="en-GB" dirty="0"/>
              <a:t> the number of Alternatives in this step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627E81-4B3C-4157-A603-D9B16CA04286}"/>
              </a:ext>
            </a:extLst>
          </p:cNvPr>
          <p:cNvSpPr txBox="1"/>
          <p:nvPr/>
        </p:nvSpPr>
        <p:spPr>
          <a:xfrm>
            <a:off x="1587344" y="3327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39C01-E205-4DEB-A9DD-6ADBA4D28B20}"/>
              </a:ext>
            </a:extLst>
          </p:cNvPr>
          <p:cNvSpPr/>
          <p:nvPr/>
        </p:nvSpPr>
        <p:spPr>
          <a:xfrm>
            <a:off x="133135" y="3335430"/>
            <a:ext cx="1766563" cy="49364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CDF71F-82C8-47FC-B491-E71F27C49491}"/>
              </a:ext>
            </a:extLst>
          </p:cNvPr>
          <p:cNvSpPr/>
          <p:nvPr/>
        </p:nvSpPr>
        <p:spPr>
          <a:xfrm>
            <a:off x="10199537" y="3358391"/>
            <a:ext cx="1859329" cy="49364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3FB8A9-622D-4F00-9D8A-2C21F880365D}"/>
              </a:ext>
            </a:extLst>
          </p:cNvPr>
          <p:cNvSpPr txBox="1"/>
          <p:nvPr/>
        </p:nvSpPr>
        <p:spPr>
          <a:xfrm>
            <a:off x="10302970" y="343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1207A-CADD-4F96-B980-62252367D178}"/>
              </a:ext>
            </a:extLst>
          </p:cNvPr>
          <p:cNvSpPr txBox="1"/>
          <p:nvPr/>
        </p:nvSpPr>
        <p:spPr>
          <a:xfrm>
            <a:off x="7242576" y="4636238"/>
            <a:ext cx="421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Advanced configuration – </a:t>
            </a:r>
            <a:r>
              <a:rPr lang="en-GB" dirty="0"/>
              <a:t>will revisit this after adding in Alternatives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7211F2-9241-424E-B072-C95822652FF0}"/>
              </a:ext>
            </a:extLst>
          </p:cNvPr>
          <p:cNvSpPr txBox="1"/>
          <p:nvPr/>
        </p:nvSpPr>
        <p:spPr>
          <a:xfrm>
            <a:off x="6911034" y="4645863"/>
            <a:ext cx="23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AAD733-D288-4899-9D16-DB640836E0EA}"/>
              </a:ext>
            </a:extLst>
          </p:cNvPr>
          <p:cNvSpPr/>
          <p:nvPr/>
        </p:nvSpPr>
        <p:spPr>
          <a:xfrm>
            <a:off x="7053753" y="5468039"/>
            <a:ext cx="4896147" cy="11707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E1135-8D87-4F22-8D5F-583000CE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9"/>
          <a:stretch/>
        </p:blipFill>
        <p:spPr>
          <a:xfrm>
            <a:off x="242426" y="1503360"/>
            <a:ext cx="4244597" cy="34620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4043A-CFD5-4699-918F-5B2C7EF1F847}"/>
              </a:ext>
            </a:extLst>
          </p:cNvPr>
          <p:cNvCxnSpPr>
            <a:cxnSpLocks/>
          </p:cNvCxnSpPr>
          <p:nvPr/>
        </p:nvCxnSpPr>
        <p:spPr>
          <a:xfrm>
            <a:off x="1066800" y="2404896"/>
            <a:ext cx="242397" cy="26161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5D8CAE-6C34-4985-865F-D2AA3931E474}"/>
              </a:ext>
            </a:extLst>
          </p:cNvPr>
          <p:cNvSpPr txBox="1"/>
          <p:nvPr/>
        </p:nvSpPr>
        <p:spPr>
          <a:xfrm>
            <a:off x="307313" y="5248312"/>
            <a:ext cx="4115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(1) </a:t>
            </a:r>
            <a:r>
              <a:rPr lang="en-GB" b="1" dirty="0"/>
              <a:t>Forms</a:t>
            </a:r>
            <a:r>
              <a:rPr lang="en-GB" dirty="0"/>
              <a:t> will enable you to decide the data you need to request data at different stages in the Kanban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chemeClr val="accent3"/>
                </a:solidFill>
              </a:rPr>
              <a:t>(2) </a:t>
            </a:r>
            <a:r>
              <a:rPr lang="en-GB" b="1" dirty="0"/>
              <a:t>Create form</a:t>
            </a:r>
            <a:r>
              <a:rPr lang="en-GB" dirty="0"/>
              <a:t> to get started…</a:t>
            </a:r>
            <a:endParaRPr lang="en-GB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32935F-84D5-4199-AE78-33C8BB732E61}"/>
              </a:ext>
            </a:extLst>
          </p:cNvPr>
          <p:cNvSpPr txBox="1">
            <a:spLocks/>
          </p:cNvSpPr>
          <p:nvPr/>
        </p:nvSpPr>
        <p:spPr>
          <a:xfrm>
            <a:off x="3919674" y="18168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Setting up Forms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C4C8B-D3EC-4BAE-BDD7-97EC8E503DF7}"/>
              </a:ext>
            </a:extLst>
          </p:cNvPr>
          <p:cNvSpPr/>
          <p:nvPr/>
        </p:nvSpPr>
        <p:spPr>
          <a:xfrm>
            <a:off x="1187338" y="1503360"/>
            <a:ext cx="790318" cy="3360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2C8D40-CD2F-4676-856C-CF683ADBB2FB}"/>
              </a:ext>
            </a:extLst>
          </p:cNvPr>
          <p:cNvCxnSpPr>
            <a:cxnSpLocks/>
          </p:cNvCxnSpPr>
          <p:nvPr/>
        </p:nvCxnSpPr>
        <p:spPr>
          <a:xfrm>
            <a:off x="3044455" y="2666507"/>
            <a:ext cx="64997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1AEFD65-5D61-459B-92BB-7ECD77F9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856" y="2342640"/>
            <a:ext cx="1682836" cy="6477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B22992-90D6-445B-94D3-C697982EA855}"/>
              </a:ext>
            </a:extLst>
          </p:cNvPr>
          <p:cNvSpPr txBox="1"/>
          <p:nvPr/>
        </p:nvSpPr>
        <p:spPr>
          <a:xfrm>
            <a:off x="5381666" y="4866117"/>
            <a:ext cx="2565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(5) </a:t>
            </a:r>
            <a:r>
              <a:rPr lang="en-GB" dirty="0"/>
              <a:t>You can now pick from </a:t>
            </a:r>
            <a:r>
              <a:rPr lang="en-GB" b="1" dirty="0"/>
              <a:t>Attributes</a:t>
            </a:r>
            <a:r>
              <a:rPr lang="en-GB" dirty="0"/>
              <a:t> you set up in the Data Ask that you include by dragging them over into your 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E6552-8BB3-4BAA-9C98-8E4F620FE4B6}"/>
              </a:ext>
            </a:extLst>
          </p:cNvPr>
          <p:cNvSpPr txBox="1"/>
          <p:nvPr/>
        </p:nvSpPr>
        <p:spPr>
          <a:xfrm>
            <a:off x="8148568" y="4840693"/>
            <a:ext cx="361506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(6) </a:t>
            </a:r>
            <a:r>
              <a:rPr lang="en-GB" dirty="0"/>
              <a:t>This will create your </a:t>
            </a:r>
            <a:r>
              <a:rPr lang="en-GB" b="1" dirty="0"/>
              <a:t>Form</a:t>
            </a:r>
            <a:r>
              <a:rPr lang="en-GB" dirty="0"/>
              <a:t> which you can preview before you publish. </a:t>
            </a:r>
          </a:p>
          <a:p>
            <a:endParaRPr lang="en-GB" dirty="0"/>
          </a:p>
          <a:p>
            <a:r>
              <a:rPr lang="en-GB" dirty="0"/>
              <a:t>Hit </a:t>
            </a:r>
            <a:r>
              <a:rPr lang="en-GB" b="1" dirty="0"/>
              <a:t>Create</a:t>
            </a:r>
            <a:r>
              <a:rPr lang="en-GB" dirty="0"/>
              <a:t> to publish the Form which can now go into your Notifications as a call to action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9B14A4-0467-4317-9EC3-4DB20FE6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114" y="1965916"/>
            <a:ext cx="6474334" cy="274252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9C4C90-9E70-46F3-B5FF-982D1D41F815}"/>
              </a:ext>
            </a:extLst>
          </p:cNvPr>
          <p:cNvCxnSpPr>
            <a:cxnSpLocks/>
          </p:cNvCxnSpPr>
          <p:nvPr/>
        </p:nvCxnSpPr>
        <p:spPr>
          <a:xfrm>
            <a:off x="5076833" y="3359483"/>
            <a:ext cx="64997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FD7152-4DB9-4B56-A32D-BFED1C680F55}"/>
              </a:ext>
            </a:extLst>
          </p:cNvPr>
          <p:cNvCxnSpPr>
            <a:cxnSpLocks/>
          </p:cNvCxnSpPr>
          <p:nvPr/>
        </p:nvCxnSpPr>
        <p:spPr>
          <a:xfrm>
            <a:off x="6824123" y="4120698"/>
            <a:ext cx="2079363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2D50965-8BE4-4F6A-B1E1-DD554988B7D7}"/>
              </a:ext>
            </a:extLst>
          </p:cNvPr>
          <p:cNvSpPr/>
          <p:nvPr/>
        </p:nvSpPr>
        <p:spPr>
          <a:xfrm>
            <a:off x="10413339" y="4337662"/>
            <a:ext cx="790318" cy="3360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B78E2-8C79-46CA-AFEA-3738D00E1693}"/>
              </a:ext>
            </a:extLst>
          </p:cNvPr>
          <p:cNvSpPr/>
          <p:nvPr/>
        </p:nvSpPr>
        <p:spPr>
          <a:xfrm>
            <a:off x="5401822" y="1947208"/>
            <a:ext cx="2480932" cy="336072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32A7E-5553-41BC-82CF-4B42A895BD58}"/>
              </a:ext>
            </a:extLst>
          </p:cNvPr>
          <p:cNvSpPr txBox="1"/>
          <p:nvPr/>
        </p:nvSpPr>
        <p:spPr>
          <a:xfrm>
            <a:off x="5076833" y="956218"/>
            <a:ext cx="326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(3) </a:t>
            </a:r>
            <a:r>
              <a:rPr lang="en-GB" dirty="0"/>
              <a:t>Give the </a:t>
            </a:r>
            <a:r>
              <a:rPr lang="en-GB" b="1" dirty="0"/>
              <a:t>Form</a:t>
            </a:r>
            <a:r>
              <a:rPr lang="en-GB" dirty="0"/>
              <a:t> a name to make it easy to manage later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E5E21B-C3F4-4CAF-BD82-7BB694DD2DCF}"/>
              </a:ext>
            </a:extLst>
          </p:cNvPr>
          <p:cNvCxnSpPr>
            <a:cxnSpLocks/>
          </p:cNvCxnSpPr>
          <p:nvPr/>
        </p:nvCxnSpPr>
        <p:spPr>
          <a:xfrm flipV="1">
            <a:off x="6401283" y="1544791"/>
            <a:ext cx="0" cy="35401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C1946F-70B9-4886-BD84-D74E5FA1780C}"/>
              </a:ext>
            </a:extLst>
          </p:cNvPr>
          <p:cNvSpPr txBox="1"/>
          <p:nvPr/>
        </p:nvSpPr>
        <p:spPr>
          <a:xfrm>
            <a:off x="622076" y="20372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A3B70-EC3D-4BB0-B280-8A523F34B287}"/>
              </a:ext>
            </a:extLst>
          </p:cNvPr>
          <p:cNvSpPr txBox="1"/>
          <p:nvPr/>
        </p:nvSpPr>
        <p:spPr>
          <a:xfrm>
            <a:off x="2550185" y="24048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8134C-F0A2-43EF-8154-BD230145FD4C}"/>
              </a:ext>
            </a:extLst>
          </p:cNvPr>
          <p:cNvSpPr txBox="1"/>
          <p:nvPr/>
        </p:nvSpPr>
        <p:spPr>
          <a:xfrm>
            <a:off x="4948878" y="36060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FDF5F-5022-4E72-8748-571A7BA9C7AF}"/>
              </a:ext>
            </a:extLst>
          </p:cNvPr>
          <p:cNvSpPr txBox="1"/>
          <p:nvPr/>
        </p:nvSpPr>
        <p:spPr>
          <a:xfrm>
            <a:off x="4948878" y="18964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3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FE535-2CBB-482B-950D-EC4567680598}"/>
              </a:ext>
            </a:extLst>
          </p:cNvPr>
          <p:cNvSpPr txBox="1"/>
          <p:nvPr/>
        </p:nvSpPr>
        <p:spPr>
          <a:xfrm>
            <a:off x="9933029" y="42244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6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D4DBA9-C3C1-4FAE-8830-B8C554A8CDA0}"/>
              </a:ext>
            </a:extLst>
          </p:cNvPr>
          <p:cNvSpPr/>
          <p:nvPr/>
        </p:nvSpPr>
        <p:spPr>
          <a:xfrm>
            <a:off x="8327566" y="2342640"/>
            <a:ext cx="2480932" cy="336072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0DD5B3-D8D1-4579-985B-3A38B4571A6D}"/>
              </a:ext>
            </a:extLst>
          </p:cNvPr>
          <p:cNvSpPr txBox="1"/>
          <p:nvPr/>
        </p:nvSpPr>
        <p:spPr>
          <a:xfrm>
            <a:off x="8483930" y="1274473"/>
            <a:ext cx="326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(4) </a:t>
            </a:r>
            <a:r>
              <a:rPr lang="en-GB" dirty="0"/>
              <a:t>Customise the Blub to appear at the top of your Form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CD5EED-DD65-41CB-84DC-7B462F50D7E3}"/>
              </a:ext>
            </a:extLst>
          </p:cNvPr>
          <p:cNvCxnSpPr>
            <a:cxnSpLocks/>
          </p:cNvCxnSpPr>
          <p:nvPr/>
        </p:nvCxnSpPr>
        <p:spPr>
          <a:xfrm>
            <a:off x="9481441" y="1937067"/>
            <a:ext cx="0" cy="34621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8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C486-8062-4C12-9CE3-CFC8FFE0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15" y="158568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Setting up Forms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16BE0-47A0-46AC-A452-AA6FE0C3C04A}"/>
              </a:ext>
            </a:extLst>
          </p:cNvPr>
          <p:cNvSpPr txBox="1"/>
          <p:nvPr/>
        </p:nvSpPr>
        <p:spPr>
          <a:xfrm>
            <a:off x="411317" y="4187312"/>
            <a:ext cx="725475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(3) </a:t>
            </a:r>
            <a:r>
              <a:rPr lang="en-GB" dirty="0"/>
              <a:t>Fields can be set up as </a:t>
            </a:r>
            <a:r>
              <a:rPr lang="en-GB" b="1" dirty="0"/>
              <a:t>Required</a:t>
            </a:r>
            <a:r>
              <a:rPr lang="en-GB" dirty="0"/>
              <a:t> or </a:t>
            </a:r>
            <a:r>
              <a:rPr lang="en-GB" b="1" dirty="0"/>
              <a:t>Read Only </a:t>
            </a:r>
            <a:r>
              <a:rPr lang="en-GB" dirty="0"/>
              <a:t>to manage compliance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Required is recommended for Attributes you will need to model your portfolio, as missing fields will undermine your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 Only is recommended for stakeholder updates where you are informing only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898EE-7EDF-4BEE-855D-BDAF97DE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1104388"/>
            <a:ext cx="7212279" cy="3026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88495D-A5BE-4DE2-96AB-A62C9FDF76C5}"/>
              </a:ext>
            </a:extLst>
          </p:cNvPr>
          <p:cNvSpPr/>
          <p:nvPr/>
        </p:nvSpPr>
        <p:spPr>
          <a:xfrm>
            <a:off x="3664775" y="3216731"/>
            <a:ext cx="790318" cy="3360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D2DCA-37D1-43F3-84E0-9A0C3D61A07E}"/>
              </a:ext>
            </a:extLst>
          </p:cNvPr>
          <p:cNvSpPr/>
          <p:nvPr/>
        </p:nvSpPr>
        <p:spPr>
          <a:xfrm>
            <a:off x="454413" y="3091922"/>
            <a:ext cx="927818" cy="585692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02ED0C-4B96-472A-8938-4F2F24E65F4C}"/>
              </a:ext>
            </a:extLst>
          </p:cNvPr>
          <p:cNvSpPr/>
          <p:nvPr/>
        </p:nvSpPr>
        <p:spPr>
          <a:xfrm>
            <a:off x="3438653" y="1861136"/>
            <a:ext cx="1675606" cy="498041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3C096-4D8E-4B9D-BB0A-E36A9FC0E087}"/>
              </a:ext>
            </a:extLst>
          </p:cNvPr>
          <p:cNvSpPr txBox="1"/>
          <p:nvPr/>
        </p:nvSpPr>
        <p:spPr>
          <a:xfrm>
            <a:off x="7877646" y="1406070"/>
            <a:ext cx="3850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(1) </a:t>
            </a:r>
            <a:r>
              <a:rPr lang="en-GB" dirty="0"/>
              <a:t>Status links to the </a:t>
            </a:r>
            <a:r>
              <a:rPr lang="en-GB" b="1" dirty="0"/>
              <a:t>Kanban progress </a:t>
            </a:r>
            <a:r>
              <a:rPr lang="en-GB" dirty="0"/>
              <a:t>– this will allow status to be managed via the Form so is ideal as proof of sign-off within de-centralised an approvals flow</a:t>
            </a:r>
            <a:endParaRPr lang="en-GB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57281-B517-4806-85C2-71A80643AEC1}"/>
              </a:ext>
            </a:extLst>
          </p:cNvPr>
          <p:cNvSpPr txBox="1"/>
          <p:nvPr/>
        </p:nvSpPr>
        <p:spPr>
          <a:xfrm>
            <a:off x="7887477" y="2961181"/>
            <a:ext cx="385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(2) </a:t>
            </a:r>
            <a:r>
              <a:rPr lang="en-GB" dirty="0"/>
              <a:t>Click on the </a:t>
            </a:r>
            <a:r>
              <a:rPr lang="en-GB" b="1" dirty="0"/>
              <a:t>Pencil</a:t>
            </a:r>
            <a:r>
              <a:rPr lang="en-GB" dirty="0"/>
              <a:t> to edit an attribute for the Form</a:t>
            </a:r>
            <a:endParaRPr lang="en-GB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86EA92-5CB7-497B-B354-A1B57BCA6857}"/>
              </a:ext>
            </a:extLst>
          </p:cNvPr>
          <p:cNvCxnSpPr>
            <a:cxnSpLocks/>
          </p:cNvCxnSpPr>
          <p:nvPr/>
        </p:nvCxnSpPr>
        <p:spPr>
          <a:xfrm flipH="1">
            <a:off x="2523549" y="3304450"/>
            <a:ext cx="651166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C7F8F7-AA33-475F-8A7E-1633CB1FCF5A}"/>
              </a:ext>
            </a:extLst>
          </p:cNvPr>
          <p:cNvSpPr txBox="1"/>
          <p:nvPr/>
        </p:nvSpPr>
        <p:spPr>
          <a:xfrm>
            <a:off x="6853032" y="18195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75882-788D-4B18-8EBA-8C0092A01681}"/>
              </a:ext>
            </a:extLst>
          </p:cNvPr>
          <p:cNvSpPr txBox="1"/>
          <p:nvPr/>
        </p:nvSpPr>
        <p:spPr>
          <a:xfrm>
            <a:off x="6853032" y="3091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DBC45-19D1-4B8F-9E04-BD4B979BA0FC}"/>
              </a:ext>
            </a:extLst>
          </p:cNvPr>
          <p:cNvSpPr txBox="1"/>
          <p:nvPr/>
        </p:nvSpPr>
        <p:spPr>
          <a:xfrm>
            <a:off x="1729585" y="30801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3</a:t>
            </a:r>
            <a:endParaRPr lang="en-GB" b="1">
              <a:solidFill>
                <a:schemeClr val="accent3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4EF5DE-5E8A-430F-8D10-57D152131081}"/>
              </a:ext>
            </a:extLst>
          </p:cNvPr>
          <p:cNvCxnSpPr>
            <a:cxnSpLocks/>
          </p:cNvCxnSpPr>
          <p:nvPr/>
        </p:nvCxnSpPr>
        <p:spPr>
          <a:xfrm flipH="1">
            <a:off x="4572000" y="3341758"/>
            <a:ext cx="2242716" cy="1177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2EC159-90B5-4942-8298-64D717BE34ED}"/>
              </a:ext>
            </a:extLst>
          </p:cNvPr>
          <p:cNvCxnSpPr>
            <a:cxnSpLocks/>
          </p:cNvCxnSpPr>
          <p:nvPr/>
        </p:nvCxnSpPr>
        <p:spPr>
          <a:xfrm flipH="1">
            <a:off x="5178520" y="2060807"/>
            <a:ext cx="1477207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9C31763-235E-42F3-B829-01A758D13265}"/>
              </a:ext>
            </a:extLst>
          </p:cNvPr>
          <p:cNvSpPr txBox="1"/>
          <p:nvPr/>
        </p:nvSpPr>
        <p:spPr>
          <a:xfrm>
            <a:off x="8250938" y="4193665"/>
            <a:ext cx="352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TIP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dirty="0"/>
              <a:t>– Set up Read Only Forms to enable stakeholders to review data but not change it – these can be embedded into Reports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CAE411-01CB-44FA-A4E2-08854EE3A8B9}"/>
              </a:ext>
            </a:extLst>
          </p:cNvPr>
          <p:cNvSpPr/>
          <p:nvPr/>
        </p:nvSpPr>
        <p:spPr>
          <a:xfrm>
            <a:off x="8011923" y="3994727"/>
            <a:ext cx="3850110" cy="1693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E1135-8D87-4F22-8D5F-583000CE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9"/>
          <a:stretch/>
        </p:blipFill>
        <p:spPr>
          <a:xfrm>
            <a:off x="5557300" y="1795644"/>
            <a:ext cx="5139041" cy="4191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C56BF-B9C0-4761-8314-72EB4F1DDA85}"/>
              </a:ext>
            </a:extLst>
          </p:cNvPr>
          <p:cNvSpPr txBox="1"/>
          <p:nvPr/>
        </p:nvSpPr>
        <p:spPr>
          <a:xfrm>
            <a:off x="188987" y="1773312"/>
            <a:ext cx="4401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Notifications </a:t>
            </a:r>
            <a:r>
              <a:rPr lang="en-GB" sz="2800" dirty="0"/>
              <a:t>are automated messages that the software sends out when a project / alternative reaches a specific point in the Kanban.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4043A-CFD5-4699-918F-5B2C7EF1F847}"/>
              </a:ext>
            </a:extLst>
          </p:cNvPr>
          <p:cNvCxnSpPr>
            <a:cxnSpLocks/>
          </p:cNvCxnSpPr>
          <p:nvPr/>
        </p:nvCxnSpPr>
        <p:spPr>
          <a:xfrm>
            <a:off x="4742369" y="2896697"/>
            <a:ext cx="2051717" cy="647116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32935F-84D5-4199-AE78-33C8BB732E61}"/>
              </a:ext>
            </a:extLst>
          </p:cNvPr>
          <p:cNvSpPr txBox="1">
            <a:spLocks/>
          </p:cNvSpPr>
          <p:nvPr/>
        </p:nvSpPr>
        <p:spPr>
          <a:xfrm>
            <a:off x="3919674" y="18168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Setting up Notifications</a:t>
            </a:r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D896E4B6-8BB4-44BE-AEF0-14CFE1D25DF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408955" y="2751234"/>
            <a:ext cx="294255" cy="157563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75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02A0D-8F57-450F-BCD7-4CB61AFEE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" t="2713" r="1547" b="32693"/>
          <a:stretch/>
        </p:blipFill>
        <p:spPr>
          <a:xfrm>
            <a:off x="1060401" y="1997370"/>
            <a:ext cx="5784112" cy="1763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A49E21-7805-4367-9498-79DFF09BA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6"/>
          <a:stretch/>
        </p:blipFill>
        <p:spPr>
          <a:xfrm>
            <a:off x="1196506" y="3760807"/>
            <a:ext cx="5610546" cy="23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38ACB-D655-475A-8552-FD9C857C8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01" y="1271884"/>
            <a:ext cx="1955901" cy="552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199CD-2D71-40AF-B01E-9A84BD8A63BE}"/>
              </a:ext>
            </a:extLst>
          </p:cNvPr>
          <p:cNvSpPr txBox="1"/>
          <p:nvPr/>
        </p:nvSpPr>
        <p:spPr>
          <a:xfrm>
            <a:off x="6957705" y="1769072"/>
            <a:ext cx="515501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(1) </a:t>
            </a:r>
            <a:r>
              <a:rPr lang="en-GB" dirty="0"/>
              <a:t>Complete the </a:t>
            </a:r>
            <a:r>
              <a:rPr lang="en-GB" b="1" dirty="0"/>
              <a:t>Notifications form</a:t>
            </a:r>
            <a:r>
              <a:rPr lang="en-GB" dirty="0"/>
              <a:t> to set up automated alerting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(2) </a:t>
            </a:r>
            <a:r>
              <a:rPr lang="en-GB" dirty="0"/>
              <a:t>Create a </a:t>
            </a:r>
            <a:r>
              <a:rPr lang="en-GB" b="1" dirty="0"/>
              <a:t>name &amp; description </a:t>
            </a:r>
            <a:r>
              <a:rPr lang="en-GB" dirty="0"/>
              <a:t>to make it easy to manage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(3) </a:t>
            </a:r>
            <a:r>
              <a:rPr lang="en-GB" dirty="0"/>
              <a:t>Set </a:t>
            </a:r>
            <a:r>
              <a:rPr lang="en-GB" b="1" dirty="0"/>
              <a:t>email subject &amp; sender </a:t>
            </a:r>
            <a:r>
              <a:rPr lang="en-GB" dirty="0"/>
              <a:t>to manage how this presents itself in colleagues’ inboxes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(4) </a:t>
            </a:r>
            <a:r>
              <a:rPr lang="en-GB" dirty="0"/>
              <a:t>Recipients can either come from an </a:t>
            </a:r>
            <a:r>
              <a:rPr lang="en-GB" b="1" dirty="0"/>
              <a:t>Attribute</a:t>
            </a:r>
            <a:r>
              <a:rPr lang="en-GB" dirty="0"/>
              <a:t> linked to the project or be </a:t>
            </a:r>
            <a:r>
              <a:rPr lang="en-GB" b="1" dirty="0"/>
              <a:t>added ad-hoc 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(5) </a:t>
            </a:r>
            <a:r>
              <a:rPr lang="en-GB" dirty="0"/>
              <a:t>Set the trigger linked to the </a:t>
            </a:r>
            <a:r>
              <a:rPr lang="en-GB" b="1" dirty="0"/>
              <a:t>Kanban</a:t>
            </a:r>
            <a:r>
              <a:rPr lang="en-GB" dirty="0"/>
              <a:t> – defining prior status and new status 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(6) </a:t>
            </a:r>
            <a:r>
              <a:rPr lang="en-GB" dirty="0"/>
              <a:t>Embed a Form in a custom message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50745100-245A-4FD5-AD58-E8751D1FA565}"/>
              </a:ext>
            </a:extLst>
          </p:cNvPr>
          <p:cNvSpPr/>
          <p:nvPr/>
        </p:nvSpPr>
        <p:spPr>
          <a:xfrm>
            <a:off x="20930" y="1548123"/>
            <a:ext cx="524418" cy="898494"/>
          </a:xfrm>
          <a:prstGeom prst="curved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49A4AA-8203-464F-884B-ECDF72623A97}"/>
              </a:ext>
            </a:extLst>
          </p:cNvPr>
          <p:cNvSpPr txBox="1">
            <a:spLocks/>
          </p:cNvSpPr>
          <p:nvPr/>
        </p:nvSpPr>
        <p:spPr>
          <a:xfrm>
            <a:off x="3919674" y="18168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Setting up Notifications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0AB1D-4BBD-4D94-A479-CA8FD042152C}"/>
              </a:ext>
            </a:extLst>
          </p:cNvPr>
          <p:cNvSpPr txBox="1"/>
          <p:nvPr/>
        </p:nvSpPr>
        <p:spPr>
          <a:xfrm>
            <a:off x="728779" y="1322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31E17-5256-4033-A030-19EA2130C4FE}"/>
              </a:ext>
            </a:extLst>
          </p:cNvPr>
          <p:cNvSpPr txBox="1"/>
          <p:nvPr/>
        </p:nvSpPr>
        <p:spPr>
          <a:xfrm>
            <a:off x="2659777" y="28911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80EA1-EFAF-4AF1-94A4-0AF1857C1039}"/>
              </a:ext>
            </a:extLst>
          </p:cNvPr>
          <p:cNvSpPr txBox="1"/>
          <p:nvPr/>
        </p:nvSpPr>
        <p:spPr>
          <a:xfrm>
            <a:off x="6080034" y="28308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78ED3-1EE5-4221-B5C4-0F04AEC3C720}"/>
              </a:ext>
            </a:extLst>
          </p:cNvPr>
          <p:cNvSpPr txBox="1"/>
          <p:nvPr/>
        </p:nvSpPr>
        <p:spPr>
          <a:xfrm>
            <a:off x="6060984" y="3850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A8681B-7860-45DC-87B2-FDD62C09EBF1}"/>
              </a:ext>
            </a:extLst>
          </p:cNvPr>
          <p:cNvSpPr txBox="1"/>
          <p:nvPr/>
        </p:nvSpPr>
        <p:spPr>
          <a:xfrm>
            <a:off x="2648894" y="48101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01C783-EB9E-472E-8355-698BA2460081}"/>
              </a:ext>
            </a:extLst>
          </p:cNvPr>
          <p:cNvSpPr txBox="1"/>
          <p:nvPr/>
        </p:nvSpPr>
        <p:spPr>
          <a:xfrm>
            <a:off x="6096000" y="51526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6</a:t>
            </a:r>
            <a:endParaRPr lang="en-GB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F2C16A-565A-4C4B-AC4A-56BC1ECF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74" y="3174461"/>
            <a:ext cx="6009658" cy="21545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49A4AA-8203-464F-884B-ECDF72623A97}"/>
              </a:ext>
            </a:extLst>
          </p:cNvPr>
          <p:cNvSpPr txBox="1">
            <a:spLocks/>
          </p:cNvSpPr>
          <p:nvPr/>
        </p:nvSpPr>
        <p:spPr>
          <a:xfrm>
            <a:off x="3919674" y="18168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Triggering Notifications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35315-1A69-40D5-BA71-DE83F340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82" y="2835489"/>
            <a:ext cx="3639965" cy="2957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F8C9D-F7D7-45B4-8DA0-DC738771F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040"/>
            <a:ext cx="3521814" cy="1440264"/>
          </a:xfrm>
          <a:prstGeom prst="rect">
            <a:avLst/>
          </a:prstGeom>
        </p:spPr>
      </p:pic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C79D29F0-641F-447E-8C4B-4C5C07A286C2}"/>
              </a:ext>
            </a:extLst>
          </p:cNvPr>
          <p:cNvSpPr/>
          <p:nvPr/>
        </p:nvSpPr>
        <p:spPr>
          <a:xfrm rot="16200000" flipH="1">
            <a:off x="1492030" y="1146814"/>
            <a:ext cx="518092" cy="1282452"/>
          </a:xfrm>
          <a:prstGeom prst="curved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4A2D9-7E80-4D74-9732-28ACB395026D}"/>
              </a:ext>
            </a:extLst>
          </p:cNvPr>
          <p:cNvSpPr txBox="1"/>
          <p:nvPr/>
        </p:nvSpPr>
        <p:spPr>
          <a:xfrm>
            <a:off x="3632595" y="1891335"/>
            <a:ext cx="279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Start by </a:t>
            </a:r>
            <a:r>
              <a:rPr lang="en-GB" b="1"/>
              <a:t>moving a Project</a:t>
            </a:r>
            <a:r>
              <a:rPr lang="en-GB"/>
              <a:t> from Proposed to Approved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6E455-42CF-48A3-8D3B-FF2A3DBC3E18}"/>
              </a:ext>
            </a:extLst>
          </p:cNvPr>
          <p:cNvSpPr txBox="1"/>
          <p:nvPr/>
        </p:nvSpPr>
        <p:spPr>
          <a:xfrm>
            <a:off x="574627" y="5668982"/>
            <a:ext cx="73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Notifications </a:t>
            </a:r>
            <a:r>
              <a:rPr lang="en-GB" dirty="0"/>
              <a:t>are set up to trigger on this change, using the contacts we added in an Attribute to our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DAAF2-708E-44CD-913E-6C9706BBEEBD}"/>
              </a:ext>
            </a:extLst>
          </p:cNvPr>
          <p:cNvSpPr txBox="1"/>
          <p:nvPr/>
        </p:nvSpPr>
        <p:spPr>
          <a:xfrm>
            <a:off x="8409159" y="1941565"/>
            <a:ext cx="363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And then we get this </a:t>
            </a:r>
            <a:r>
              <a:rPr lang="en-GB" b="1"/>
              <a:t>email </a:t>
            </a:r>
            <a:r>
              <a:rPr lang="en-GB"/>
              <a:t>with the news our project has progressed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23A3B-6ED8-41AB-959E-A2B53B71468F}"/>
              </a:ext>
            </a:extLst>
          </p:cNvPr>
          <p:cNvSpPr txBox="1"/>
          <p:nvPr/>
        </p:nvSpPr>
        <p:spPr>
          <a:xfrm>
            <a:off x="3813" y="13387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25A04-727A-4A50-8E63-B92CDC094482}"/>
              </a:ext>
            </a:extLst>
          </p:cNvPr>
          <p:cNvSpPr txBox="1"/>
          <p:nvPr/>
        </p:nvSpPr>
        <p:spPr>
          <a:xfrm>
            <a:off x="173553" y="57920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06D97-DC57-402B-8EA4-535DC37AC4E0}"/>
              </a:ext>
            </a:extLst>
          </p:cNvPr>
          <p:cNvSpPr txBox="1"/>
          <p:nvPr/>
        </p:nvSpPr>
        <p:spPr>
          <a:xfrm>
            <a:off x="7984399" y="19415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5E3FA5-729B-4828-AA94-81467A9CA9A7}"/>
              </a:ext>
            </a:extLst>
          </p:cNvPr>
          <p:cNvCxnSpPr>
            <a:cxnSpLocks/>
          </p:cNvCxnSpPr>
          <p:nvPr/>
        </p:nvCxnSpPr>
        <p:spPr>
          <a:xfrm>
            <a:off x="1560352" y="4410478"/>
            <a:ext cx="780983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240F3C-42E3-43C4-A8B6-1C37D71A1EA0}"/>
              </a:ext>
            </a:extLst>
          </p:cNvPr>
          <p:cNvCxnSpPr>
            <a:cxnSpLocks/>
          </p:cNvCxnSpPr>
          <p:nvPr/>
        </p:nvCxnSpPr>
        <p:spPr>
          <a:xfrm>
            <a:off x="7781373" y="3522129"/>
            <a:ext cx="70010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5FCA24-0CF5-4B84-8B4E-062D35F2B0DB}"/>
              </a:ext>
            </a:extLst>
          </p:cNvPr>
          <p:cNvCxnSpPr>
            <a:cxnSpLocks/>
          </p:cNvCxnSpPr>
          <p:nvPr/>
        </p:nvCxnSpPr>
        <p:spPr>
          <a:xfrm>
            <a:off x="7807578" y="5027556"/>
            <a:ext cx="673904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F6CBF9-C4E6-4D8D-9008-D396F68D8796}"/>
              </a:ext>
            </a:extLst>
          </p:cNvPr>
          <p:cNvCxnSpPr>
            <a:cxnSpLocks/>
          </p:cNvCxnSpPr>
          <p:nvPr/>
        </p:nvCxnSpPr>
        <p:spPr>
          <a:xfrm>
            <a:off x="7781373" y="4487476"/>
            <a:ext cx="70010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18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FE1BE-B54E-45D8-AE9E-D45CAB0A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1" y="4448711"/>
            <a:ext cx="5139939" cy="216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59933-CEB5-409F-9EBC-410ED802D208}"/>
              </a:ext>
            </a:extLst>
          </p:cNvPr>
          <p:cNvSpPr txBox="1"/>
          <p:nvPr/>
        </p:nvSpPr>
        <p:spPr>
          <a:xfrm>
            <a:off x="3051425" y="1645772"/>
            <a:ext cx="244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Edit Kanban </a:t>
            </a:r>
            <a:r>
              <a:rPr lang="en-GB" dirty="0"/>
              <a:t>&amp; include 2 stages – 1 to trigger review, 1 to complete it 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68561-06A9-4287-B315-3DCEE9643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" t="5456" b="1"/>
          <a:stretch/>
        </p:blipFill>
        <p:spPr>
          <a:xfrm>
            <a:off x="150956" y="1351607"/>
            <a:ext cx="2777179" cy="235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FFBC0-4F87-472A-A160-929628DBC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613" y="1634534"/>
            <a:ext cx="3741455" cy="2425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CA37D-A062-4D7B-9811-09E357287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224" y="4529188"/>
            <a:ext cx="3644036" cy="1674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937AE-57F4-4A69-96E1-79320903BE01}"/>
              </a:ext>
            </a:extLst>
          </p:cNvPr>
          <p:cNvSpPr txBox="1"/>
          <p:nvPr/>
        </p:nvSpPr>
        <p:spPr>
          <a:xfrm>
            <a:off x="245745" y="3802380"/>
            <a:ext cx="554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Create Form </a:t>
            </a:r>
            <a:r>
              <a:rPr lang="en-GB" dirty="0"/>
              <a:t>to define data required. Provide contextual data as Read Only, and other fields Required</a:t>
            </a:r>
            <a:endParaRPr lang="en-GB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B099A-9316-472A-8DDF-95CC1985C1D3}"/>
              </a:ext>
            </a:extLst>
          </p:cNvPr>
          <p:cNvSpPr txBox="1"/>
          <p:nvPr/>
        </p:nvSpPr>
        <p:spPr>
          <a:xfrm>
            <a:off x="5661062" y="1665356"/>
            <a:ext cx="2681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Create Attribute </a:t>
            </a:r>
            <a:r>
              <a:rPr lang="en-GB" dirty="0"/>
              <a:t>to nominate a Finance Business Partner to contact for data – this would need be Required for a Proposed Project Form </a:t>
            </a:r>
            <a:r>
              <a:rPr lang="en-GB" i="1" dirty="0"/>
              <a:t>(or you can manually add it later)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50B9F-729B-47FF-9F85-4DB2714D9EE6}"/>
              </a:ext>
            </a:extLst>
          </p:cNvPr>
          <p:cNvSpPr txBox="1"/>
          <p:nvPr/>
        </p:nvSpPr>
        <p:spPr>
          <a:xfrm>
            <a:off x="5794624" y="4432393"/>
            <a:ext cx="2644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Add Notification </a:t>
            </a:r>
            <a:r>
              <a:rPr lang="en-GB" dirty="0"/>
              <a:t>which will email the Finance Partner when a project moves into “Finance to Review Data” step &amp; will contain a link to the Form we just added</a:t>
            </a:r>
            <a:endParaRPr lang="en-GB" i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10F483-13A4-41FE-A6D5-CBF117BF70C0}"/>
              </a:ext>
            </a:extLst>
          </p:cNvPr>
          <p:cNvSpPr txBox="1">
            <a:spLocks/>
          </p:cNvSpPr>
          <p:nvPr/>
        </p:nvSpPr>
        <p:spPr>
          <a:xfrm>
            <a:off x="3355597" y="84788"/>
            <a:ext cx="87276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Worked Example – setting up a Gating Review 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260EA1-32EE-4B73-8693-02EE6BE55798}"/>
              </a:ext>
            </a:extLst>
          </p:cNvPr>
          <p:cNvSpPr txBox="1"/>
          <p:nvPr/>
        </p:nvSpPr>
        <p:spPr>
          <a:xfrm>
            <a:off x="-9482" y="16345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E1D6EF-5CA1-4AB5-A287-323E798542DD}"/>
              </a:ext>
            </a:extLst>
          </p:cNvPr>
          <p:cNvSpPr txBox="1"/>
          <p:nvPr/>
        </p:nvSpPr>
        <p:spPr>
          <a:xfrm>
            <a:off x="-32748" y="43147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D5FC51-B277-4FEA-A48A-D7D7292B24A8}"/>
              </a:ext>
            </a:extLst>
          </p:cNvPr>
          <p:cNvSpPr txBox="1"/>
          <p:nvPr/>
        </p:nvSpPr>
        <p:spPr>
          <a:xfrm>
            <a:off x="5723140" y="44487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3FD787-3BB1-4ACF-AA5E-4539BC6AA9EA}"/>
              </a:ext>
            </a:extLst>
          </p:cNvPr>
          <p:cNvSpPr txBox="1"/>
          <p:nvPr/>
        </p:nvSpPr>
        <p:spPr>
          <a:xfrm>
            <a:off x="5794624" y="16003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5DBD46-50C7-4587-94CB-21D63E6E42C3}"/>
              </a:ext>
            </a:extLst>
          </p:cNvPr>
          <p:cNvCxnSpPr>
            <a:cxnSpLocks/>
          </p:cNvCxnSpPr>
          <p:nvPr/>
        </p:nvCxnSpPr>
        <p:spPr>
          <a:xfrm flipH="1">
            <a:off x="2400259" y="2293854"/>
            <a:ext cx="651166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6523AB-9129-4F9F-BDBB-85765B279C8E}"/>
              </a:ext>
            </a:extLst>
          </p:cNvPr>
          <p:cNvCxnSpPr>
            <a:cxnSpLocks/>
          </p:cNvCxnSpPr>
          <p:nvPr/>
        </p:nvCxnSpPr>
        <p:spPr>
          <a:xfrm flipH="1">
            <a:off x="2400259" y="2665329"/>
            <a:ext cx="651166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47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259933-CEB5-409F-9EBC-410ED802D208}"/>
              </a:ext>
            </a:extLst>
          </p:cNvPr>
          <p:cNvSpPr txBox="1"/>
          <p:nvPr/>
        </p:nvSpPr>
        <p:spPr>
          <a:xfrm>
            <a:off x="2960405" y="2083659"/>
            <a:ext cx="234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project is moved to Finance to Review, so triggers a </a:t>
            </a:r>
            <a:r>
              <a:rPr lang="en-GB" b="1" dirty="0"/>
              <a:t>Notification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937AE-57F4-4A69-96E1-79320903BE01}"/>
              </a:ext>
            </a:extLst>
          </p:cNvPr>
          <p:cNvSpPr txBox="1"/>
          <p:nvPr/>
        </p:nvSpPr>
        <p:spPr>
          <a:xfrm>
            <a:off x="321945" y="3733134"/>
            <a:ext cx="44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Finance get an email with a Form link</a:t>
            </a:r>
            <a:endParaRPr lang="en-GB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50B9F-729B-47FF-9F85-4DB2714D9EE6}"/>
              </a:ext>
            </a:extLst>
          </p:cNvPr>
          <p:cNvSpPr txBox="1"/>
          <p:nvPr/>
        </p:nvSpPr>
        <p:spPr>
          <a:xfrm>
            <a:off x="6042562" y="4607892"/>
            <a:ext cx="2644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Project now moves along the </a:t>
            </a:r>
            <a:r>
              <a:rPr lang="en-GB" b="1" dirty="0"/>
              <a:t>Kanban automatically</a:t>
            </a:r>
            <a:r>
              <a:rPr lang="en-GB" dirty="0"/>
              <a:t> </a:t>
            </a:r>
            <a:r>
              <a:rPr lang="en-GB" sz="1400" i="1" dirty="0"/>
              <a:t>(NB may need to refresh page if model is open)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10F483-13A4-41FE-A6D5-CBF117BF70C0}"/>
              </a:ext>
            </a:extLst>
          </p:cNvPr>
          <p:cNvSpPr txBox="1">
            <a:spLocks/>
          </p:cNvSpPr>
          <p:nvPr/>
        </p:nvSpPr>
        <p:spPr>
          <a:xfrm>
            <a:off x="3769675" y="85179"/>
            <a:ext cx="84256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Worked Example – setting up a Gating Review (2)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260EA1-32EE-4B73-8693-02EE6BE55798}"/>
              </a:ext>
            </a:extLst>
          </p:cNvPr>
          <p:cNvSpPr txBox="1"/>
          <p:nvPr/>
        </p:nvSpPr>
        <p:spPr>
          <a:xfrm>
            <a:off x="66718" y="17905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E1D6EF-5CA1-4AB5-A287-323E798542DD}"/>
              </a:ext>
            </a:extLst>
          </p:cNvPr>
          <p:cNvSpPr txBox="1"/>
          <p:nvPr/>
        </p:nvSpPr>
        <p:spPr>
          <a:xfrm>
            <a:off x="43452" y="45441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6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D5FC51-B277-4FEA-A48A-D7D7292B24A8}"/>
              </a:ext>
            </a:extLst>
          </p:cNvPr>
          <p:cNvSpPr txBox="1"/>
          <p:nvPr/>
        </p:nvSpPr>
        <p:spPr>
          <a:xfrm>
            <a:off x="5850711" y="45441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8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3FD787-3BB1-4ACF-AA5E-4539BC6AA9EA}"/>
              </a:ext>
            </a:extLst>
          </p:cNvPr>
          <p:cNvSpPr txBox="1"/>
          <p:nvPr/>
        </p:nvSpPr>
        <p:spPr>
          <a:xfrm>
            <a:off x="5858858" y="17905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7</a:t>
            </a:r>
            <a:endParaRPr lang="en-GB" b="1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568B0-EA90-4253-91CA-1DB2C3CC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1" t="4432" r="-2603" b="-4432"/>
          <a:stretch/>
        </p:blipFill>
        <p:spPr>
          <a:xfrm>
            <a:off x="363922" y="2207140"/>
            <a:ext cx="2561509" cy="1312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00E25-A1D0-4BD5-8E6E-B73C36B9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5" y="4382356"/>
            <a:ext cx="2071880" cy="1961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10BF4-2C83-4EAC-A341-ED38963D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91" y="1990847"/>
            <a:ext cx="2345739" cy="2217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323E1D-DEEB-4A65-B8C3-1371D2FAC5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262"/>
          <a:stretch/>
        </p:blipFill>
        <p:spPr>
          <a:xfrm>
            <a:off x="10395556" y="1690632"/>
            <a:ext cx="1024016" cy="14323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0D0887-FEFC-423E-88D1-E2737812F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003" r="1" b="77457"/>
          <a:stretch/>
        </p:blipFill>
        <p:spPr>
          <a:xfrm>
            <a:off x="11147585" y="1762017"/>
            <a:ext cx="753549" cy="322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D4479C-DC75-4797-A3F6-A36D57066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012" y="4508551"/>
            <a:ext cx="3192575" cy="17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9B25A2-3D44-4123-856A-F275265F25A2}"/>
              </a:ext>
            </a:extLst>
          </p:cNvPr>
          <p:cNvSpPr txBox="1"/>
          <p:nvPr/>
        </p:nvSpPr>
        <p:spPr>
          <a:xfrm>
            <a:off x="2960404" y="4562446"/>
            <a:ext cx="234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contact linked to the project </a:t>
            </a:r>
            <a:r>
              <a:rPr lang="en-GB" b="1" dirty="0"/>
              <a:t>gets an email</a:t>
            </a:r>
            <a:r>
              <a:rPr lang="en-GB" dirty="0"/>
              <a:t> with a message &amp; a link to click 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F2B3D9-BDEF-4769-9133-4BD6C498A762}"/>
              </a:ext>
            </a:extLst>
          </p:cNvPr>
          <p:cNvSpPr txBox="1"/>
          <p:nvPr/>
        </p:nvSpPr>
        <p:spPr>
          <a:xfrm>
            <a:off x="6166748" y="2118671"/>
            <a:ext cx="2569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Review / enter data</a:t>
            </a:r>
            <a:r>
              <a:rPr lang="en-GB" dirty="0"/>
              <a:t>, change it if needed, then progress the approval level.</a:t>
            </a:r>
            <a:br>
              <a:rPr lang="en-GB" dirty="0"/>
            </a:br>
            <a:r>
              <a:rPr lang="en-GB" dirty="0"/>
              <a:t>Save Changes to update the Kanban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F43488-6B58-42B5-A1FA-DB3D902815D7}"/>
              </a:ext>
            </a:extLst>
          </p:cNvPr>
          <p:cNvSpPr/>
          <p:nvPr/>
        </p:nvSpPr>
        <p:spPr>
          <a:xfrm>
            <a:off x="663056" y="2186592"/>
            <a:ext cx="1026511" cy="31331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516F4-B467-4544-AEA4-8C0C66533D9D}"/>
              </a:ext>
            </a:extLst>
          </p:cNvPr>
          <p:cNvCxnSpPr>
            <a:cxnSpLocks/>
          </p:cNvCxnSpPr>
          <p:nvPr/>
        </p:nvCxnSpPr>
        <p:spPr>
          <a:xfrm flipH="1">
            <a:off x="11419572" y="2770205"/>
            <a:ext cx="48414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4A9A242-BF4B-467C-AA4B-6C043549A41E}"/>
              </a:ext>
            </a:extLst>
          </p:cNvPr>
          <p:cNvSpPr/>
          <p:nvPr/>
        </p:nvSpPr>
        <p:spPr>
          <a:xfrm>
            <a:off x="9548623" y="5024945"/>
            <a:ext cx="1392807" cy="305366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50A5E7-8B79-498F-9AC4-FD5E155CD423}"/>
              </a:ext>
            </a:extLst>
          </p:cNvPr>
          <p:cNvCxnSpPr>
            <a:cxnSpLocks/>
          </p:cNvCxnSpPr>
          <p:nvPr/>
        </p:nvCxnSpPr>
        <p:spPr>
          <a:xfrm flipH="1">
            <a:off x="10770587" y="3436313"/>
            <a:ext cx="48414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B72BF0-3246-4EB6-BE0F-7102A40EE7B9}"/>
              </a:ext>
            </a:extLst>
          </p:cNvPr>
          <p:cNvCxnSpPr>
            <a:cxnSpLocks/>
          </p:cNvCxnSpPr>
          <p:nvPr/>
        </p:nvCxnSpPr>
        <p:spPr>
          <a:xfrm flipH="1">
            <a:off x="10805815" y="3999679"/>
            <a:ext cx="48414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922A4C3-3652-426F-A733-F12F17CD5CA5}"/>
              </a:ext>
            </a:extLst>
          </p:cNvPr>
          <p:cNvCxnSpPr>
            <a:cxnSpLocks/>
          </p:cNvCxnSpPr>
          <p:nvPr/>
        </p:nvCxnSpPr>
        <p:spPr>
          <a:xfrm>
            <a:off x="10800463" y="1885460"/>
            <a:ext cx="424387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27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310F483-13A4-41FE-A6D5-CBF117BF70C0}"/>
              </a:ext>
            </a:extLst>
          </p:cNvPr>
          <p:cNvSpPr txBox="1">
            <a:spLocks/>
          </p:cNvSpPr>
          <p:nvPr/>
        </p:nvSpPr>
        <p:spPr>
          <a:xfrm>
            <a:off x="0" y="85179"/>
            <a:ext cx="12195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Worked Example </a:t>
            </a:r>
            <a:r>
              <a:rPr lang="en-GB" sz="3200" b="1" dirty="0"/>
              <a:t>- </a:t>
            </a:r>
            <a:r>
              <a:rPr lang="en-GB" sz="3200" dirty="0"/>
              <a:t>Using Targeting Attribute for Automating pipeline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52FDA-111F-1F1A-9C51-01F68DC8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0" y="2636191"/>
            <a:ext cx="2958890" cy="1923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B7C7D-7A0E-4EAE-D5B0-4793E211C3BA}"/>
              </a:ext>
            </a:extLst>
          </p:cNvPr>
          <p:cNvSpPr txBox="1"/>
          <p:nvPr/>
        </p:nvSpPr>
        <p:spPr>
          <a:xfrm>
            <a:off x="234783" y="1908299"/>
            <a:ext cx="295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(1) Set up targeting cell in Attributes using People section to create list 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FAB4D-E896-D68F-6CA1-24C449D469F8}"/>
              </a:ext>
            </a:extLst>
          </p:cNvPr>
          <p:cNvSpPr txBox="1"/>
          <p:nvPr/>
        </p:nvSpPr>
        <p:spPr>
          <a:xfrm>
            <a:off x="3484225" y="1821791"/>
            <a:ext cx="3756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(2) Add Attribute to Form and send to project owners </a:t>
            </a:r>
            <a:r>
              <a:rPr lang="en-US" sz="1400" b="1" i="1" dirty="0">
                <a:solidFill>
                  <a:schemeClr val="accent3"/>
                </a:solidFill>
              </a:rPr>
              <a:t>– who will score this project?</a:t>
            </a:r>
            <a:br>
              <a:rPr lang="en-US" sz="1400" b="1" i="1" dirty="0">
                <a:solidFill>
                  <a:schemeClr val="accent3"/>
                </a:solidFill>
              </a:rPr>
            </a:br>
            <a:endParaRPr lang="en-GB" sz="1400" b="1" i="1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1F88EE-EC2C-C62A-6F37-3B6D7DDE2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31"/>
          <a:stretch/>
        </p:blipFill>
        <p:spPr>
          <a:xfrm>
            <a:off x="3530514" y="2636191"/>
            <a:ext cx="3364540" cy="22176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638081-A638-6550-7A2A-068DC8D18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864" y="5943905"/>
            <a:ext cx="980386" cy="6812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8C037A-2439-678D-DF91-880928F878AB}"/>
              </a:ext>
            </a:extLst>
          </p:cNvPr>
          <p:cNvSpPr txBox="1"/>
          <p:nvPr/>
        </p:nvSpPr>
        <p:spPr>
          <a:xfrm>
            <a:off x="4997945" y="5943905"/>
            <a:ext cx="189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TIP – use Control Key to add multiple people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879F6D-1E8E-24A1-E5B5-B659DB7424CB}"/>
              </a:ext>
            </a:extLst>
          </p:cNvPr>
          <p:cNvSpPr txBox="1"/>
          <p:nvPr/>
        </p:nvSpPr>
        <p:spPr>
          <a:xfrm>
            <a:off x="7587342" y="2191832"/>
            <a:ext cx="1735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(3) In Assessments pick the Attribute for scoring – Nominated People will get the survey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AD0001-9261-1305-BFCC-872C14470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6" t="4942" r="-1" b="7874"/>
          <a:stretch/>
        </p:blipFill>
        <p:spPr>
          <a:xfrm>
            <a:off x="9604460" y="1513010"/>
            <a:ext cx="2305050" cy="2328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84940F8-CA87-5242-206D-57F4051989E9}"/>
              </a:ext>
            </a:extLst>
          </p:cNvPr>
          <p:cNvSpPr txBox="1"/>
          <p:nvPr/>
        </p:nvSpPr>
        <p:spPr>
          <a:xfrm>
            <a:off x="7446243" y="4178575"/>
            <a:ext cx="21582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(4) In Notifications pick the Attribute to get updates on status </a:t>
            </a:r>
            <a:br>
              <a:rPr lang="en-US" sz="1400" b="1" dirty="0">
                <a:solidFill>
                  <a:schemeClr val="accent3"/>
                </a:solidFill>
              </a:rPr>
            </a:br>
            <a:br>
              <a:rPr lang="en-US" sz="1400" b="1" dirty="0">
                <a:solidFill>
                  <a:schemeClr val="accent3"/>
                </a:solidFill>
              </a:rPr>
            </a:br>
            <a:r>
              <a:rPr lang="en-US" sz="1400" b="1" dirty="0">
                <a:solidFill>
                  <a:schemeClr val="accent3"/>
                </a:solidFill>
              </a:rPr>
              <a:t>- e.g. “Check your Survey Link… you have this new project to score!” 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7FFF59A-4E4F-FB0C-E999-C5B5EE2129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2" r="4733"/>
          <a:stretch/>
        </p:blipFill>
        <p:spPr>
          <a:xfrm>
            <a:off x="9604460" y="4083219"/>
            <a:ext cx="2482765" cy="1300305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E228646B-1BCF-BDD9-ABAD-3E9A90518C6A}"/>
              </a:ext>
            </a:extLst>
          </p:cNvPr>
          <p:cNvSpPr/>
          <p:nvPr/>
        </p:nvSpPr>
        <p:spPr>
          <a:xfrm rot="18758769">
            <a:off x="7102417" y="3042566"/>
            <a:ext cx="447675" cy="3172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99F7C6F-36CB-9EF3-7A66-745536E63D92}"/>
              </a:ext>
            </a:extLst>
          </p:cNvPr>
          <p:cNvSpPr/>
          <p:nvPr/>
        </p:nvSpPr>
        <p:spPr>
          <a:xfrm rot="2690267">
            <a:off x="7100165" y="3724916"/>
            <a:ext cx="447675" cy="3172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B1ADD2-EF2E-ABE2-681B-4BDD01B7AC75}"/>
              </a:ext>
            </a:extLst>
          </p:cNvPr>
          <p:cNvSpPr txBox="1"/>
          <p:nvPr/>
        </p:nvSpPr>
        <p:spPr>
          <a:xfrm>
            <a:off x="3552699" y="4853803"/>
            <a:ext cx="3364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accent3"/>
                </a:solidFill>
              </a:rPr>
              <a:t>Consider putting this Form </a:t>
            </a:r>
            <a:r>
              <a:rPr lang="en-US" sz="1400" b="1" i="1" dirty="0">
                <a:solidFill>
                  <a:schemeClr val="accent3"/>
                </a:solidFill>
              </a:rPr>
              <a:t>into a Report for a To Do List – see below … or a Request page as part of </a:t>
            </a:r>
            <a:r>
              <a:rPr lang="en-US" sz="1400" b="1" i="1">
                <a:solidFill>
                  <a:schemeClr val="accent3"/>
                </a:solidFill>
              </a:rPr>
              <a:t>project set-up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404426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5A1DB51-1F80-4CB1-BFB3-B2504844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68" y="2447285"/>
            <a:ext cx="5911406" cy="92882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B11D35F-5BAC-4CAE-BADD-2E5BD8F105D0}"/>
              </a:ext>
            </a:extLst>
          </p:cNvPr>
          <p:cNvSpPr txBox="1">
            <a:spLocks/>
          </p:cNvSpPr>
          <p:nvPr/>
        </p:nvSpPr>
        <p:spPr>
          <a:xfrm>
            <a:off x="4015538" y="21559"/>
            <a:ext cx="8129451" cy="898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Collection Tools</a:t>
            </a:r>
            <a:br>
              <a:rPr lang="en-GB" sz="3200" b="1" dirty="0"/>
            </a:br>
            <a:r>
              <a:rPr lang="en-GB" sz="3200" dirty="0"/>
              <a:t>To Do 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A59D9-990A-4779-A79F-33A327E99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734"/>
          <a:stretch/>
        </p:blipFill>
        <p:spPr>
          <a:xfrm>
            <a:off x="1279529" y="3485760"/>
            <a:ext cx="6010003" cy="1712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0C79E-985D-431B-8796-C5815B673C4C}"/>
              </a:ext>
            </a:extLst>
          </p:cNvPr>
          <p:cNvSpPr txBox="1"/>
          <p:nvPr/>
        </p:nvSpPr>
        <p:spPr>
          <a:xfrm>
            <a:off x="7711602" y="1209415"/>
            <a:ext cx="439579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(1) </a:t>
            </a:r>
            <a:r>
              <a:rPr lang="en-GB" dirty="0"/>
              <a:t>Create a new Report (Portfolio Dashboard)</a:t>
            </a: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(2) </a:t>
            </a:r>
            <a:r>
              <a:rPr lang="en-GB" dirty="0"/>
              <a:t>Pick a Form to embed – this will pop up when users click the </a:t>
            </a:r>
            <a:r>
              <a:rPr lang="en-GB" b="1" dirty="0"/>
              <a:t>EDIT </a:t>
            </a:r>
            <a:r>
              <a:rPr lang="en-GB" dirty="0"/>
              <a:t>button in the report </a:t>
            </a:r>
            <a:br>
              <a:rPr lang="en-GB" dirty="0"/>
            </a:br>
            <a:r>
              <a:rPr lang="en-GB" b="1" dirty="0">
                <a:solidFill>
                  <a:schemeClr val="accent3"/>
                </a:solidFill>
              </a:rPr>
              <a:t>TIP </a:t>
            </a:r>
            <a:r>
              <a:rPr lang="en-GB" dirty="0"/>
              <a:t>– create Read only Form if you don’t want users to be able to edit from here</a:t>
            </a: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(3) </a:t>
            </a:r>
            <a:r>
              <a:rPr lang="en-GB" dirty="0"/>
              <a:t>Customise the Report:</a:t>
            </a:r>
            <a:br>
              <a:rPr lang="en-GB" dirty="0"/>
            </a:br>
            <a:r>
              <a:rPr lang="en-GB" dirty="0"/>
              <a:t>* Select Attributes (3.1)</a:t>
            </a:r>
            <a:br>
              <a:rPr lang="en-GB" dirty="0"/>
            </a:br>
            <a:r>
              <a:rPr lang="en-GB" dirty="0"/>
              <a:t>* Drag column headers to create sections to order your report (3.2)</a:t>
            </a:r>
            <a:br>
              <a:rPr lang="en-GB" dirty="0"/>
            </a:br>
            <a:r>
              <a:rPr lang="en-GB" dirty="0"/>
              <a:t>* Adjust display settings for data (3.3)</a:t>
            </a: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(4) </a:t>
            </a:r>
            <a:r>
              <a:rPr lang="en-GB" dirty="0"/>
              <a:t>Include a Status Update in your Form – to let people change Kanban status</a:t>
            </a: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(5) </a:t>
            </a:r>
            <a:r>
              <a:rPr lang="en-GB" dirty="0"/>
              <a:t>Share your report as a URL which you can share or publish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35F24-D9F1-49DA-A306-5B189945A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338" y="1266422"/>
            <a:ext cx="3572271" cy="1088657"/>
          </a:xfrm>
          <a:prstGeom prst="rect">
            <a:avLst/>
          </a:prstGeom>
        </p:spPr>
      </p:pic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5DE807AA-BCC5-4F52-858A-F4031C903137}"/>
              </a:ext>
            </a:extLst>
          </p:cNvPr>
          <p:cNvSpPr/>
          <p:nvPr/>
        </p:nvSpPr>
        <p:spPr>
          <a:xfrm>
            <a:off x="795188" y="2180079"/>
            <a:ext cx="424480" cy="991879"/>
          </a:xfrm>
          <a:prstGeom prst="curved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BA012-612A-45C3-BF2D-2205A1B90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047" y="5373137"/>
            <a:ext cx="2589731" cy="1320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1B50C-EA82-407D-B107-F0AB34897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838" y="5021571"/>
            <a:ext cx="2125042" cy="4947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7D4770-BFA8-4D59-B73C-3D489EB11503}"/>
              </a:ext>
            </a:extLst>
          </p:cNvPr>
          <p:cNvSpPr/>
          <p:nvPr/>
        </p:nvSpPr>
        <p:spPr>
          <a:xfrm>
            <a:off x="1200617" y="1249680"/>
            <a:ext cx="3572271" cy="325284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013AC-5DA6-4463-BFC6-21E288A991E5}"/>
              </a:ext>
            </a:extLst>
          </p:cNvPr>
          <p:cNvSpPr/>
          <p:nvPr/>
        </p:nvSpPr>
        <p:spPr>
          <a:xfrm>
            <a:off x="1273460" y="3681917"/>
            <a:ext cx="836626" cy="22910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8F10B-954B-4645-8703-2076A44F711A}"/>
              </a:ext>
            </a:extLst>
          </p:cNvPr>
          <p:cNvSpPr/>
          <p:nvPr/>
        </p:nvSpPr>
        <p:spPr>
          <a:xfrm>
            <a:off x="5175114" y="2470838"/>
            <a:ext cx="2031160" cy="974904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2CB84F-4E36-4C05-83FB-B23CD0518528}"/>
              </a:ext>
            </a:extLst>
          </p:cNvPr>
          <p:cNvSpPr/>
          <p:nvPr/>
        </p:nvSpPr>
        <p:spPr>
          <a:xfrm>
            <a:off x="6679318" y="3531081"/>
            <a:ext cx="544227" cy="22910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FFB5FD-DA24-4973-9FDA-454DD51CD1BB}"/>
              </a:ext>
            </a:extLst>
          </p:cNvPr>
          <p:cNvSpPr/>
          <p:nvPr/>
        </p:nvSpPr>
        <p:spPr>
          <a:xfrm>
            <a:off x="3816764" y="3796468"/>
            <a:ext cx="397549" cy="22910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01B38-7AB7-4D31-A699-A77A8F32A7B8}"/>
              </a:ext>
            </a:extLst>
          </p:cNvPr>
          <p:cNvSpPr txBox="1"/>
          <p:nvPr/>
        </p:nvSpPr>
        <p:spPr>
          <a:xfrm flipH="1">
            <a:off x="321247" y="1269539"/>
            <a:ext cx="7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4EC49D-FB27-45CC-AAF7-0A3AB0241B11}"/>
              </a:ext>
            </a:extLst>
          </p:cNvPr>
          <p:cNvSpPr txBox="1"/>
          <p:nvPr/>
        </p:nvSpPr>
        <p:spPr>
          <a:xfrm flipH="1">
            <a:off x="321247" y="2351100"/>
            <a:ext cx="7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BAB45-4775-4F39-8823-1D5177C872E4}"/>
              </a:ext>
            </a:extLst>
          </p:cNvPr>
          <p:cNvSpPr txBox="1"/>
          <p:nvPr/>
        </p:nvSpPr>
        <p:spPr>
          <a:xfrm flipH="1">
            <a:off x="321247" y="3605593"/>
            <a:ext cx="7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368E8D-DA3F-43DD-B74A-F1F013DC7CB0}"/>
              </a:ext>
            </a:extLst>
          </p:cNvPr>
          <p:cNvSpPr txBox="1"/>
          <p:nvPr/>
        </p:nvSpPr>
        <p:spPr>
          <a:xfrm flipH="1">
            <a:off x="321380" y="5483148"/>
            <a:ext cx="7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CE79E57-EEE7-4F3E-B43C-DD92260AC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668" y="5508343"/>
            <a:ext cx="2284417" cy="11101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2045CC1-3F6C-4092-8E3D-5B49925CF7EE}"/>
              </a:ext>
            </a:extLst>
          </p:cNvPr>
          <p:cNvSpPr/>
          <p:nvPr/>
        </p:nvSpPr>
        <p:spPr>
          <a:xfrm>
            <a:off x="6222176" y="4994885"/>
            <a:ext cx="721549" cy="494718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961D12-8649-4F83-81C6-0733F8FE1FB7}"/>
              </a:ext>
            </a:extLst>
          </p:cNvPr>
          <p:cNvSpPr/>
          <p:nvPr/>
        </p:nvSpPr>
        <p:spPr>
          <a:xfrm>
            <a:off x="1376846" y="4880333"/>
            <a:ext cx="397549" cy="22910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38BB99-A806-433F-8C9B-46B0115EEED9}"/>
              </a:ext>
            </a:extLst>
          </p:cNvPr>
          <p:cNvCxnSpPr>
            <a:cxnSpLocks/>
          </p:cNvCxnSpPr>
          <p:nvPr/>
        </p:nvCxnSpPr>
        <p:spPr>
          <a:xfrm>
            <a:off x="1591113" y="5068337"/>
            <a:ext cx="0" cy="568806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1066BD9-3965-4890-BB86-7C5CED499797}"/>
              </a:ext>
            </a:extLst>
          </p:cNvPr>
          <p:cNvSpPr txBox="1"/>
          <p:nvPr/>
        </p:nvSpPr>
        <p:spPr>
          <a:xfrm flipH="1">
            <a:off x="4478247" y="5617621"/>
            <a:ext cx="7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/>
                </a:solidFill>
              </a:defRPr>
            </a:lvl1pPr>
          </a:lstStyle>
          <a:p>
            <a:r>
              <a:rPr lang="en-GB" sz="2000" i="0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F0A10B-1998-48E1-9066-83DC3B12E642}"/>
              </a:ext>
            </a:extLst>
          </p:cNvPr>
          <p:cNvSpPr txBox="1"/>
          <p:nvPr/>
        </p:nvSpPr>
        <p:spPr>
          <a:xfrm flipH="1">
            <a:off x="2152479" y="3636329"/>
            <a:ext cx="74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3.2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9D4157-F7EC-4B87-8A22-4B80BDED8B04}"/>
              </a:ext>
            </a:extLst>
          </p:cNvPr>
          <p:cNvSpPr txBox="1"/>
          <p:nvPr/>
        </p:nvSpPr>
        <p:spPr>
          <a:xfrm flipH="1">
            <a:off x="3819354" y="3474404"/>
            <a:ext cx="74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3.3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E10E2F-4EE3-478B-B8C8-5365FFC19DFB}"/>
              </a:ext>
            </a:extLst>
          </p:cNvPr>
          <p:cNvSpPr txBox="1"/>
          <p:nvPr/>
        </p:nvSpPr>
        <p:spPr>
          <a:xfrm flipH="1">
            <a:off x="6043006" y="3445742"/>
            <a:ext cx="74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accent3"/>
                </a:solidFill>
              </a:rPr>
              <a:t>3.1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6A6FA-5916-4D7A-AFCC-2876C0BDF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78" y="510089"/>
            <a:ext cx="4386758" cy="532164"/>
          </a:xfrm>
          <a:prstGeom prst="rect">
            <a:avLst/>
          </a:prstGeom>
        </p:spPr>
      </p:pic>
      <p:sp>
        <p:nvSpPr>
          <p:cNvPr id="34" name="Freeform 502">
            <a:extLst>
              <a:ext uri="{FF2B5EF4-FFF2-40B4-BE49-F238E27FC236}">
                <a16:creationId xmlns:a16="http://schemas.microsoft.com/office/drawing/2014/main" id="{4A40AA9B-A693-4FC6-904A-570ACC08024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820277" y="240682"/>
            <a:ext cx="546765" cy="107908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AFA8C-8754-4282-8728-4C07BE75B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5114" y="451758"/>
            <a:ext cx="2100569" cy="862123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DF95CBE-7E7D-42A2-B14A-8B1C6EBBE2B7}"/>
              </a:ext>
            </a:extLst>
          </p:cNvPr>
          <p:cNvCxnSpPr>
            <a:cxnSpLocks/>
          </p:cNvCxnSpPr>
          <p:nvPr/>
        </p:nvCxnSpPr>
        <p:spPr>
          <a:xfrm>
            <a:off x="4792850" y="776171"/>
            <a:ext cx="355017" cy="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1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75B23-74C5-42C6-B142-71CC09017023}"/>
              </a:ext>
            </a:extLst>
          </p:cNvPr>
          <p:cNvSpPr txBox="1">
            <a:spLocks/>
          </p:cNvSpPr>
          <p:nvPr/>
        </p:nvSpPr>
        <p:spPr>
          <a:xfrm>
            <a:off x="1189182" y="309708"/>
            <a:ext cx="10515600" cy="105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GB" sz="3200" b="1" dirty="0"/>
              <a:t>Pipeline Configuration</a:t>
            </a:r>
            <a:br>
              <a:rPr lang="en-GB" sz="3200" dirty="0"/>
            </a:br>
            <a:r>
              <a:rPr lang="en-GB" sz="3200" dirty="0"/>
              <a:t>Product Features Checklist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A34B-5E8D-4307-9057-45AB726C3541}"/>
              </a:ext>
            </a:extLst>
          </p:cNvPr>
          <p:cNvSpPr txBox="1"/>
          <p:nvPr/>
        </p:nvSpPr>
        <p:spPr>
          <a:xfrm>
            <a:off x="3823855" y="1801091"/>
            <a:ext cx="7880927" cy="518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Kanban </a:t>
            </a:r>
            <a:r>
              <a:rPr lang="en-GB" dirty="0"/>
              <a:t>is your decision process – customise in order to manage projects based on status within a workflow</a:t>
            </a:r>
            <a:br>
              <a:rPr lang="en-GB" dirty="0"/>
            </a:b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Forms</a:t>
            </a:r>
            <a:r>
              <a:rPr lang="en-GB" dirty="0"/>
              <a:t> capture data defined in Attributes – customise for different stakeholders to make it easy for stakeholders to contribute</a:t>
            </a:r>
            <a:br>
              <a:rPr lang="en-GB" dirty="0"/>
            </a:b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Notifications</a:t>
            </a:r>
            <a:r>
              <a:rPr lang="en-GB" dirty="0"/>
              <a:t> are targeted emails that trigger when a project changes Kanban Status</a:t>
            </a:r>
            <a:br>
              <a:rPr lang="en-GB" dirty="0"/>
            </a:b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Lists</a:t>
            </a:r>
            <a:r>
              <a:rPr lang="en-GB" dirty="0"/>
              <a:t> are groups of Alternatives, typically defined by Attributes and/or Kanban Status, which will drive Reports and Assessment Panels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are 3 ways to </a:t>
            </a:r>
            <a:r>
              <a:rPr lang="en-GB" b="1" dirty="0"/>
              <a:t>add Alternatives </a:t>
            </a:r>
            <a:r>
              <a:rPr lang="en-GB" dirty="0"/>
              <a:t>into your model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Directly via </a:t>
            </a:r>
            <a:r>
              <a:rPr lang="en-GB" b="1" dirty="0"/>
              <a:t>Kanban</a:t>
            </a:r>
            <a:r>
              <a:rPr lang="en-GB" dirty="0"/>
              <a:t> Create Projects button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Requests Pages </a:t>
            </a:r>
            <a:r>
              <a:rPr lang="en-GB" dirty="0"/>
              <a:t>sent to stakeholders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Upload</a:t>
            </a:r>
            <a:r>
              <a:rPr lang="en-GB" dirty="0"/>
              <a:t> from a spreadsheet</a:t>
            </a:r>
          </a:p>
        </p:txBody>
      </p:sp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00770A15-1128-4020-94BE-B276E92D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322" y="2022394"/>
            <a:ext cx="3613533" cy="36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2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E1135-8D87-4F22-8D5F-583000CE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9"/>
          <a:stretch/>
        </p:blipFill>
        <p:spPr>
          <a:xfrm>
            <a:off x="123153" y="1691166"/>
            <a:ext cx="4003572" cy="3265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CE6694-98C8-46CA-BB7C-E1B4C2DA672F}"/>
              </a:ext>
            </a:extLst>
          </p:cNvPr>
          <p:cNvSpPr txBox="1"/>
          <p:nvPr/>
        </p:nvSpPr>
        <p:spPr>
          <a:xfrm>
            <a:off x="123153" y="5297793"/>
            <a:ext cx="379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(1) </a:t>
            </a:r>
            <a:r>
              <a:rPr lang="en-GB" b="1" dirty="0"/>
              <a:t>Request Pages </a:t>
            </a:r>
            <a:r>
              <a:rPr lang="en-GB" dirty="0"/>
              <a:t>enable you to ask stakeholders for </a:t>
            </a:r>
            <a:r>
              <a:rPr lang="en-GB" b="1" dirty="0"/>
              <a:t>project nominations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6B2686-21FC-4BF0-A772-51775E8F0363}"/>
              </a:ext>
            </a:extLst>
          </p:cNvPr>
          <p:cNvCxnSpPr>
            <a:cxnSpLocks/>
          </p:cNvCxnSpPr>
          <p:nvPr/>
        </p:nvCxnSpPr>
        <p:spPr>
          <a:xfrm>
            <a:off x="2124939" y="3276257"/>
            <a:ext cx="211419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32935F-84D5-4199-AE78-33C8BB732E61}"/>
              </a:ext>
            </a:extLst>
          </p:cNvPr>
          <p:cNvSpPr txBox="1">
            <a:spLocks/>
          </p:cNvSpPr>
          <p:nvPr/>
        </p:nvSpPr>
        <p:spPr>
          <a:xfrm>
            <a:off x="4551680" y="18168"/>
            <a:ext cx="7497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Collect Alternatives</a:t>
            </a:r>
            <a:br>
              <a:rPr lang="en-GB" sz="3200" b="1" dirty="0"/>
            </a:br>
            <a:r>
              <a:rPr lang="en-GB" sz="3200" dirty="0"/>
              <a:t>Request Pages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C4C8B-D3EC-4BAE-BDD7-97EC8E503DF7}"/>
              </a:ext>
            </a:extLst>
          </p:cNvPr>
          <p:cNvSpPr/>
          <p:nvPr/>
        </p:nvSpPr>
        <p:spPr>
          <a:xfrm>
            <a:off x="1025105" y="1723063"/>
            <a:ext cx="676104" cy="286491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9DF38-226D-48AF-B5BB-118DFE89D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06" y="3323894"/>
            <a:ext cx="3884118" cy="1558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D4405-9EC2-401C-90D0-6FDC20BBB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106" y="1723063"/>
            <a:ext cx="3884118" cy="155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B42C5-FF72-4759-A531-481D7E30E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487" y="1696487"/>
            <a:ext cx="3664360" cy="32601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9FE35E-B838-4349-AE10-D51C8B59E1AE}"/>
              </a:ext>
            </a:extLst>
          </p:cNvPr>
          <p:cNvCxnSpPr>
            <a:cxnSpLocks/>
          </p:cNvCxnSpPr>
          <p:nvPr/>
        </p:nvCxnSpPr>
        <p:spPr>
          <a:xfrm>
            <a:off x="7984399" y="2716275"/>
            <a:ext cx="42008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EF18E6-97C6-4AA7-B0BF-338E2A8D2A71}"/>
              </a:ext>
            </a:extLst>
          </p:cNvPr>
          <p:cNvSpPr txBox="1"/>
          <p:nvPr/>
        </p:nvSpPr>
        <p:spPr>
          <a:xfrm>
            <a:off x="4394803" y="5181695"/>
            <a:ext cx="379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(2)  </a:t>
            </a:r>
            <a:r>
              <a:rPr lang="en-GB" dirty="0"/>
              <a:t>Select a </a:t>
            </a:r>
            <a:r>
              <a:rPr lang="en-GB" b="1" dirty="0"/>
              <a:t>Form </a:t>
            </a:r>
            <a:r>
              <a:rPr lang="en-GB" dirty="0"/>
              <a:t>for users to complete, then customise the communication with a message &amp; branding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849F2B-5C00-46FA-A831-CF5AD88416A5}"/>
              </a:ext>
            </a:extLst>
          </p:cNvPr>
          <p:cNvSpPr txBox="1"/>
          <p:nvPr/>
        </p:nvSpPr>
        <p:spPr>
          <a:xfrm>
            <a:off x="8404487" y="5181695"/>
            <a:ext cx="379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(3)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/>
              <a:t>clicking on the </a:t>
            </a:r>
            <a:r>
              <a:rPr lang="en-GB" b="1" dirty="0"/>
              <a:t>link</a:t>
            </a:r>
            <a:r>
              <a:rPr lang="en-GB" dirty="0"/>
              <a:t> are taken to a Form to generate a project</a:t>
            </a:r>
          </a:p>
        </p:txBody>
      </p:sp>
    </p:spTree>
    <p:extLst>
      <p:ext uri="{BB962C8B-B14F-4D97-AF65-F5344CB8AC3E}">
        <p14:creationId xmlns:p14="http://schemas.microsoft.com/office/powerpoint/2010/main" val="2442330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EB133-0216-4EF1-BC5B-AE6DE222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779" y="2597020"/>
            <a:ext cx="6433368" cy="2771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3DB8A-B054-440A-9461-A5EB7FCD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824" y="5471896"/>
            <a:ext cx="9286875" cy="915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5115F-701D-409B-BFF9-895A22E7A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85" y="1729016"/>
            <a:ext cx="3822896" cy="2857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1F4F0-7D0F-499C-B2D1-6D1B3963D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1" y="1740428"/>
            <a:ext cx="3854648" cy="4381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F9EC0-26FE-4C0C-A2B4-68A300DBCE74}"/>
              </a:ext>
            </a:extLst>
          </p:cNvPr>
          <p:cNvSpPr/>
          <p:nvPr/>
        </p:nvSpPr>
        <p:spPr>
          <a:xfrm>
            <a:off x="267621" y="1740427"/>
            <a:ext cx="1101706" cy="4381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4C2FC-740F-4C4A-824D-0211809C591C}"/>
              </a:ext>
            </a:extLst>
          </p:cNvPr>
          <p:cNvSpPr txBox="1"/>
          <p:nvPr/>
        </p:nvSpPr>
        <p:spPr>
          <a:xfrm>
            <a:off x="217594" y="4344095"/>
            <a:ext cx="4533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batch import your </a:t>
            </a:r>
            <a:r>
              <a:rPr lang="en-GB" dirty="0" err="1"/>
              <a:t>altneratives</a:t>
            </a:r>
            <a:r>
              <a:rPr lang="en-GB" dirty="0"/>
              <a:t>, first define the</a:t>
            </a:r>
            <a:r>
              <a:rPr lang="en-GB" b="1" dirty="0"/>
              <a:t> Attributes </a:t>
            </a:r>
            <a:r>
              <a:rPr lang="en-GB" dirty="0"/>
              <a:t>you want to see using the software, then click here from the Kanban screen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63854A-3292-4C5F-8A88-D8B7AE184E9A}"/>
              </a:ext>
            </a:extLst>
          </p:cNvPr>
          <p:cNvCxnSpPr>
            <a:cxnSpLocks/>
          </p:cNvCxnSpPr>
          <p:nvPr/>
        </p:nvCxnSpPr>
        <p:spPr>
          <a:xfrm flipV="1">
            <a:off x="2468330" y="3002928"/>
            <a:ext cx="2479577" cy="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C588C4-D753-4375-87E8-7097341C7FCA}"/>
              </a:ext>
            </a:extLst>
          </p:cNvPr>
          <p:cNvCxnSpPr>
            <a:cxnSpLocks/>
          </p:cNvCxnSpPr>
          <p:nvPr/>
        </p:nvCxnSpPr>
        <p:spPr>
          <a:xfrm>
            <a:off x="7474048" y="3578176"/>
            <a:ext cx="0" cy="212232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FE90AF-1D5C-4773-B97E-9BA72B031951}"/>
              </a:ext>
            </a:extLst>
          </p:cNvPr>
          <p:cNvCxnSpPr>
            <a:cxnSpLocks/>
          </p:cNvCxnSpPr>
          <p:nvPr/>
        </p:nvCxnSpPr>
        <p:spPr>
          <a:xfrm flipV="1">
            <a:off x="5378548" y="5063356"/>
            <a:ext cx="0" cy="58600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12D483-DC4C-43CB-964F-EA05C682AF70}"/>
              </a:ext>
            </a:extLst>
          </p:cNvPr>
          <p:cNvSpPr txBox="1"/>
          <p:nvPr/>
        </p:nvSpPr>
        <p:spPr>
          <a:xfrm>
            <a:off x="5104779" y="1258471"/>
            <a:ext cx="639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will then enable you to generate an import file with the relevant columns already in place – </a:t>
            </a:r>
            <a:r>
              <a:rPr lang="en-GB" b="1"/>
              <a:t>please don’t change this formatting</a:t>
            </a:r>
            <a:r>
              <a:rPr lang="en-GB"/>
              <a:t>, but copy in the project data, with a row for every project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72DC-9E3E-41F8-855F-C7500E15D01C}"/>
              </a:ext>
            </a:extLst>
          </p:cNvPr>
          <p:cNvSpPr txBox="1"/>
          <p:nvPr/>
        </p:nvSpPr>
        <p:spPr>
          <a:xfrm>
            <a:off x="2117824" y="6387644"/>
            <a:ext cx="77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Excel file can then be populated and loaded back into the model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4734B5C-F5EC-4988-8573-8B27E9F6CF04}"/>
              </a:ext>
            </a:extLst>
          </p:cNvPr>
          <p:cNvSpPr txBox="1">
            <a:spLocks/>
          </p:cNvSpPr>
          <p:nvPr/>
        </p:nvSpPr>
        <p:spPr>
          <a:xfrm>
            <a:off x="3919674" y="18168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Collect Alternatives</a:t>
            </a:r>
            <a:br>
              <a:rPr lang="en-GB" sz="3200" b="1" dirty="0"/>
            </a:br>
            <a:r>
              <a:rPr lang="en-GB" sz="3200" dirty="0"/>
              <a:t>Import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7B9D6-8C07-40D4-A643-4B624173302E}"/>
              </a:ext>
            </a:extLst>
          </p:cNvPr>
          <p:cNvSpPr txBox="1"/>
          <p:nvPr/>
        </p:nvSpPr>
        <p:spPr>
          <a:xfrm>
            <a:off x="1214950" y="27381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4032-1175-4BD0-BC8F-B95AF80A5274}"/>
              </a:ext>
            </a:extLst>
          </p:cNvPr>
          <p:cNvSpPr txBox="1"/>
          <p:nvPr/>
        </p:nvSpPr>
        <p:spPr>
          <a:xfrm>
            <a:off x="7290344" y="28259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2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85F1F-5023-46FF-81E4-B03651E4226D}"/>
              </a:ext>
            </a:extLst>
          </p:cNvPr>
          <p:cNvSpPr txBox="1"/>
          <p:nvPr/>
        </p:nvSpPr>
        <p:spPr>
          <a:xfrm>
            <a:off x="5468614" y="48966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4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53144-96E6-4518-B50F-3C2BA136D159}"/>
              </a:ext>
            </a:extLst>
          </p:cNvPr>
          <p:cNvSpPr txBox="1"/>
          <p:nvPr/>
        </p:nvSpPr>
        <p:spPr>
          <a:xfrm>
            <a:off x="6203177" y="58886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3</a:t>
            </a:r>
            <a:endParaRPr lang="en-GB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9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C5115F-701D-409B-BFF9-895A22E7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2" y="3126142"/>
            <a:ext cx="3822896" cy="2857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1F4F0-7D0F-499C-B2D1-6D1B3963D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66" y="2071960"/>
            <a:ext cx="3854648" cy="4381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F9EC0-26FE-4C0C-A2B4-68A300DBCE74}"/>
              </a:ext>
            </a:extLst>
          </p:cNvPr>
          <p:cNvSpPr/>
          <p:nvPr/>
        </p:nvSpPr>
        <p:spPr>
          <a:xfrm>
            <a:off x="538685" y="2063995"/>
            <a:ext cx="1101706" cy="4381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4C2FC-740F-4C4A-824D-0211809C591C}"/>
              </a:ext>
            </a:extLst>
          </p:cNvPr>
          <p:cNvSpPr txBox="1"/>
          <p:nvPr/>
        </p:nvSpPr>
        <p:spPr>
          <a:xfrm>
            <a:off x="525966" y="2603755"/>
            <a:ext cx="456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 batch export your project data use the </a:t>
            </a:r>
            <a:r>
              <a:rPr lang="en-GB" b="1"/>
              <a:t>Export </a:t>
            </a:r>
            <a:r>
              <a:rPr lang="en-GB"/>
              <a:t>option instead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63854A-3292-4C5F-8A88-D8B7AE184E9A}"/>
              </a:ext>
            </a:extLst>
          </p:cNvPr>
          <p:cNvCxnSpPr>
            <a:cxnSpLocks/>
          </p:cNvCxnSpPr>
          <p:nvPr/>
        </p:nvCxnSpPr>
        <p:spPr>
          <a:xfrm>
            <a:off x="2030512" y="4717684"/>
            <a:ext cx="1765202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B0AA1D5-83B3-497B-9C62-C40AFB38E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614" y="3898949"/>
            <a:ext cx="7578588" cy="1850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951E7-5A71-49B9-92E7-2D39E599E6D6}"/>
              </a:ext>
            </a:extLst>
          </p:cNvPr>
          <p:cNvSpPr txBox="1"/>
          <p:nvPr/>
        </p:nvSpPr>
        <p:spPr>
          <a:xfrm>
            <a:off x="4727810" y="2086699"/>
            <a:ext cx="710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generates a populated </a:t>
            </a:r>
            <a:r>
              <a:rPr lang="en-GB" b="1" dirty="0"/>
              <a:t>export template </a:t>
            </a:r>
            <a:r>
              <a:rPr lang="en-GB" dirty="0"/>
              <a:t>that you can use to drop into other models, or batch edit before uploading back into TransparentChoice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Please note – your spreadsheet can’t have formatting / filters or blank rows so works best if you copy / paste values into a new sheet before export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5D96AF-092E-492F-877E-B0C0A721D989}"/>
              </a:ext>
            </a:extLst>
          </p:cNvPr>
          <p:cNvSpPr txBox="1">
            <a:spLocks/>
          </p:cNvSpPr>
          <p:nvPr/>
        </p:nvSpPr>
        <p:spPr>
          <a:xfrm>
            <a:off x="3253565" y="81962"/>
            <a:ext cx="8859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Collect Alternatives</a:t>
            </a:r>
            <a:br>
              <a:rPr lang="en-GB" sz="3200" b="1" dirty="0"/>
            </a:br>
            <a:r>
              <a:rPr lang="en-GB" sz="3200" dirty="0"/>
              <a:t>Batch export Alternatives to edit portfolio</a:t>
            </a:r>
          </a:p>
        </p:txBody>
      </p:sp>
    </p:spTree>
    <p:extLst>
      <p:ext uri="{BB962C8B-B14F-4D97-AF65-F5344CB8AC3E}">
        <p14:creationId xmlns:p14="http://schemas.microsoft.com/office/powerpoint/2010/main" val="205782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10F0C-4EA9-4168-BF8F-CE340C98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438" y="2375246"/>
            <a:ext cx="4763485" cy="164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951E7-5A71-49B9-92E7-2D39E599E6D6}"/>
              </a:ext>
            </a:extLst>
          </p:cNvPr>
          <p:cNvSpPr txBox="1"/>
          <p:nvPr/>
        </p:nvSpPr>
        <p:spPr>
          <a:xfrm>
            <a:off x="421241" y="313576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your </a:t>
            </a:r>
            <a:r>
              <a:rPr lang="en-GB" b="1" dirty="0"/>
              <a:t>import file</a:t>
            </a:r>
            <a:r>
              <a:rPr lang="en-GB" dirty="0"/>
              <a:t> to capture the Attribute Data you want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5D96AF-092E-492F-877E-B0C0A721D989}"/>
              </a:ext>
            </a:extLst>
          </p:cNvPr>
          <p:cNvSpPr txBox="1">
            <a:spLocks/>
          </p:cNvSpPr>
          <p:nvPr/>
        </p:nvSpPr>
        <p:spPr>
          <a:xfrm>
            <a:off x="3253565" y="30592"/>
            <a:ext cx="8859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Collect Alternatives</a:t>
            </a:r>
            <a:br>
              <a:rPr lang="en-GB" sz="3200" b="1" dirty="0"/>
            </a:br>
            <a:r>
              <a:rPr lang="en-GB" sz="3200" dirty="0"/>
              <a:t>Add a new Attribute across all Alternatives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EA7EA-8A97-4F01-9546-BE9FAB14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6" y="1560706"/>
            <a:ext cx="3713247" cy="1468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AF1048-9A0D-4F93-9743-59046A32A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5" y="4090475"/>
            <a:ext cx="1790792" cy="254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9EF05-3E44-44E1-8DB4-443A74213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40" y="5415746"/>
            <a:ext cx="2244356" cy="1050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04264D-9FE0-4C67-8489-AAC6E080D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136" y="4000334"/>
            <a:ext cx="1530429" cy="6858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E7C209-635C-416C-A6BF-1B14E7F70DE0}"/>
              </a:ext>
            </a:extLst>
          </p:cNvPr>
          <p:cNvCxnSpPr>
            <a:cxnSpLocks/>
          </p:cNvCxnSpPr>
          <p:nvPr/>
        </p:nvCxnSpPr>
        <p:spPr>
          <a:xfrm>
            <a:off x="8541241" y="3602741"/>
            <a:ext cx="57085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C10D5F-0125-450C-8E70-6DB1ACDFE563}"/>
              </a:ext>
            </a:extLst>
          </p:cNvPr>
          <p:cNvCxnSpPr>
            <a:cxnSpLocks/>
          </p:cNvCxnSpPr>
          <p:nvPr/>
        </p:nvCxnSpPr>
        <p:spPr>
          <a:xfrm>
            <a:off x="11354648" y="3776914"/>
            <a:ext cx="0" cy="47795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14A13EA-1E40-4E87-9FE5-F94825796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7699" y="4571955"/>
            <a:ext cx="3435224" cy="22085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DC33FA-C987-4E8F-9DB1-DC95A1D199AE}"/>
              </a:ext>
            </a:extLst>
          </p:cNvPr>
          <p:cNvSpPr txBox="1"/>
          <p:nvPr/>
        </p:nvSpPr>
        <p:spPr>
          <a:xfrm>
            <a:off x="2390726" y="4555715"/>
            <a:ext cx="208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</a:t>
            </a:r>
            <a:r>
              <a:rPr lang="en-GB" b="1" dirty="0"/>
              <a:t>Import</a:t>
            </a:r>
            <a:r>
              <a:rPr lang="en-GB" dirty="0"/>
              <a:t> &amp; </a:t>
            </a:r>
            <a:r>
              <a:rPr lang="en-GB" b="1" dirty="0"/>
              <a:t>From Spreadsheet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3EB96C-83F3-48CC-B4DD-891F22ABA53B}"/>
              </a:ext>
            </a:extLst>
          </p:cNvPr>
          <p:cNvSpPr txBox="1"/>
          <p:nvPr/>
        </p:nvSpPr>
        <p:spPr>
          <a:xfrm>
            <a:off x="6177004" y="1342225"/>
            <a:ext cx="582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</a:t>
            </a:r>
            <a:r>
              <a:rPr lang="en-GB" b="1" dirty="0"/>
              <a:t>column headers</a:t>
            </a:r>
            <a:r>
              <a:rPr lang="en-GB" dirty="0"/>
              <a:t> will appear in the upload prompt – now match them to an existing Attribute or Click Create attribute to add a new one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EAAC07-9074-496C-A071-9ED2E1D90FC0}"/>
              </a:ext>
            </a:extLst>
          </p:cNvPr>
          <p:cNvCxnSpPr>
            <a:cxnSpLocks/>
          </p:cNvCxnSpPr>
          <p:nvPr/>
        </p:nvCxnSpPr>
        <p:spPr>
          <a:xfrm>
            <a:off x="3938378" y="1741586"/>
            <a:ext cx="3335725" cy="186115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200169-9BB3-4E08-8B51-C1FE32F90E2C}"/>
              </a:ext>
            </a:extLst>
          </p:cNvPr>
          <p:cNvCxnSpPr>
            <a:cxnSpLocks/>
          </p:cNvCxnSpPr>
          <p:nvPr/>
        </p:nvCxnSpPr>
        <p:spPr>
          <a:xfrm>
            <a:off x="1361798" y="4908910"/>
            <a:ext cx="98071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688CF3-BD43-4C25-B65B-DF2595441E93}"/>
              </a:ext>
            </a:extLst>
          </p:cNvPr>
          <p:cNvCxnSpPr>
            <a:cxnSpLocks/>
          </p:cNvCxnSpPr>
          <p:nvPr/>
        </p:nvCxnSpPr>
        <p:spPr>
          <a:xfrm flipV="1">
            <a:off x="2948683" y="5288607"/>
            <a:ext cx="0" cy="538106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9D07421-B016-44E5-A1FB-3AD50C9BDE1E}"/>
              </a:ext>
            </a:extLst>
          </p:cNvPr>
          <p:cNvSpPr txBox="1"/>
          <p:nvPr/>
        </p:nvSpPr>
        <p:spPr>
          <a:xfrm>
            <a:off x="5809596" y="4584583"/>
            <a:ext cx="2386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attribute will drop you through to the regular screen – don’t forget to </a:t>
            </a:r>
            <a:r>
              <a:rPr lang="en-GB" b="1" dirty="0"/>
              <a:t>set the Type </a:t>
            </a:r>
            <a:r>
              <a:rPr lang="en-GB" dirty="0"/>
              <a:t>to match the data you have uploaded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35CDEC-33CD-4CBD-8150-E47F3B3E7477}"/>
              </a:ext>
            </a:extLst>
          </p:cNvPr>
          <p:cNvCxnSpPr>
            <a:cxnSpLocks/>
          </p:cNvCxnSpPr>
          <p:nvPr/>
        </p:nvCxnSpPr>
        <p:spPr>
          <a:xfrm>
            <a:off x="8155021" y="5816439"/>
            <a:ext cx="57085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4CDC0B-35B1-4D9E-8BC8-824E96C49050}"/>
              </a:ext>
            </a:extLst>
          </p:cNvPr>
          <p:cNvSpPr txBox="1"/>
          <p:nvPr/>
        </p:nvSpPr>
        <p:spPr>
          <a:xfrm flipH="1">
            <a:off x="4020194" y="1329479"/>
            <a:ext cx="19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F9EBFC-012E-434F-947E-18C477E66804}"/>
              </a:ext>
            </a:extLst>
          </p:cNvPr>
          <p:cNvSpPr txBox="1"/>
          <p:nvPr/>
        </p:nvSpPr>
        <p:spPr>
          <a:xfrm>
            <a:off x="3964943" y="41198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30C512-02F1-4804-A09A-F4CD081ACEA4}"/>
              </a:ext>
            </a:extLst>
          </p:cNvPr>
          <p:cNvSpPr txBox="1"/>
          <p:nvPr/>
        </p:nvSpPr>
        <p:spPr>
          <a:xfrm>
            <a:off x="5779962" y="13527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3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99E704-32C9-4A3E-AF1F-B53BFD24AFF1}"/>
              </a:ext>
            </a:extLst>
          </p:cNvPr>
          <p:cNvSpPr txBox="1"/>
          <p:nvPr/>
        </p:nvSpPr>
        <p:spPr>
          <a:xfrm>
            <a:off x="5809596" y="40816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DC656E-67B8-42FF-BB06-10DC5B0905F1}"/>
              </a:ext>
            </a:extLst>
          </p:cNvPr>
          <p:cNvSpPr/>
          <p:nvPr/>
        </p:nvSpPr>
        <p:spPr>
          <a:xfrm>
            <a:off x="11281025" y="6543962"/>
            <a:ext cx="564721" cy="23655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4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DF396-BF0A-4B52-9009-5C147093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02817"/>
            <a:ext cx="11246428" cy="4102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65BE6-4D7D-4F77-AE22-43771D1D39D7}"/>
              </a:ext>
            </a:extLst>
          </p:cNvPr>
          <p:cNvSpPr txBox="1"/>
          <p:nvPr/>
        </p:nvSpPr>
        <p:spPr>
          <a:xfrm>
            <a:off x="3449320" y="1238862"/>
            <a:ext cx="6858000" cy="13849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If you import an Attribute with blanks these will</a:t>
            </a:r>
            <a:r>
              <a:rPr lang="en-GB" sz="2800" b="1" dirty="0"/>
              <a:t> overwrite data you have in the model already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94EF8-382F-4DB3-8DED-6F10FB90F3E7}"/>
              </a:ext>
            </a:extLst>
          </p:cNvPr>
          <p:cNvSpPr txBox="1"/>
          <p:nvPr/>
        </p:nvSpPr>
        <p:spPr>
          <a:xfrm>
            <a:off x="440057" y="5691814"/>
            <a:ext cx="488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do not check this box data for existing Attributes, data will not be imported (so you don’t wipe out existing data by mistake! </a:t>
            </a:r>
            <a:endParaRPr lang="en-GB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3C77E0-5D50-453D-B4B5-00B54440C105}"/>
              </a:ext>
            </a:extLst>
          </p:cNvPr>
          <p:cNvCxnSpPr>
            <a:cxnSpLocks/>
          </p:cNvCxnSpPr>
          <p:nvPr/>
        </p:nvCxnSpPr>
        <p:spPr>
          <a:xfrm flipV="1">
            <a:off x="4972050" y="4362450"/>
            <a:ext cx="1123950" cy="1454399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4A73EA2-9547-4D52-A837-DACB52E71970}"/>
              </a:ext>
            </a:extLst>
          </p:cNvPr>
          <p:cNvSpPr txBox="1">
            <a:spLocks/>
          </p:cNvSpPr>
          <p:nvPr/>
        </p:nvSpPr>
        <p:spPr>
          <a:xfrm>
            <a:off x="2749020" y="0"/>
            <a:ext cx="8859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Collect Alternatives</a:t>
            </a:r>
            <a:br>
              <a:rPr lang="en-GB" sz="3200" b="1" dirty="0"/>
            </a:br>
            <a:r>
              <a:rPr lang="en-GB" sz="3200" b="1" dirty="0">
                <a:solidFill>
                  <a:schemeClr val="accent2"/>
                </a:solidFill>
              </a:rPr>
              <a:t>Important Import </a:t>
            </a:r>
            <a:r>
              <a:rPr lang="en-GB" sz="3200" b="1" dirty="0">
                <a:solidFill>
                  <a:srgbClr val="FF0000"/>
                </a:solidFill>
              </a:rPr>
              <a:t>WARNING!!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E4599-398D-A50E-955B-D467F3E1B580}"/>
              </a:ext>
            </a:extLst>
          </p:cNvPr>
          <p:cNvSpPr txBox="1"/>
          <p:nvPr/>
        </p:nvSpPr>
        <p:spPr>
          <a:xfrm>
            <a:off x="4742469" y="2371658"/>
            <a:ext cx="6741160" cy="13849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Do not try to re-import </a:t>
            </a:r>
            <a:r>
              <a:rPr lang="en-GB" sz="2800" b="1" dirty="0"/>
              <a:t>all</a:t>
            </a:r>
            <a:r>
              <a:rPr lang="en-GB" sz="2800" dirty="0"/>
              <a:t> exported data once you have completed Assessments – this can break your import</a:t>
            </a: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58C48-3D16-2FCE-F73E-C585152757E1}"/>
              </a:ext>
            </a:extLst>
          </p:cNvPr>
          <p:cNvSpPr txBox="1"/>
          <p:nvPr/>
        </p:nvSpPr>
        <p:spPr>
          <a:xfrm>
            <a:off x="6636977" y="3723479"/>
            <a:ext cx="5412783" cy="18158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TIP</a:t>
            </a:r>
            <a:r>
              <a:rPr lang="en-GB" sz="2800" dirty="0"/>
              <a:t> – if you want to add data later in the process limit your import to </a:t>
            </a:r>
            <a:r>
              <a:rPr lang="en-GB" sz="2800" b="1" dirty="0"/>
              <a:t>NAME + ATTRIBUTE(S) WHERE DATA IS NEW / CHANGING </a:t>
            </a:r>
            <a:r>
              <a:rPr lang="en-GB" sz="2800" dirty="0"/>
              <a:t>only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78441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4430-0C31-4061-BDFE-9CC0ED21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270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Collect Alternatives</a:t>
            </a:r>
            <a:br>
              <a:rPr lang="en-GB" sz="3200" b="1" dirty="0"/>
            </a:br>
            <a:r>
              <a:rPr lang="en-GB" sz="3200" b="1" dirty="0">
                <a:solidFill>
                  <a:srgbClr val="FF0000"/>
                </a:solidFill>
              </a:rPr>
              <a:t>Why is this hanging / Errors reported on some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CCC05-3482-4882-A2BA-90DF91AA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" t="1671" b="39027"/>
          <a:stretch/>
        </p:blipFill>
        <p:spPr>
          <a:xfrm>
            <a:off x="1192578" y="1337253"/>
            <a:ext cx="10054542" cy="2688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86616-BB2D-4483-B564-E3EF6795DDD9}"/>
              </a:ext>
            </a:extLst>
          </p:cNvPr>
          <p:cNvSpPr txBox="1"/>
          <p:nvPr/>
        </p:nvSpPr>
        <p:spPr>
          <a:xfrm>
            <a:off x="1192578" y="3686711"/>
            <a:ext cx="10551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Always </a:t>
            </a:r>
            <a:r>
              <a:rPr lang="en-GB" sz="3600" b="1" dirty="0"/>
              <a:t>press F5 </a:t>
            </a:r>
            <a:r>
              <a:rPr lang="en-GB" sz="2000" b="1" dirty="0"/>
              <a:t>to refresh your 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Check your Excel File is clear of formatting &amp; you save it on the correct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Check your data conforms to Attribute configuration esp. where you are using Pick from List to limit to specific value or you have Dates requiring specific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Sign Out of the Product &amp; Back in if this screen is ‘stuck’ to clear cached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2456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E1135-8D87-4F22-8D5F-583000CE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9"/>
          <a:stretch/>
        </p:blipFill>
        <p:spPr>
          <a:xfrm>
            <a:off x="258656" y="1543158"/>
            <a:ext cx="4178317" cy="34079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6B2686-21FC-4BF0-A772-51775E8F0363}"/>
              </a:ext>
            </a:extLst>
          </p:cNvPr>
          <p:cNvCxnSpPr>
            <a:cxnSpLocks/>
          </p:cNvCxnSpPr>
          <p:nvPr/>
        </p:nvCxnSpPr>
        <p:spPr>
          <a:xfrm>
            <a:off x="2254321" y="2476763"/>
            <a:ext cx="59517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A79B8A7-AF6A-4E81-B46B-B46DD9A47F7A}"/>
              </a:ext>
            </a:extLst>
          </p:cNvPr>
          <p:cNvSpPr txBox="1">
            <a:spLocks/>
          </p:cNvSpPr>
          <p:nvPr/>
        </p:nvSpPr>
        <p:spPr>
          <a:xfrm>
            <a:off x="3872049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Organise Alternatives</a:t>
            </a:r>
            <a:br>
              <a:rPr lang="en-GB" sz="3200" b="1" dirty="0"/>
            </a:br>
            <a:r>
              <a:rPr lang="en-GB" sz="3200" dirty="0"/>
              <a:t>Lists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C4A967-5054-4C96-96D5-B38DB2EC1070}"/>
              </a:ext>
            </a:extLst>
          </p:cNvPr>
          <p:cNvSpPr/>
          <p:nvPr/>
        </p:nvSpPr>
        <p:spPr>
          <a:xfrm>
            <a:off x="1198063" y="1543158"/>
            <a:ext cx="696305" cy="312874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13CAB-0191-465C-9FC2-62574A02783A}"/>
              </a:ext>
            </a:extLst>
          </p:cNvPr>
          <p:cNvSpPr txBox="1"/>
          <p:nvPr/>
        </p:nvSpPr>
        <p:spPr>
          <a:xfrm>
            <a:off x="5710024" y="1334912"/>
            <a:ext cx="6399050" cy="5909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Lists </a:t>
            </a:r>
            <a:r>
              <a:rPr lang="en-GB" dirty="0"/>
              <a:t>are groups of Alternatives you will use for managing &amp; analysing your portfolio – </a:t>
            </a:r>
            <a:r>
              <a:rPr lang="en-GB" i="1" dirty="0"/>
              <a:t>see </a:t>
            </a:r>
            <a:r>
              <a:rPr lang="en-GB" b="1" i="1" dirty="0"/>
              <a:t>Reporting</a:t>
            </a:r>
            <a:r>
              <a:rPr lang="en-GB" i="1" dirty="0"/>
              <a:t> for Details</a:t>
            </a: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two types of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Static lists </a:t>
            </a:r>
            <a:r>
              <a:rPr lang="en-GB" dirty="0"/>
              <a:t>are manually chosen from all Alternatives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Active Lists </a:t>
            </a:r>
            <a:r>
              <a:rPr lang="en-GB" dirty="0"/>
              <a:t>are based on 3 types of condition, which you can combine in dynamic combination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/>
              <a:t>Attributes</a:t>
            </a:r>
            <a:r>
              <a:rPr lang="en-GB" dirty="0"/>
              <a:t> set to given value (e.g. strategic value &gt;30)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/>
              <a:t>Status</a:t>
            </a:r>
            <a:r>
              <a:rPr lang="en-GB" dirty="0"/>
              <a:t> is stage in Kanban (e.g. Proposed)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/>
              <a:t>Member</a:t>
            </a:r>
            <a:r>
              <a:rPr lang="en-GB" dirty="0"/>
              <a:t> of another list (e.g. Dan’s Projects)</a:t>
            </a:r>
          </a:p>
          <a:p>
            <a:pPr lvl="2"/>
            <a:r>
              <a:rPr lang="en-GB" b="1" dirty="0">
                <a:solidFill>
                  <a:schemeClr val="accent3"/>
                </a:solidFill>
              </a:rPr>
              <a:t>TIP</a:t>
            </a:r>
            <a:r>
              <a:rPr lang="en-GB" dirty="0"/>
              <a:t> – Once you have scored you can publish Rank: Use Lists to create ‘Top 10’ filters for quick reference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the </a:t>
            </a:r>
            <a:r>
              <a:rPr lang="en-GB" b="1" dirty="0"/>
              <a:t>difference between a List &amp; a Text Attribute </a:t>
            </a:r>
            <a:r>
              <a:rPr lang="en-GB" dirty="0"/>
              <a:t>flag?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Alternatives can only have 1 value for a given Text Attribute (i.e. project is in bucket A, B or 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… but for Lists Alternatives can be in many buckets – they are not mutually exclusive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EF6607-8258-4FE3-93A1-761C7C167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939" y="1614825"/>
            <a:ext cx="1632034" cy="1390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EC462-FF3A-4620-B937-445295243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432" y="3671799"/>
            <a:ext cx="3894948" cy="196998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C3D631-7358-42BD-9297-B8648CB7608C}"/>
              </a:ext>
            </a:extLst>
          </p:cNvPr>
          <p:cNvCxnSpPr>
            <a:cxnSpLocks/>
          </p:cNvCxnSpPr>
          <p:nvPr/>
        </p:nvCxnSpPr>
        <p:spPr>
          <a:xfrm>
            <a:off x="3769242" y="2924298"/>
            <a:ext cx="0" cy="153640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CA71FBD-01BA-44F6-915F-BE261ECDD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956" y="4311471"/>
            <a:ext cx="1346612" cy="196998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B35A9A-9B63-420D-AC45-DC31243E1F8C}"/>
              </a:ext>
            </a:extLst>
          </p:cNvPr>
          <p:cNvCxnSpPr>
            <a:cxnSpLocks/>
          </p:cNvCxnSpPr>
          <p:nvPr/>
        </p:nvCxnSpPr>
        <p:spPr>
          <a:xfrm>
            <a:off x="4055999" y="4761048"/>
            <a:ext cx="48355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C09A0ED-C105-4320-BC24-B027DC27490C}"/>
              </a:ext>
            </a:extLst>
          </p:cNvPr>
          <p:cNvSpPr txBox="1"/>
          <p:nvPr/>
        </p:nvSpPr>
        <p:spPr>
          <a:xfrm flipH="1">
            <a:off x="1850228" y="2237254"/>
            <a:ext cx="19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BEA25-A403-44F8-9D9E-BDBEE43ABE7F}"/>
              </a:ext>
            </a:extLst>
          </p:cNvPr>
          <p:cNvSpPr txBox="1"/>
          <p:nvPr/>
        </p:nvSpPr>
        <p:spPr>
          <a:xfrm>
            <a:off x="3822678" y="22785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50ABE-97F0-4857-A0DC-33CBBAA3BC80}"/>
              </a:ext>
            </a:extLst>
          </p:cNvPr>
          <p:cNvSpPr txBox="1"/>
          <p:nvPr/>
        </p:nvSpPr>
        <p:spPr>
          <a:xfrm>
            <a:off x="3594551" y="44994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9" name="Freeform 502">
            <a:extLst>
              <a:ext uri="{FF2B5EF4-FFF2-40B4-BE49-F238E27FC236}">
                <a16:creationId xmlns:a16="http://schemas.microsoft.com/office/drawing/2014/main" id="{7CA1BBA3-4FD3-4EDC-AA70-B4F4834F9DE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409248" y="2163928"/>
            <a:ext cx="312874" cy="56908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0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9080C-3387-4593-9401-7DAE4F7C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43" y="1360558"/>
            <a:ext cx="12192000" cy="5493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758ED-DCED-4A74-8D1F-832F5B00DF46}"/>
              </a:ext>
            </a:extLst>
          </p:cNvPr>
          <p:cNvSpPr txBox="1"/>
          <p:nvPr/>
        </p:nvSpPr>
        <p:spPr>
          <a:xfrm>
            <a:off x="6043415" y="2488483"/>
            <a:ext cx="322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expand or collapse all columns using these arrows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A154EB-9E80-4137-A2E8-DBF0D0CA013D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012877" y="2811649"/>
            <a:ext cx="5030538" cy="61735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4104BD-9BA8-4B2C-B220-342FB73F4D67}"/>
              </a:ext>
            </a:extLst>
          </p:cNvPr>
          <p:cNvSpPr txBox="1"/>
          <p:nvPr/>
        </p:nvSpPr>
        <p:spPr>
          <a:xfrm>
            <a:off x="7654164" y="4107354"/>
            <a:ext cx="4347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create </a:t>
            </a:r>
            <a:r>
              <a:rPr lang="en-GB" b="1" dirty="0"/>
              <a:t>Lists</a:t>
            </a:r>
            <a:r>
              <a:rPr lang="en-GB" dirty="0"/>
              <a:t> – pre-defined filters for your Alternatives / alternatives.  To filter Alternatives by a particular list, simply select the list name here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can be useful to look at Alternatives that are part of one particular program, or if you want to group Alternatives at different stages in the Kanban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DC7D8F-9A3A-49AC-910A-ADB16CB9CB88}"/>
              </a:ext>
            </a:extLst>
          </p:cNvPr>
          <p:cNvCxnSpPr>
            <a:cxnSpLocks/>
          </p:cNvCxnSpPr>
          <p:nvPr/>
        </p:nvCxnSpPr>
        <p:spPr>
          <a:xfrm flipH="1" flipV="1">
            <a:off x="1533383" y="3753959"/>
            <a:ext cx="6006900" cy="116973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9230367-4870-43B8-96E5-559BA326C287}"/>
              </a:ext>
            </a:extLst>
          </p:cNvPr>
          <p:cNvSpPr/>
          <p:nvPr/>
        </p:nvSpPr>
        <p:spPr>
          <a:xfrm>
            <a:off x="520507" y="3343537"/>
            <a:ext cx="492369" cy="298938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BC875C-0B56-4CAA-8FAF-4F439720B95E}"/>
              </a:ext>
            </a:extLst>
          </p:cNvPr>
          <p:cNvSpPr txBox="1">
            <a:spLocks/>
          </p:cNvSpPr>
          <p:nvPr/>
        </p:nvSpPr>
        <p:spPr>
          <a:xfrm>
            <a:off x="3872049" y="-9987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Kanban views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2CAC8-BEDD-4061-9844-2B492726D812}"/>
              </a:ext>
            </a:extLst>
          </p:cNvPr>
          <p:cNvSpPr/>
          <p:nvPr/>
        </p:nvSpPr>
        <p:spPr>
          <a:xfrm>
            <a:off x="10543" y="1312180"/>
            <a:ext cx="1101706" cy="438173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798AE-4981-46AB-BE11-C934299FF919}"/>
              </a:ext>
            </a:extLst>
          </p:cNvPr>
          <p:cNvSpPr txBox="1"/>
          <p:nvPr/>
        </p:nvSpPr>
        <p:spPr>
          <a:xfrm>
            <a:off x="601176" y="1835818"/>
            <a:ext cx="58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group Alternatives by status or any other “category” and can “colour code” your Alternatives by clicking here..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C35895-F0E5-43C2-8E20-F332A4707402}"/>
              </a:ext>
            </a:extLst>
          </p:cNvPr>
          <p:cNvCxnSpPr>
            <a:cxnSpLocks/>
          </p:cNvCxnSpPr>
          <p:nvPr/>
        </p:nvCxnSpPr>
        <p:spPr>
          <a:xfrm flipH="1">
            <a:off x="325821" y="2505835"/>
            <a:ext cx="1474842" cy="83770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56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3EA9704-B8C9-493C-BCD5-86597386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19" y="4206446"/>
            <a:ext cx="2889934" cy="2107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0A04A-5C60-446C-A181-F88AEDDF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200" b="1" dirty="0"/>
              <a:t>Organise Alternatives</a:t>
            </a:r>
            <a:br>
              <a:rPr lang="en-GB" sz="3200" b="1" dirty="0"/>
            </a:br>
            <a:r>
              <a:rPr lang="en-GB" sz="3200" dirty="0"/>
              <a:t>Adding data using the Kanban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B9248-909B-40DA-BF95-2E9A3F8E4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304"/>
          <a:stretch/>
        </p:blipFill>
        <p:spPr>
          <a:xfrm>
            <a:off x="207431" y="1169255"/>
            <a:ext cx="1182118" cy="5493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6C2518-C7A8-4998-BBC6-92B2C381A830}"/>
              </a:ext>
            </a:extLst>
          </p:cNvPr>
          <p:cNvSpPr/>
          <p:nvPr/>
        </p:nvSpPr>
        <p:spPr>
          <a:xfrm>
            <a:off x="354847" y="3210187"/>
            <a:ext cx="492369" cy="298938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EF10AE-AA17-4AAD-B595-9FC7B5A4F9C2}"/>
              </a:ext>
            </a:extLst>
          </p:cNvPr>
          <p:cNvCxnSpPr>
            <a:cxnSpLocks/>
          </p:cNvCxnSpPr>
          <p:nvPr/>
        </p:nvCxnSpPr>
        <p:spPr>
          <a:xfrm flipV="1">
            <a:off x="1071999" y="2343150"/>
            <a:ext cx="728226" cy="64749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6A52E-E5B9-4539-A668-DEFA4AF20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683" y="1074231"/>
            <a:ext cx="3928738" cy="28132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48BF27-31BA-4530-B2A4-D15E238878E9}"/>
              </a:ext>
            </a:extLst>
          </p:cNvPr>
          <p:cNvSpPr/>
          <p:nvPr/>
        </p:nvSpPr>
        <p:spPr>
          <a:xfrm>
            <a:off x="2228683" y="1436474"/>
            <a:ext cx="3928738" cy="422501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502">
            <a:extLst>
              <a:ext uri="{FF2B5EF4-FFF2-40B4-BE49-F238E27FC236}">
                <a16:creationId xmlns:a16="http://schemas.microsoft.com/office/drawing/2014/main" id="{BF8533CB-B923-4C0F-A7FE-E29D8E6D6D7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164560" y="4863323"/>
            <a:ext cx="371476" cy="81771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175D96-8B08-4F9E-9A18-126862B22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064" y="1287748"/>
            <a:ext cx="2755024" cy="26106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7E2996-97DC-4C55-AC9B-BD53CD05E129}"/>
              </a:ext>
            </a:extLst>
          </p:cNvPr>
          <p:cNvSpPr/>
          <p:nvPr/>
        </p:nvSpPr>
        <p:spPr>
          <a:xfrm>
            <a:off x="6270064" y="1513473"/>
            <a:ext cx="416776" cy="33447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3C71E9-4AEE-4907-A376-54E2F27E7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315" y="1287748"/>
            <a:ext cx="2814327" cy="25881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782D0-9D79-4A59-9D48-A5F78333960D}"/>
              </a:ext>
            </a:extLst>
          </p:cNvPr>
          <p:cNvSpPr/>
          <p:nvPr/>
        </p:nvSpPr>
        <p:spPr>
          <a:xfrm>
            <a:off x="9426145" y="1467448"/>
            <a:ext cx="416776" cy="33447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31B915-8BA5-449E-83C1-C623C53F97D9}"/>
              </a:ext>
            </a:extLst>
          </p:cNvPr>
          <p:cNvSpPr txBox="1"/>
          <p:nvPr/>
        </p:nvSpPr>
        <p:spPr>
          <a:xfrm flipH="1">
            <a:off x="-10806" y="3098046"/>
            <a:ext cx="19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3C2155-BD2F-425F-B3CD-956BE3455EFD}"/>
              </a:ext>
            </a:extLst>
          </p:cNvPr>
          <p:cNvSpPr txBox="1"/>
          <p:nvPr/>
        </p:nvSpPr>
        <p:spPr>
          <a:xfrm flipH="1">
            <a:off x="1754807" y="1416229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E682FF-2E85-4772-9DBE-D598B8F3C7FC}"/>
              </a:ext>
            </a:extLst>
          </p:cNvPr>
          <p:cNvSpPr txBox="1"/>
          <p:nvPr/>
        </p:nvSpPr>
        <p:spPr>
          <a:xfrm flipH="1">
            <a:off x="3508543" y="4934699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36A922-EF14-4C58-A1E3-63DDF3F8F1F8}"/>
              </a:ext>
            </a:extLst>
          </p:cNvPr>
          <p:cNvSpPr txBox="1"/>
          <p:nvPr/>
        </p:nvSpPr>
        <p:spPr>
          <a:xfrm flipH="1">
            <a:off x="6698522" y="1419101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54E6D-4C30-481A-AE09-3ED695A34155}"/>
              </a:ext>
            </a:extLst>
          </p:cNvPr>
          <p:cNvSpPr txBox="1"/>
          <p:nvPr/>
        </p:nvSpPr>
        <p:spPr>
          <a:xfrm flipH="1">
            <a:off x="9884834" y="1372355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8D73B2-A9CA-4E7A-A19A-F6B109E562D1}"/>
              </a:ext>
            </a:extLst>
          </p:cNvPr>
          <p:cNvSpPr txBox="1"/>
          <p:nvPr/>
        </p:nvSpPr>
        <p:spPr>
          <a:xfrm flipH="1">
            <a:off x="5565098" y="3921435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680EBA-FCFC-4550-B8C0-4E36A4B53C27}"/>
              </a:ext>
            </a:extLst>
          </p:cNvPr>
          <p:cNvSpPr txBox="1"/>
          <p:nvPr/>
        </p:nvSpPr>
        <p:spPr>
          <a:xfrm flipH="1">
            <a:off x="5565098" y="4477859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02FDD5-D219-49E8-85D3-7F5F6DC1DC5D}"/>
              </a:ext>
            </a:extLst>
          </p:cNvPr>
          <p:cNvSpPr txBox="1"/>
          <p:nvPr/>
        </p:nvSpPr>
        <p:spPr>
          <a:xfrm flipH="1">
            <a:off x="5565098" y="5024758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7EDF58-EB20-4EDB-983B-C9F3CC3FA46E}"/>
              </a:ext>
            </a:extLst>
          </p:cNvPr>
          <p:cNvSpPr txBox="1"/>
          <p:nvPr/>
        </p:nvSpPr>
        <p:spPr>
          <a:xfrm flipH="1">
            <a:off x="5565098" y="5571657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C7B046-C667-422D-9E77-8FC6957D571F}"/>
              </a:ext>
            </a:extLst>
          </p:cNvPr>
          <p:cNvSpPr txBox="1"/>
          <p:nvPr/>
        </p:nvSpPr>
        <p:spPr>
          <a:xfrm flipH="1">
            <a:off x="5565098" y="6118554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2D9DD9-2606-4E8D-A01E-3500F4AEB431}"/>
              </a:ext>
            </a:extLst>
          </p:cNvPr>
          <p:cNvSpPr txBox="1"/>
          <p:nvPr/>
        </p:nvSpPr>
        <p:spPr>
          <a:xfrm>
            <a:off x="6019672" y="4019357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Click Flywheel to Configure View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A0F0A8-E486-4AF5-872C-72F1D3EFA2B4}"/>
              </a:ext>
            </a:extLst>
          </p:cNvPr>
          <p:cNvSpPr txBox="1"/>
          <p:nvPr/>
        </p:nvSpPr>
        <p:spPr>
          <a:xfrm>
            <a:off x="6067425" y="4579706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Pick a Form to use for Data Capture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E75422-0906-49B0-B968-08DC4E8DDF65}"/>
              </a:ext>
            </a:extLst>
          </p:cNvPr>
          <p:cNvSpPr txBox="1"/>
          <p:nvPr/>
        </p:nvSpPr>
        <p:spPr>
          <a:xfrm>
            <a:off x="6054005" y="5139159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Click on an Alternative to Edit it</a:t>
            </a:r>
          </a:p>
        </p:txBody>
      </p:sp>
      <p:sp>
        <p:nvSpPr>
          <p:cNvPr id="46" name="Freeform 502">
            <a:extLst>
              <a:ext uri="{FF2B5EF4-FFF2-40B4-BE49-F238E27FC236}">
                <a16:creationId xmlns:a16="http://schemas.microsoft.com/office/drawing/2014/main" id="{E13A3A88-944C-4C7D-A09A-F0BDED2F83F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895687" y="5693764"/>
            <a:ext cx="312874" cy="56908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62B8E2-04B2-40C1-87A1-FE6281B23564}"/>
              </a:ext>
            </a:extLst>
          </p:cNvPr>
          <p:cNvSpPr txBox="1"/>
          <p:nvPr/>
        </p:nvSpPr>
        <p:spPr>
          <a:xfrm>
            <a:off x="6054005" y="5690947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Details – Lets you update the Form to enter the new data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ECAF7D-5D43-434B-AAFC-87525587BC1E}"/>
              </a:ext>
            </a:extLst>
          </p:cNvPr>
          <p:cNvSpPr txBox="1"/>
          <p:nvPr/>
        </p:nvSpPr>
        <p:spPr>
          <a:xfrm>
            <a:off x="6054004" y="6202293"/>
            <a:ext cx="6137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Share – Creates URL’s for any Form to collect data (for this Alternative)</a:t>
            </a:r>
          </a:p>
        </p:txBody>
      </p:sp>
    </p:spTree>
    <p:extLst>
      <p:ext uri="{BB962C8B-B14F-4D97-AF65-F5344CB8AC3E}">
        <p14:creationId xmlns:p14="http://schemas.microsoft.com/office/powerpoint/2010/main" val="478959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1175-16A0-4218-9480-17C83AC4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892" y="87783"/>
            <a:ext cx="7443952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Kanban views – Change Colours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3D862-5773-4A4B-B2CB-13963B7F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95" y="3715408"/>
            <a:ext cx="5681581" cy="2804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95728-5798-422E-8018-4683407B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86" y="3898204"/>
            <a:ext cx="3657288" cy="26217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214A81-D4EE-4A83-8721-9066E3BA1DBD}"/>
              </a:ext>
            </a:extLst>
          </p:cNvPr>
          <p:cNvSpPr/>
          <p:nvPr/>
        </p:nvSpPr>
        <p:spPr>
          <a:xfrm>
            <a:off x="4899755" y="3790707"/>
            <a:ext cx="534094" cy="28730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7EA1DF-F23A-408E-9B0F-291FA1FC65C6}"/>
              </a:ext>
            </a:extLst>
          </p:cNvPr>
          <p:cNvCxnSpPr>
            <a:cxnSpLocks/>
          </p:cNvCxnSpPr>
          <p:nvPr/>
        </p:nvCxnSpPr>
        <p:spPr>
          <a:xfrm flipH="1">
            <a:off x="4346774" y="3934360"/>
            <a:ext cx="48414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329CED-ED0C-4F90-91E8-86340D1A0B8D}"/>
              </a:ext>
            </a:extLst>
          </p:cNvPr>
          <p:cNvCxnSpPr>
            <a:cxnSpLocks/>
          </p:cNvCxnSpPr>
          <p:nvPr/>
        </p:nvCxnSpPr>
        <p:spPr>
          <a:xfrm>
            <a:off x="7568136" y="3001671"/>
            <a:ext cx="54332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E75298-5851-4266-BF44-B069FC8391AC}"/>
              </a:ext>
            </a:extLst>
          </p:cNvPr>
          <p:cNvCxnSpPr>
            <a:cxnSpLocks/>
          </p:cNvCxnSpPr>
          <p:nvPr/>
        </p:nvCxnSpPr>
        <p:spPr>
          <a:xfrm>
            <a:off x="8839946" y="3790707"/>
            <a:ext cx="0" cy="40473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6BD0A9-045E-485E-96C1-CEEA25A38880}"/>
              </a:ext>
            </a:extLst>
          </p:cNvPr>
          <p:cNvSpPr txBox="1"/>
          <p:nvPr/>
        </p:nvSpPr>
        <p:spPr>
          <a:xfrm>
            <a:off x="150156" y="1246470"/>
            <a:ext cx="7044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(1) </a:t>
            </a:r>
            <a:r>
              <a:rPr lang="en-GB" dirty="0"/>
              <a:t>First you’ll need to set up a Text Attribute with “Pick value from list” option (and input this data for your Alternatives)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chemeClr val="accent3"/>
                </a:solidFill>
              </a:rPr>
              <a:t>(2) </a:t>
            </a:r>
            <a:r>
              <a:rPr lang="en-GB" dirty="0"/>
              <a:t>Use the Flywheel to configure the Kanban and Select your Attribute</a:t>
            </a: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3"/>
                </a:solidFill>
              </a:rPr>
              <a:t>(3) </a:t>
            </a:r>
            <a:r>
              <a:rPr lang="en-GB" dirty="0"/>
              <a:t>Alternatives with a value for this Attribute will now colour co-ordinate</a:t>
            </a:r>
            <a:br>
              <a:rPr lang="en-GB" dirty="0"/>
            </a:br>
            <a:endParaRPr lang="en-GB" b="1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(4) </a:t>
            </a:r>
            <a:r>
              <a:rPr lang="en-GB" dirty="0"/>
              <a:t>Note that this Attribute can also be used to produce Reports too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845B8-7F71-4FA3-A01A-4D760CCB7B27}"/>
              </a:ext>
            </a:extLst>
          </p:cNvPr>
          <p:cNvSpPr txBox="1"/>
          <p:nvPr/>
        </p:nvSpPr>
        <p:spPr>
          <a:xfrm>
            <a:off x="7200728" y="27400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82CF1-41F5-42A8-9EB1-AD89958FCDD0}"/>
              </a:ext>
            </a:extLst>
          </p:cNvPr>
          <p:cNvSpPr txBox="1"/>
          <p:nvPr/>
        </p:nvSpPr>
        <p:spPr>
          <a:xfrm>
            <a:off x="2334426" y="40802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B9D0C-5865-4734-B840-70F7A0897F91}"/>
              </a:ext>
            </a:extLst>
          </p:cNvPr>
          <p:cNvSpPr txBox="1"/>
          <p:nvPr/>
        </p:nvSpPr>
        <p:spPr>
          <a:xfrm>
            <a:off x="8982687" y="35547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073B69-A967-44E7-922A-8ED96E802932}"/>
              </a:ext>
            </a:extLst>
          </p:cNvPr>
          <p:cNvSpPr/>
          <p:nvPr/>
        </p:nvSpPr>
        <p:spPr>
          <a:xfrm>
            <a:off x="689486" y="5635272"/>
            <a:ext cx="960638" cy="250521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56DFD8-393E-43D4-878B-6A9622583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621"/>
          <a:stretch/>
        </p:blipFill>
        <p:spPr>
          <a:xfrm>
            <a:off x="8111457" y="1452611"/>
            <a:ext cx="3930387" cy="22323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357241-0E6E-43CE-8311-50707F71B6A8}"/>
              </a:ext>
            </a:extLst>
          </p:cNvPr>
          <p:cNvSpPr/>
          <p:nvPr/>
        </p:nvSpPr>
        <p:spPr>
          <a:xfrm>
            <a:off x="8032850" y="1710798"/>
            <a:ext cx="2046512" cy="52422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AEDBA1-17FA-4718-8BBC-9FC5744F2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189" y="5504081"/>
            <a:ext cx="2043655" cy="1256835"/>
          </a:xfrm>
          <a:prstGeom prst="rect">
            <a:avLst/>
          </a:prstGeom>
        </p:spPr>
      </p:pic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8B646B73-FEC1-44B6-AC8B-F7F94AE1970C}"/>
              </a:ext>
            </a:extLst>
          </p:cNvPr>
          <p:cNvSpPr/>
          <p:nvPr/>
        </p:nvSpPr>
        <p:spPr>
          <a:xfrm rot="10800000" flipV="1">
            <a:off x="9630780" y="6033355"/>
            <a:ext cx="367409" cy="404734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5816D-C469-40EC-BCD7-3A4836D0C8FD}"/>
              </a:ext>
            </a:extLst>
          </p:cNvPr>
          <p:cNvSpPr txBox="1"/>
          <p:nvPr/>
        </p:nvSpPr>
        <p:spPr>
          <a:xfrm>
            <a:off x="10818963" y="53835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5" name="Freeform 502">
            <a:extLst>
              <a:ext uri="{FF2B5EF4-FFF2-40B4-BE49-F238E27FC236}">
                <a16:creationId xmlns:a16="http://schemas.microsoft.com/office/drawing/2014/main" id="{F527CC4A-A22A-4CAB-B610-8FCF9145F3B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325279" y="2620834"/>
            <a:ext cx="752402" cy="145444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2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D5A397-D6ED-42F0-9590-0FE43056E8E1}"/>
              </a:ext>
            </a:extLst>
          </p:cNvPr>
          <p:cNvSpPr txBox="1">
            <a:spLocks/>
          </p:cNvSpPr>
          <p:nvPr/>
        </p:nvSpPr>
        <p:spPr>
          <a:xfrm>
            <a:off x="-729465" y="84788"/>
            <a:ext cx="12812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Kanban</a:t>
            </a:r>
            <a:br>
              <a:rPr lang="en-GB" sz="3200" b="1" dirty="0"/>
            </a:br>
            <a:r>
              <a:rPr lang="en-GB" sz="3200" dirty="0"/>
              <a:t>Use 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0B0A4-0D3C-47C3-B7FF-DCFF71BBE00F}"/>
              </a:ext>
            </a:extLst>
          </p:cNvPr>
          <p:cNvSpPr txBox="1"/>
          <p:nvPr/>
        </p:nvSpPr>
        <p:spPr>
          <a:xfrm>
            <a:off x="4400158" y="1322848"/>
            <a:ext cx="7683102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Name the Stages in your </a:t>
            </a:r>
            <a:r>
              <a:rPr lang="en-GB" sz="2000" b="1" dirty="0"/>
              <a:t>decision pipeline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Gating Factors identified in Criteria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Data collection steps (e.g. Add Costs / Score Benefits)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Outcomes (e.g. Q1 / Q2 / Reject)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</a:t>
            </a:r>
            <a:r>
              <a:rPr lang="en-GB" sz="2000" b="1" dirty="0"/>
              <a:t>movement between Stages </a:t>
            </a:r>
            <a:r>
              <a:rPr lang="en-GB" sz="2000" dirty="0"/>
              <a:t>to trigger Notifications to designated project contacts. Embed a Form to collect Attribute data.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Create Lists for Dynamic Surveys </a:t>
            </a:r>
            <a:r>
              <a:rPr lang="en-GB" sz="2000" dirty="0"/>
              <a:t>based on Stage to create an automated survey trigger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Build Stages into Reports </a:t>
            </a:r>
            <a:r>
              <a:rPr lang="en-GB" sz="2000" dirty="0"/>
              <a:t>to visualise the portfolio &amp; create analytical insight</a:t>
            </a:r>
            <a:br>
              <a:rPr lang="en-GB" sz="2000" dirty="0"/>
            </a:br>
            <a:r>
              <a:rPr lang="en-GB" sz="2000" i="1" dirty="0"/>
              <a:t>(we’ll deal with this later when we build Reports)</a:t>
            </a:r>
            <a:br>
              <a:rPr lang="en-GB" sz="2000" i="1" dirty="0"/>
            </a:br>
            <a:endParaRPr lang="en-GB" sz="2000" i="1" dirty="0"/>
          </a:p>
        </p:txBody>
      </p:sp>
      <p:pic>
        <p:nvPicPr>
          <p:cNvPr id="7" name="Graphic 6" descr="Chevron arrows">
            <a:extLst>
              <a:ext uri="{FF2B5EF4-FFF2-40B4-BE49-F238E27FC236}">
                <a16:creationId xmlns:a16="http://schemas.microsoft.com/office/drawing/2014/main" id="{000D2E64-A508-4873-8981-FBE820AA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589" y="104198"/>
            <a:ext cx="1491813" cy="1491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14DF6-89B6-4201-8B25-BEE1160F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61" y="1900503"/>
            <a:ext cx="3168240" cy="34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6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A04A-5C60-446C-A181-F88AEDDF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22" y="-36753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Kanban views – change Columns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8F1F8-CE66-44C5-90E7-25CB5A06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64" y="985837"/>
            <a:ext cx="4010461" cy="2842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6ED9C-7749-4345-8B85-FFF03D33D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304"/>
          <a:stretch/>
        </p:blipFill>
        <p:spPr>
          <a:xfrm>
            <a:off x="533781" y="682203"/>
            <a:ext cx="1182118" cy="5493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317F35-F0F4-4CF6-8512-3B63A632368D}"/>
              </a:ext>
            </a:extLst>
          </p:cNvPr>
          <p:cNvSpPr/>
          <p:nvPr/>
        </p:nvSpPr>
        <p:spPr>
          <a:xfrm>
            <a:off x="683344" y="2679068"/>
            <a:ext cx="492369" cy="298938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ADD445-D57D-4F49-A7A9-90878AC86A45}"/>
              </a:ext>
            </a:extLst>
          </p:cNvPr>
          <p:cNvCxnSpPr>
            <a:cxnSpLocks/>
          </p:cNvCxnSpPr>
          <p:nvPr/>
        </p:nvCxnSpPr>
        <p:spPr>
          <a:xfrm flipV="1">
            <a:off x="1519222" y="2845796"/>
            <a:ext cx="495668" cy="892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9CAC1E-1702-4E94-B038-8C674CAAF143}"/>
              </a:ext>
            </a:extLst>
          </p:cNvPr>
          <p:cNvSpPr txBox="1"/>
          <p:nvPr/>
        </p:nvSpPr>
        <p:spPr>
          <a:xfrm flipH="1">
            <a:off x="1989936" y="2587097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06F3F-0928-4895-8C2B-6E3CB23E7F87}"/>
              </a:ext>
            </a:extLst>
          </p:cNvPr>
          <p:cNvSpPr/>
          <p:nvPr/>
        </p:nvSpPr>
        <p:spPr>
          <a:xfrm>
            <a:off x="2316586" y="2576917"/>
            <a:ext cx="4010460" cy="614748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B367C0-CA7E-4200-9BFA-35CD00995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901" y="1106916"/>
            <a:ext cx="1812012" cy="13938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7EC60A-C0BE-4784-A5F2-009EB8816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34" y="1564633"/>
            <a:ext cx="4010461" cy="4340886"/>
          </a:xfrm>
          <a:prstGeom prst="rect">
            <a:avLst/>
          </a:prstGeom>
        </p:spPr>
      </p:pic>
      <p:sp>
        <p:nvSpPr>
          <p:cNvPr id="18" name="Freeform 502">
            <a:extLst>
              <a:ext uri="{FF2B5EF4-FFF2-40B4-BE49-F238E27FC236}">
                <a16:creationId xmlns:a16="http://schemas.microsoft.com/office/drawing/2014/main" id="{E08230CE-5D1C-4B97-9751-FC8E7BB4436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696629" y="3007855"/>
            <a:ext cx="752402" cy="145444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D183A4-65EB-4183-A2C2-C793C48A9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084" y="4454211"/>
            <a:ext cx="2648320" cy="2248214"/>
          </a:xfrm>
          <a:prstGeom prst="rect">
            <a:avLst/>
          </a:prstGeom>
        </p:spPr>
      </p:pic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E23A85D6-98A1-42F2-B0D3-8242BD898CCC}"/>
              </a:ext>
            </a:extLst>
          </p:cNvPr>
          <p:cNvSpPr/>
          <p:nvPr/>
        </p:nvSpPr>
        <p:spPr>
          <a:xfrm rot="10800000" flipV="1">
            <a:off x="6722702" y="5301939"/>
            <a:ext cx="776692" cy="1070938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16CCF5-DE0C-4E64-934A-AB6FC6B4312A}"/>
              </a:ext>
            </a:extLst>
          </p:cNvPr>
          <p:cNvSpPr txBox="1"/>
          <p:nvPr/>
        </p:nvSpPr>
        <p:spPr>
          <a:xfrm flipH="1">
            <a:off x="323212" y="2584186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06A09-252A-425E-B4CE-7C470675DCDA}"/>
              </a:ext>
            </a:extLst>
          </p:cNvPr>
          <p:cNvSpPr txBox="1"/>
          <p:nvPr/>
        </p:nvSpPr>
        <p:spPr>
          <a:xfrm flipH="1">
            <a:off x="6977408" y="3379700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352F8-19A7-4857-9129-C76B1BDC24F7}"/>
              </a:ext>
            </a:extLst>
          </p:cNvPr>
          <p:cNvSpPr txBox="1"/>
          <p:nvPr/>
        </p:nvSpPr>
        <p:spPr>
          <a:xfrm flipH="1">
            <a:off x="7836913" y="5964781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129123-51CA-40A1-9414-258D370813BA}"/>
              </a:ext>
            </a:extLst>
          </p:cNvPr>
          <p:cNvCxnSpPr>
            <a:cxnSpLocks/>
          </p:cNvCxnSpPr>
          <p:nvPr/>
        </p:nvCxnSpPr>
        <p:spPr>
          <a:xfrm flipH="1">
            <a:off x="5040037" y="2262552"/>
            <a:ext cx="205870" cy="48243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41EE27-80E7-4C3B-A134-BE504E721AAC}"/>
              </a:ext>
            </a:extLst>
          </p:cNvPr>
          <p:cNvSpPr txBox="1"/>
          <p:nvPr/>
        </p:nvSpPr>
        <p:spPr>
          <a:xfrm flipH="1">
            <a:off x="1909692" y="4517939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007E77-1143-4AF4-965F-57CE55FE87CF}"/>
              </a:ext>
            </a:extLst>
          </p:cNvPr>
          <p:cNvSpPr txBox="1"/>
          <p:nvPr/>
        </p:nvSpPr>
        <p:spPr>
          <a:xfrm flipH="1">
            <a:off x="1909692" y="5064838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747765-BF4F-423C-BF1E-1654ECE079C1}"/>
              </a:ext>
            </a:extLst>
          </p:cNvPr>
          <p:cNvSpPr txBox="1"/>
          <p:nvPr/>
        </p:nvSpPr>
        <p:spPr>
          <a:xfrm flipH="1">
            <a:off x="1909692" y="5611737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161739-2001-421E-A312-4BE5AAC42C01}"/>
              </a:ext>
            </a:extLst>
          </p:cNvPr>
          <p:cNvSpPr txBox="1"/>
          <p:nvPr/>
        </p:nvSpPr>
        <p:spPr>
          <a:xfrm>
            <a:off x="2352171" y="4633178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Click </a:t>
            </a:r>
            <a:r>
              <a:rPr lang="en-GB" sz="1600" b="1" dirty="0"/>
              <a:t>Flywheel </a:t>
            </a:r>
            <a:r>
              <a:rPr lang="en-GB" sz="1600" dirty="0"/>
              <a:t>to Configure View in Kanban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0E30AF-6F10-468A-BC51-93B54012D32C}"/>
              </a:ext>
            </a:extLst>
          </p:cNvPr>
          <p:cNvSpPr txBox="1"/>
          <p:nvPr/>
        </p:nvSpPr>
        <p:spPr>
          <a:xfrm>
            <a:off x="2399924" y="5193527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Click on </a:t>
            </a:r>
            <a:r>
              <a:rPr lang="en-GB" sz="1600" b="1" dirty="0"/>
              <a:t>Columns</a:t>
            </a:r>
            <a:r>
              <a:rPr lang="en-GB" sz="1600" dirty="0"/>
              <a:t> &amp; Select your Attribute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185245-5570-4D6E-9B96-BEB1BDA6CEF3}"/>
              </a:ext>
            </a:extLst>
          </p:cNvPr>
          <p:cNvSpPr txBox="1"/>
          <p:nvPr/>
        </p:nvSpPr>
        <p:spPr>
          <a:xfrm>
            <a:off x="2386504" y="5752980"/>
            <a:ext cx="4081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You </a:t>
            </a:r>
            <a:r>
              <a:rPr lang="en-GB" sz="1600" b="1" dirty="0"/>
              <a:t>Kanban</a:t>
            </a:r>
            <a:r>
              <a:rPr lang="en-GB" sz="1600" dirty="0"/>
              <a:t> will now present itself according to the Attribute – rather than Status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FE22C0-523E-4718-AED8-5428B395D897}"/>
              </a:ext>
            </a:extLst>
          </p:cNvPr>
          <p:cNvSpPr txBox="1"/>
          <p:nvPr/>
        </p:nvSpPr>
        <p:spPr>
          <a:xfrm flipH="1">
            <a:off x="1896932" y="3902920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085AD-B4A5-4251-A34B-633842904216}"/>
              </a:ext>
            </a:extLst>
          </p:cNvPr>
          <p:cNvSpPr txBox="1"/>
          <p:nvPr/>
        </p:nvSpPr>
        <p:spPr>
          <a:xfrm>
            <a:off x="2418443" y="4050413"/>
            <a:ext cx="593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Set Up a </a:t>
            </a:r>
            <a:r>
              <a:rPr lang="en-GB" sz="1600" b="1" dirty="0"/>
              <a:t>Numeric Attribute </a:t>
            </a:r>
            <a:r>
              <a:rPr lang="en-GB" sz="1600" dirty="0"/>
              <a:t>with </a:t>
            </a:r>
            <a:r>
              <a:rPr lang="en-GB" sz="1600" b="1" dirty="0"/>
              <a:t>Pick from List</a:t>
            </a:r>
          </a:p>
        </p:txBody>
      </p:sp>
      <p:sp>
        <p:nvSpPr>
          <p:cNvPr id="40" name="Freeform 502">
            <a:extLst>
              <a:ext uri="{FF2B5EF4-FFF2-40B4-BE49-F238E27FC236}">
                <a16:creationId xmlns:a16="http://schemas.microsoft.com/office/drawing/2014/main" id="{1893D737-EDB0-44EA-90A4-284A3DB8ABF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945301" y="1562166"/>
            <a:ext cx="524530" cy="145444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502">
            <a:extLst>
              <a:ext uri="{FF2B5EF4-FFF2-40B4-BE49-F238E27FC236}">
                <a16:creationId xmlns:a16="http://schemas.microsoft.com/office/drawing/2014/main" id="{CBACE3BB-A5FA-415F-AD9A-30A8866D1DD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293472" y="685466"/>
            <a:ext cx="374798" cy="250899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13A68E08-BB95-412F-ABBA-DE33D4E35CC8}"/>
              </a:ext>
            </a:extLst>
          </p:cNvPr>
          <p:cNvSpPr/>
          <p:nvPr/>
        </p:nvSpPr>
        <p:spPr>
          <a:xfrm rot="17856337">
            <a:off x="6880327" y="1883336"/>
            <a:ext cx="333622" cy="560262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99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BFD89-1394-4741-BC29-3AD6A981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8" y="2405840"/>
            <a:ext cx="5766053" cy="2259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515814-D9E8-4861-8608-06E0BF6D8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38" y="1613884"/>
            <a:ext cx="1511378" cy="609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E461E1-5D79-4445-8F60-047BBF4275D0}"/>
              </a:ext>
            </a:extLst>
          </p:cNvPr>
          <p:cNvSpPr/>
          <p:nvPr/>
        </p:nvSpPr>
        <p:spPr>
          <a:xfrm>
            <a:off x="1271125" y="1615983"/>
            <a:ext cx="1594191" cy="607532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D38950A0-E018-4E6B-BA98-510097E28CC3}"/>
              </a:ext>
            </a:extLst>
          </p:cNvPr>
          <p:cNvSpPr/>
          <p:nvPr/>
        </p:nvSpPr>
        <p:spPr>
          <a:xfrm rot="10800000" flipV="1">
            <a:off x="193848" y="1856348"/>
            <a:ext cx="776692" cy="1070938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E49345-EB74-441D-BE70-A65C4719835B}"/>
              </a:ext>
            </a:extLst>
          </p:cNvPr>
          <p:cNvSpPr txBox="1">
            <a:spLocks/>
          </p:cNvSpPr>
          <p:nvPr/>
        </p:nvSpPr>
        <p:spPr>
          <a:xfrm>
            <a:off x="3913145" y="-110152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Kanban views – Grid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93DE4-035A-4026-9983-36C2EF8CE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619" y="2208454"/>
            <a:ext cx="2865956" cy="1845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39B026-46BF-405C-AA88-AE7C05BB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70" y="4972213"/>
            <a:ext cx="6343630" cy="174707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4598DE-CAF2-4920-B9DD-6F8BB16C6416}"/>
              </a:ext>
            </a:extLst>
          </p:cNvPr>
          <p:cNvCxnSpPr>
            <a:cxnSpLocks/>
          </p:cNvCxnSpPr>
          <p:nvPr/>
        </p:nvCxnSpPr>
        <p:spPr>
          <a:xfrm>
            <a:off x="5657870" y="2941546"/>
            <a:ext cx="0" cy="219553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43736C-44F5-47CA-8D69-778685927D40}"/>
              </a:ext>
            </a:extLst>
          </p:cNvPr>
          <p:cNvSpPr/>
          <p:nvPr/>
        </p:nvSpPr>
        <p:spPr>
          <a:xfrm flipV="1">
            <a:off x="5453340" y="2680738"/>
            <a:ext cx="723882" cy="246548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6CD938-D7F6-413C-8B58-98E98FFFD3FE}"/>
              </a:ext>
            </a:extLst>
          </p:cNvPr>
          <p:cNvSpPr/>
          <p:nvPr/>
        </p:nvSpPr>
        <p:spPr>
          <a:xfrm>
            <a:off x="5525801" y="4979919"/>
            <a:ext cx="1111306" cy="383191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F539AFA2-2D7F-48AF-BD86-6E0585CC9BA8}"/>
              </a:ext>
            </a:extLst>
          </p:cNvPr>
          <p:cNvSpPr/>
          <p:nvPr/>
        </p:nvSpPr>
        <p:spPr>
          <a:xfrm rot="10800000" flipV="1">
            <a:off x="4749109" y="5141964"/>
            <a:ext cx="776692" cy="1070938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148C86-A345-473A-92CA-A3D9B7198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775" y="1708901"/>
            <a:ext cx="1244664" cy="53977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BBFA20-564A-44B7-BCDC-84B57026E571}"/>
              </a:ext>
            </a:extLst>
          </p:cNvPr>
          <p:cNvSpPr/>
          <p:nvPr/>
        </p:nvSpPr>
        <p:spPr>
          <a:xfrm flipV="1">
            <a:off x="6177222" y="1771489"/>
            <a:ext cx="459884" cy="436964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1840A4-869F-4D08-B54C-C809F4D78F8E}"/>
              </a:ext>
            </a:extLst>
          </p:cNvPr>
          <p:cNvCxnSpPr>
            <a:cxnSpLocks/>
          </p:cNvCxnSpPr>
          <p:nvPr/>
        </p:nvCxnSpPr>
        <p:spPr>
          <a:xfrm>
            <a:off x="7222808" y="1940004"/>
            <a:ext cx="542529" cy="34684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E7DF4C-A8E1-4512-B0AE-3E7BDE8A491A}"/>
              </a:ext>
            </a:extLst>
          </p:cNvPr>
          <p:cNvSpPr txBox="1"/>
          <p:nvPr/>
        </p:nvSpPr>
        <p:spPr>
          <a:xfrm>
            <a:off x="3029750" y="1577184"/>
            <a:ext cx="241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Grid to get a list of Alternatives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E3ED4E-8236-48E1-8551-EEB9F0164D51}"/>
              </a:ext>
            </a:extLst>
          </p:cNvPr>
          <p:cNvSpPr txBox="1"/>
          <p:nvPr/>
        </p:nvSpPr>
        <p:spPr>
          <a:xfrm>
            <a:off x="6014775" y="1186650"/>
            <a:ext cx="378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Chose which columns you want to see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AFCE0B-08DD-40BE-A015-B2E080D795BB}"/>
              </a:ext>
            </a:extLst>
          </p:cNvPr>
          <p:cNvSpPr txBox="1"/>
          <p:nvPr/>
        </p:nvSpPr>
        <p:spPr>
          <a:xfrm>
            <a:off x="121980" y="6297211"/>
            <a:ext cx="561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Note: Please ensure your browser is zoomed to 100% if you want to be able to change the column width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44FECC-E09F-47AD-BF98-BA05A5859686}"/>
              </a:ext>
            </a:extLst>
          </p:cNvPr>
          <p:cNvSpPr txBox="1"/>
          <p:nvPr/>
        </p:nvSpPr>
        <p:spPr>
          <a:xfrm>
            <a:off x="1510301" y="5309657"/>
            <a:ext cx="295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Click and Drag columns to sort by an Attribute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C3FB7-1C04-4846-A395-277C90616D31}"/>
              </a:ext>
            </a:extLst>
          </p:cNvPr>
          <p:cNvSpPr txBox="1"/>
          <p:nvPr/>
        </p:nvSpPr>
        <p:spPr>
          <a:xfrm>
            <a:off x="953248" y="17002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8EFE4-CAC3-451E-A386-7F4FB071B718}"/>
              </a:ext>
            </a:extLst>
          </p:cNvPr>
          <p:cNvSpPr txBox="1"/>
          <p:nvPr/>
        </p:nvSpPr>
        <p:spPr>
          <a:xfrm>
            <a:off x="5647367" y="17383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6F8B1-068B-43A2-B11C-FBA0729781E1}"/>
              </a:ext>
            </a:extLst>
          </p:cNvPr>
          <p:cNvSpPr txBox="1"/>
          <p:nvPr/>
        </p:nvSpPr>
        <p:spPr>
          <a:xfrm>
            <a:off x="6309291" y="25122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05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25D96AF-092E-492F-877E-B0C0A721D989}"/>
              </a:ext>
            </a:extLst>
          </p:cNvPr>
          <p:cNvSpPr txBox="1">
            <a:spLocks/>
          </p:cNvSpPr>
          <p:nvPr/>
        </p:nvSpPr>
        <p:spPr>
          <a:xfrm>
            <a:off x="3253565" y="30592"/>
            <a:ext cx="8859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Dependencies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E9C0F6-55D4-410E-A201-B5AF5A55A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02"/>
          <a:stretch/>
        </p:blipFill>
        <p:spPr>
          <a:xfrm>
            <a:off x="79078" y="4595831"/>
            <a:ext cx="4665104" cy="1956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B47B2-3E98-4182-AC9F-23B7B81C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5" y="1887561"/>
            <a:ext cx="2889398" cy="2368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EAF10-1194-4D53-AF72-8ED15CEB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999"/>
          <a:stretch/>
        </p:blipFill>
        <p:spPr>
          <a:xfrm>
            <a:off x="8608717" y="1843177"/>
            <a:ext cx="3196291" cy="1967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55F32-6AF0-4F04-98FA-A0173074DD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759"/>
          <a:stretch/>
        </p:blipFill>
        <p:spPr>
          <a:xfrm>
            <a:off x="9151964" y="3933050"/>
            <a:ext cx="2960958" cy="132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34E7BD-70EA-4A6B-8030-6747787BD0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94" r="35218"/>
          <a:stretch/>
        </p:blipFill>
        <p:spPr>
          <a:xfrm>
            <a:off x="8922415" y="5503454"/>
            <a:ext cx="2816945" cy="117956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C2B7978-9809-4B58-928D-240E8F0F0DA3}"/>
              </a:ext>
            </a:extLst>
          </p:cNvPr>
          <p:cNvSpPr/>
          <p:nvPr/>
        </p:nvSpPr>
        <p:spPr>
          <a:xfrm>
            <a:off x="9978730" y="2069029"/>
            <a:ext cx="1107086" cy="259816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828BA16-3110-4F66-AAF7-4205D60C51B9}"/>
              </a:ext>
            </a:extLst>
          </p:cNvPr>
          <p:cNvCxnSpPr>
            <a:cxnSpLocks/>
          </p:cNvCxnSpPr>
          <p:nvPr/>
        </p:nvCxnSpPr>
        <p:spPr>
          <a:xfrm flipH="1">
            <a:off x="11085816" y="2776316"/>
            <a:ext cx="527514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BEDD84C-A9C0-4075-9128-9A259A67B769}"/>
              </a:ext>
            </a:extLst>
          </p:cNvPr>
          <p:cNvSpPr txBox="1"/>
          <p:nvPr/>
        </p:nvSpPr>
        <p:spPr>
          <a:xfrm>
            <a:off x="3069861" y="20087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A84EBA-DC9E-4DC7-8CA1-476E27B94E73}"/>
              </a:ext>
            </a:extLst>
          </p:cNvPr>
          <p:cNvSpPr txBox="1"/>
          <p:nvPr/>
        </p:nvSpPr>
        <p:spPr>
          <a:xfrm>
            <a:off x="8228871" y="18875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38ACE4-2DF3-42A1-8A73-1EA7A3F7F11C}"/>
              </a:ext>
            </a:extLst>
          </p:cNvPr>
          <p:cNvSpPr txBox="1"/>
          <p:nvPr/>
        </p:nvSpPr>
        <p:spPr>
          <a:xfrm flipH="1">
            <a:off x="8542569" y="4133833"/>
            <a:ext cx="37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C515BF-923D-4087-A7E5-D13CAA431AA8}"/>
              </a:ext>
            </a:extLst>
          </p:cNvPr>
          <p:cNvSpPr/>
          <p:nvPr/>
        </p:nvSpPr>
        <p:spPr>
          <a:xfrm>
            <a:off x="9120325" y="5503453"/>
            <a:ext cx="2960958" cy="117956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255F15-ECAB-498C-B5AF-6255BF6C5E54}"/>
              </a:ext>
            </a:extLst>
          </p:cNvPr>
          <p:cNvCxnSpPr>
            <a:cxnSpLocks/>
          </p:cNvCxnSpPr>
          <p:nvPr/>
        </p:nvCxnSpPr>
        <p:spPr>
          <a:xfrm>
            <a:off x="2157254" y="4266038"/>
            <a:ext cx="0" cy="50782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0B4D9B-F7EA-457D-82FB-17EA3FAE28BB}"/>
              </a:ext>
            </a:extLst>
          </p:cNvPr>
          <p:cNvSpPr txBox="1"/>
          <p:nvPr/>
        </p:nvSpPr>
        <p:spPr>
          <a:xfrm>
            <a:off x="548593" y="1175810"/>
            <a:ext cx="1152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Setting up Dependencies can be a key feature of a complex portfolio, where there are Alternatives have to be completed prior to another project becoming viable – this feature lets you record those Dependencies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ED82D5-3414-4A67-B0F4-3A5B6AAF1569}"/>
              </a:ext>
            </a:extLst>
          </p:cNvPr>
          <p:cNvSpPr txBox="1"/>
          <p:nvPr/>
        </p:nvSpPr>
        <p:spPr>
          <a:xfrm>
            <a:off x="3415927" y="2054294"/>
            <a:ext cx="2498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Project Details to open up the Decision Log / Attributes for the project with a</a:t>
            </a:r>
            <a:r>
              <a:rPr lang="en-GB" b="1" dirty="0"/>
              <a:t> Dependency 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CC553D-F371-4FB8-9E0C-4E2ED4CC82C9}"/>
              </a:ext>
            </a:extLst>
          </p:cNvPr>
          <p:cNvSpPr txBox="1"/>
          <p:nvPr/>
        </p:nvSpPr>
        <p:spPr>
          <a:xfrm>
            <a:off x="6272872" y="2656505"/>
            <a:ext cx="2498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Search</a:t>
            </a:r>
            <a:r>
              <a:rPr lang="en-GB" dirty="0"/>
              <a:t> for the enabling project (NB you can repeat for multiple dependencies), and </a:t>
            </a:r>
            <a:r>
              <a:rPr lang="en-GB" b="1" dirty="0"/>
              <a:t>name</a:t>
            </a:r>
            <a:r>
              <a:rPr lang="en-GB" dirty="0"/>
              <a:t> the link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AA4629-DD90-4DCE-8A7E-687DDE2E7BA6}"/>
              </a:ext>
            </a:extLst>
          </p:cNvPr>
          <p:cNvSpPr/>
          <p:nvPr/>
        </p:nvSpPr>
        <p:spPr>
          <a:xfrm>
            <a:off x="2351782" y="2616859"/>
            <a:ext cx="514708" cy="416772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8B7F33-5176-4495-A196-C1EB7731D2FC}"/>
              </a:ext>
            </a:extLst>
          </p:cNvPr>
          <p:cNvSpPr/>
          <p:nvPr/>
        </p:nvSpPr>
        <p:spPr>
          <a:xfrm>
            <a:off x="1355370" y="2980641"/>
            <a:ext cx="637908" cy="416772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A6ACC4-8B45-4578-BC52-DB90C5A3D9A5}"/>
              </a:ext>
            </a:extLst>
          </p:cNvPr>
          <p:cNvSpPr txBox="1"/>
          <p:nvPr/>
        </p:nvSpPr>
        <p:spPr>
          <a:xfrm>
            <a:off x="5545995" y="4595831"/>
            <a:ext cx="3459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This dependency is now in your </a:t>
            </a:r>
            <a:r>
              <a:rPr lang="en-GB" b="1" dirty="0"/>
              <a:t>Decision Log</a:t>
            </a:r>
            <a:r>
              <a:rPr lang="en-GB" dirty="0"/>
              <a:t>, and will create a reminder to review dependencies whenever you move the project along the Kanban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55BDF1-2025-4191-A334-62B540858743}"/>
              </a:ext>
            </a:extLst>
          </p:cNvPr>
          <p:cNvCxnSpPr>
            <a:cxnSpLocks/>
          </p:cNvCxnSpPr>
          <p:nvPr/>
        </p:nvCxnSpPr>
        <p:spPr>
          <a:xfrm>
            <a:off x="10582076" y="3830890"/>
            <a:ext cx="0" cy="46645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86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4B1AFF3-56DA-414B-AB63-852ED121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52" y="3923135"/>
            <a:ext cx="4441365" cy="2281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28750-D582-4ADC-BF3C-1FC8543B9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5" y="3988742"/>
            <a:ext cx="3684969" cy="1740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B5F33-AE66-48CA-80AB-89971AEE5BAA}"/>
              </a:ext>
            </a:extLst>
          </p:cNvPr>
          <p:cNvSpPr txBox="1"/>
          <p:nvPr/>
        </p:nvSpPr>
        <p:spPr>
          <a:xfrm>
            <a:off x="5712923" y="167086"/>
            <a:ext cx="609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Add Dependencies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057F5-8B90-4647-929B-4D29A79DD7F5}"/>
              </a:ext>
            </a:extLst>
          </p:cNvPr>
          <p:cNvSpPr txBox="1"/>
          <p:nvPr/>
        </p:nvSpPr>
        <p:spPr>
          <a:xfrm>
            <a:off x="819401" y="1154542"/>
            <a:ext cx="10395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Definitions</a:t>
            </a:r>
            <a:r>
              <a:rPr lang="en-GB" sz="2000" dirty="0"/>
              <a:t> </a:t>
            </a:r>
          </a:p>
          <a:p>
            <a:r>
              <a:rPr lang="en-GB" sz="2000" dirty="0"/>
              <a:t>Foundations – projects that are required to deliver another project  </a:t>
            </a:r>
          </a:p>
          <a:p>
            <a:r>
              <a:rPr lang="en-GB" sz="2000" dirty="0"/>
              <a:t>Dependents – projects that are reliant on a Foundation project</a:t>
            </a:r>
          </a:p>
          <a:p>
            <a:endParaRPr lang="en-GB" sz="2000" b="1" dirty="0"/>
          </a:p>
          <a:p>
            <a:r>
              <a:rPr lang="en-GB" sz="2000" b="1" dirty="0"/>
              <a:t>How to add</a:t>
            </a:r>
            <a:br>
              <a:rPr lang="en-GB" sz="2000" dirty="0"/>
            </a:br>
            <a:r>
              <a:rPr lang="en-GB" sz="2000" dirty="0"/>
              <a:t>From Dashboard View select the project you want to link, then add a relationship to another project. You can set this up in either direction.</a:t>
            </a:r>
            <a:br>
              <a:rPr lang="en-GB" sz="2000" dirty="0"/>
            </a:br>
            <a:r>
              <a:rPr lang="en-GB" sz="2000" dirty="0"/>
              <a:t>To remove this relationship click the button next to it.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0BCA92-DA4F-47B4-9211-650FF46A1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5" r="32904"/>
          <a:stretch/>
        </p:blipFill>
        <p:spPr>
          <a:xfrm>
            <a:off x="3971870" y="4013258"/>
            <a:ext cx="3365364" cy="270217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6B54C4-4723-4233-AB74-73619B8E110E}"/>
              </a:ext>
            </a:extLst>
          </p:cNvPr>
          <p:cNvCxnSpPr>
            <a:cxnSpLocks/>
          </p:cNvCxnSpPr>
          <p:nvPr/>
        </p:nvCxnSpPr>
        <p:spPr>
          <a:xfrm>
            <a:off x="3551565" y="5110646"/>
            <a:ext cx="888232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BC704-0590-423C-9A12-93AC1BD24017}"/>
              </a:ext>
            </a:extLst>
          </p:cNvPr>
          <p:cNvCxnSpPr>
            <a:cxnSpLocks/>
          </p:cNvCxnSpPr>
          <p:nvPr/>
        </p:nvCxnSpPr>
        <p:spPr>
          <a:xfrm>
            <a:off x="6403007" y="5132652"/>
            <a:ext cx="16525" cy="46338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0EFEEF-FC40-4398-BC12-77C643F06FEC}"/>
              </a:ext>
            </a:extLst>
          </p:cNvPr>
          <p:cNvCxnSpPr>
            <a:cxnSpLocks/>
          </p:cNvCxnSpPr>
          <p:nvPr/>
        </p:nvCxnSpPr>
        <p:spPr>
          <a:xfrm>
            <a:off x="10905132" y="5063980"/>
            <a:ext cx="16525" cy="46338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0955D1-7937-4590-AE5B-D8659111BA96}"/>
              </a:ext>
            </a:extLst>
          </p:cNvPr>
          <p:cNvCxnSpPr>
            <a:cxnSpLocks/>
          </p:cNvCxnSpPr>
          <p:nvPr/>
        </p:nvCxnSpPr>
        <p:spPr>
          <a:xfrm>
            <a:off x="7009026" y="5110646"/>
            <a:ext cx="888232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86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CB5F33-AE66-48CA-80AB-89971AEE5BAA}"/>
              </a:ext>
            </a:extLst>
          </p:cNvPr>
          <p:cNvSpPr txBox="1"/>
          <p:nvPr/>
        </p:nvSpPr>
        <p:spPr>
          <a:xfrm>
            <a:off x="5712923" y="167086"/>
            <a:ext cx="609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Review Dependencies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057F5-8B90-4647-929B-4D29A79DD7F5}"/>
              </a:ext>
            </a:extLst>
          </p:cNvPr>
          <p:cNvSpPr txBox="1"/>
          <p:nvPr/>
        </p:nvSpPr>
        <p:spPr>
          <a:xfrm>
            <a:off x="671043" y="1026201"/>
            <a:ext cx="110619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Goal</a:t>
            </a:r>
            <a:r>
              <a:rPr lang="en-GB" sz="2000" dirty="0"/>
              <a:t> </a:t>
            </a:r>
          </a:p>
          <a:p>
            <a:r>
              <a:rPr lang="en-GB" sz="2000" dirty="0"/>
              <a:t>Make sure you don’t accidentally separate a Dependent from its Foundations </a:t>
            </a:r>
            <a:br>
              <a:rPr lang="en-GB" sz="2000" dirty="0"/>
            </a:br>
            <a:r>
              <a:rPr lang="en-GB" sz="2000" i="1" dirty="0"/>
              <a:t>(i.e. approve the high value project that relies on some underlying work…. but not approve that underlying project)</a:t>
            </a:r>
            <a:br>
              <a:rPr lang="en-GB" sz="2000" i="1" dirty="0"/>
            </a:br>
            <a:br>
              <a:rPr lang="en-GB" sz="2000" i="1" dirty="0"/>
            </a:br>
            <a:r>
              <a:rPr lang="en-GB" sz="2000" b="1" dirty="0"/>
              <a:t>How to check</a:t>
            </a:r>
            <a:br>
              <a:rPr lang="en-GB" sz="2000" b="1" dirty="0"/>
            </a:br>
            <a:r>
              <a:rPr lang="en-GB" sz="2000" dirty="0"/>
              <a:t>Go to the Manage Menu and select Dependencies. Use the Filter to see all or just “issues” (i.e. where Kanban status is different between linked projects)</a:t>
            </a:r>
          </a:p>
          <a:p>
            <a:r>
              <a:rPr lang="en-GB" sz="2000" dirty="0"/>
              <a:t>Use the View button to go back to the project level view to edit</a:t>
            </a:r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82B70-E85E-4F46-BD33-A0204775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26" y="4180344"/>
            <a:ext cx="1538064" cy="2446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300D3-440E-4EAC-80E7-ADC2E679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83" y="4109615"/>
            <a:ext cx="9302376" cy="267765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BB38A5-D957-4D0B-BF97-9278C917FB06}"/>
              </a:ext>
            </a:extLst>
          </p:cNvPr>
          <p:cNvCxnSpPr>
            <a:cxnSpLocks/>
          </p:cNvCxnSpPr>
          <p:nvPr/>
        </p:nvCxnSpPr>
        <p:spPr>
          <a:xfrm>
            <a:off x="4430988" y="4763968"/>
            <a:ext cx="16525" cy="46338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DBAAE2-63A8-410C-B029-39640E5CB202}"/>
              </a:ext>
            </a:extLst>
          </p:cNvPr>
          <p:cNvCxnSpPr>
            <a:cxnSpLocks/>
          </p:cNvCxnSpPr>
          <p:nvPr/>
        </p:nvCxnSpPr>
        <p:spPr>
          <a:xfrm>
            <a:off x="11050289" y="5753650"/>
            <a:ext cx="16525" cy="46338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075AF-7377-49B4-B10F-DAB733B363D0}"/>
              </a:ext>
            </a:extLst>
          </p:cNvPr>
          <p:cNvCxnSpPr>
            <a:cxnSpLocks/>
          </p:cNvCxnSpPr>
          <p:nvPr/>
        </p:nvCxnSpPr>
        <p:spPr>
          <a:xfrm>
            <a:off x="1820619" y="5974662"/>
            <a:ext cx="65534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76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C5A-1C64-4706-90FB-DEE41A7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59" y="258559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Decision Log / Alternative Level data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F5C9C-5771-4F27-90C8-A8F29D10F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87" b="12105"/>
          <a:stretch/>
        </p:blipFill>
        <p:spPr>
          <a:xfrm>
            <a:off x="3697432" y="1924262"/>
            <a:ext cx="8250360" cy="3793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D390AE-7DF3-4ABF-AFC9-6B30622F1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" y="1960391"/>
            <a:ext cx="3645239" cy="214664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A5FF4B-DB31-448F-8A87-D25D7E53584D}"/>
              </a:ext>
            </a:extLst>
          </p:cNvPr>
          <p:cNvCxnSpPr>
            <a:cxnSpLocks/>
          </p:cNvCxnSpPr>
          <p:nvPr/>
        </p:nvCxnSpPr>
        <p:spPr>
          <a:xfrm>
            <a:off x="3042091" y="3264512"/>
            <a:ext cx="65534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58643C2-1046-4590-B08D-42E84CBAE4A1}"/>
              </a:ext>
            </a:extLst>
          </p:cNvPr>
          <p:cNvSpPr/>
          <p:nvPr/>
        </p:nvSpPr>
        <p:spPr>
          <a:xfrm>
            <a:off x="8108626" y="2099987"/>
            <a:ext cx="2847648" cy="698297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37A9D-1972-4401-8425-79117FE68E0B}"/>
              </a:ext>
            </a:extLst>
          </p:cNvPr>
          <p:cNvSpPr/>
          <p:nvPr/>
        </p:nvSpPr>
        <p:spPr>
          <a:xfrm>
            <a:off x="3839682" y="2684563"/>
            <a:ext cx="4357432" cy="579950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13720-F0D5-4BB6-B53B-20CA7196B276}"/>
              </a:ext>
            </a:extLst>
          </p:cNvPr>
          <p:cNvSpPr/>
          <p:nvPr/>
        </p:nvSpPr>
        <p:spPr>
          <a:xfrm>
            <a:off x="8923663" y="3710568"/>
            <a:ext cx="3163919" cy="2007186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8D408-9FAA-4C6F-A1E4-39A6F535E415}"/>
              </a:ext>
            </a:extLst>
          </p:cNvPr>
          <p:cNvSpPr txBox="1"/>
          <p:nvPr/>
        </p:nvSpPr>
        <p:spPr>
          <a:xfrm flipH="1">
            <a:off x="7127821" y="2712928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15DA7-38A9-4C90-AF78-4621F2FCA906}"/>
              </a:ext>
            </a:extLst>
          </p:cNvPr>
          <p:cNvSpPr txBox="1"/>
          <p:nvPr/>
        </p:nvSpPr>
        <p:spPr>
          <a:xfrm flipH="1">
            <a:off x="10387663" y="2141815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244A9-8278-4EE0-AD79-4AC76FD8B04F}"/>
              </a:ext>
            </a:extLst>
          </p:cNvPr>
          <p:cNvSpPr txBox="1"/>
          <p:nvPr/>
        </p:nvSpPr>
        <p:spPr>
          <a:xfrm flipH="1">
            <a:off x="9143720" y="3785441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BDBB6-9FA0-4577-BC93-96EE7759564F}"/>
              </a:ext>
            </a:extLst>
          </p:cNvPr>
          <p:cNvSpPr txBox="1"/>
          <p:nvPr/>
        </p:nvSpPr>
        <p:spPr>
          <a:xfrm flipH="1">
            <a:off x="2856501" y="2712928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04D49-6516-4BB1-A926-A2A3CB7FE494}"/>
              </a:ext>
            </a:extLst>
          </p:cNvPr>
          <p:cNvSpPr txBox="1"/>
          <p:nvPr/>
        </p:nvSpPr>
        <p:spPr>
          <a:xfrm flipH="1">
            <a:off x="472244" y="4253577"/>
            <a:ext cx="2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1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15D14-2CCE-47EF-812D-E3A2C706DFDE}"/>
              </a:ext>
            </a:extLst>
          </p:cNvPr>
          <p:cNvSpPr txBox="1"/>
          <p:nvPr/>
        </p:nvSpPr>
        <p:spPr>
          <a:xfrm flipH="1">
            <a:off x="472244" y="4875905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8F8AF-ADEA-457E-9CAD-42EBDEA57307}"/>
              </a:ext>
            </a:extLst>
          </p:cNvPr>
          <p:cNvSpPr txBox="1"/>
          <p:nvPr/>
        </p:nvSpPr>
        <p:spPr>
          <a:xfrm flipH="1">
            <a:off x="472244" y="5488906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ABDD1-8A05-491B-8819-F89408D6E9F8}"/>
              </a:ext>
            </a:extLst>
          </p:cNvPr>
          <p:cNvSpPr txBox="1"/>
          <p:nvPr/>
        </p:nvSpPr>
        <p:spPr>
          <a:xfrm flipH="1">
            <a:off x="472244" y="6056194"/>
            <a:ext cx="23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6C4D7-6952-4970-A6ED-1F217E0177BE}"/>
              </a:ext>
            </a:extLst>
          </p:cNvPr>
          <p:cNvSpPr txBox="1"/>
          <p:nvPr/>
        </p:nvSpPr>
        <p:spPr>
          <a:xfrm>
            <a:off x="837280" y="4316881"/>
            <a:ext cx="25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Hit DETAILS from Kanban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AA488-5BF3-4B61-8BEB-45D05D6BF7C6}"/>
              </a:ext>
            </a:extLst>
          </p:cNvPr>
          <p:cNvSpPr txBox="1"/>
          <p:nvPr/>
        </p:nvSpPr>
        <p:spPr>
          <a:xfrm>
            <a:off x="868494" y="4788772"/>
            <a:ext cx="248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All Attribute Values for the Alternative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5418A-227A-495D-974B-32139F2854A3}"/>
              </a:ext>
            </a:extLst>
          </p:cNvPr>
          <p:cNvSpPr txBox="1"/>
          <p:nvPr/>
        </p:nvSpPr>
        <p:spPr>
          <a:xfrm>
            <a:off x="895779" y="5642794"/>
            <a:ext cx="30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 Notes, Docs or Email a link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BFFBF-6D96-40E4-8542-06A728218D05}"/>
              </a:ext>
            </a:extLst>
          </p:cNvPr>
          <p:cNvSpPr txBox="1"/>
          <p:nvPr/>
        </p:nvSpPr>
        <p:spPr>
          <a:xfrm>
            <a:off x="862633" y="6207018"/>
            <a:ext cx="469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Track updates made to value in the Decision Log</a:t>
            </a:r>
          </a:p>
        </p:txBody>
      </p:sp>
    </p:spTree>
    <p:extLst>
      <p:ext uri="{BB962C8B-B14F-4D97-AF65-F5344CB8AC3E}">
        <p14:creationId xmlns:p14="http://schemas.microsoft.com/office/powerpoint/2010/main" val="3772409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25D96AF-092E-492F-877E-B0C0A721D989}"/>
              </a:ext>
            </a:extLst>
          </p:cNvPr>
          <p:cNvSpPr txBox="1">
            <a:spLocks/>
          </p:cNvSpPr>
          <p:nvPr/>
        </p:nvSpPr>
        <p:spPr>
          <a:xfrm>
            <a:off x="3253565" y="30592"/>
            <a:ext cx="8859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Organise Alternatives</a:t>
            </a:r>
            <a:br>
              <a:rPr lang="en-GB" sz="3200" dirty="0"/>
            </a:br>
            <a:r>
              <a:rPr lang="en-GB" sz="3200" dirty="0"/>
              <a:t>Quick Scoring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DE1F3-8F81-4764-8974-1A8139D0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6" y="474282"/>
            <a:ext cx="4133850" cy="2990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06A31E-6395-4B96-AFC4-7A2B4609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995" y="3134301"/>
            <a:ext cx="7463453" cy="2146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FBF88-9C79-4938-863D-60BC09BDE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12443" b="22750"/>
          <a:stretch/>
        </p:blipFill>
        <p:spPr>
          <a:xfrm>
            <a:off x="4405786" y="4380091"/>
            <a:ext cx="7707137" cy="1788267"/>
          </a:xfrm>
          <a:prstGeom prst="rect">
            <a:avLst/>
          </a:prstGeom>
        </p:spPr>
      </p:pic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900AFC11-2082-4D6B-B1CD-A0A2431A07F4}"/>
              </a:ext>
            </a:extLst>
          </p:cNvPr>
          <p:cNvSpPr/>
          <p:nvPr/>
        </p:nvSpPr>
        <p:spPr>
          <a:xfrm rot="10800000" flipV="1">
            <a:off x="3493171" y="4669608"/>
            <a:ext cx="776692" cy="1070938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2AC9B7-496F-44F5-9CAC-E6E3DAA7A86B}"/>
              </a:ext>
            </a:extLst>
          </p:cNvPr>
          <p:cNvSpPr/>
          <p:nvPr/>
        </p:nvSpPr>
        <p:spPr>
          <a:xfrm>
            <a:off x="3960776" y="3587264"/>
            <a:ext cx="2741948" cy="332829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916766-1538-49F7-BAE3-0FF2B3514FE2}"/>
              </a:ext>
            </a:extLst>
          </p:cNvPr>
          <p:cNvSpPr/>
          <p:nvPr/>
        </p:nvSpPr>
        <p:spPr>
          <a:xfrm>
            <a:off x="8475624" y="5402134"/>
            <a:ext cx="3151523" cy="447494"/>
          </a:xfrm>
          <a:prstGeom prst="rect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A16485-4359-4417-8EF7-7477BA59FF9E}"/>
              </a:ext>
            </a:extLst>
          </p:cNvPr>
          <p:cNvSpPr txBox="1"/>
          <p:nvPr/>
        </p:nvSpPr>
        <p:spPr>
          <a:xfrm>
            <a:off x="5331750" y="1750972"/>
            <a:ext cx="6734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Configure View of Kanban using </a:t>
            </a:r>
            <a:r>
              <a:rPr lang="en-GB" b="1" dirty="0"/>
              <a:t>Numeric Pick from List Attributes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Then Click &amp; Drag Alternatives to change their value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B1D316-AFD6-4BAA-875C-0C48EC17CA49}"/>
              </a:ext>
            </a:extLst>
          </p:cNvPr>
          <p:cNvSpPr txBox="1"/>
          <p:nvPr/>
        </p:nvSpPr>
        <p:spPr>
          <a:xfrm>
            <a:off x="431368" y="4310218"/>
            <a:ext cx="308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TIP</a:t>
            </a:r>
            <a:r>
              <a:rPr lang="en-GB" sz="2400" dirty="0"/>
              <a:t> – Use an Attribute in a model then ‘score’ using the Kanban</a:t>
            </a:r>
          </a:p>
        </p:txBody>
      </p:sp>
    </p:spTree>
    <p:extLst>
      <p:ext uri="{BB962C8B-B14F-4D97-AF65-F5344CB8AC3E}">
        <p14:creationId xmlns:p14="http://schemas.microsoft.com/office/powerpoint/2010/main" val="206917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CF246-3CA5-4D1D-8343-2C104B314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6"/>
          <a:stretch/>
        </p:blipFill>
        <p:spPr>
          <a:xfrm>
            <a:off x="5648925" y="739243"/>
            <a:ext cx="3489820" cy="21015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01FCEE-58E3-46A8-815A-1DB84B94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0" y="234119"/>
            <a:ext cx="2971800" cy="1142515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Kanban</a:t>
            </a:r>
            <a:br>
              <a:rPr lang="en-GB" sz="3200" b="1" dirty="0"/>
            </a:br>
            <a:r>
              <a:rPr lang="en-GB" sz="3200" dirty="0"/>
              <a:t>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EB254-DE75-41BF-8CD1-C20C0360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10" y="1593427"/>
            <a:ext cx="3811502" cy="511106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Configure Kanban</a:t>
            </a:r>
          </a:p>
          <a:p>
            <a:pPr lvl="1"/>
            <a:r>
              <a:rPr lang="en-GB" sz="1600" dirty="0"/>
              <a:t>Edit Statuses to change name &amp; add/delete steps in Kanban</a:t>
            </a:r>
          </a:p>
          <a:p>
            <a:pPr lvl="1"/>
            <a:r>
              <a:rPr lang="en-GB" sz="1600" dirty="0"/>
              <a:t>Edit Labels changes “Projects” to whatever term works best for you</a:t>
            </a:r>
          </a:p>
          <a:p>
            <a:pPr lvl="1"/>
            <a:endParaRPr lang="en-GB" sz="1600" dirty="0"/>
          </a:p>
          <a:p>
            <a:r>
              <a:rPr lang="en-GB" sz="2000" dirty="0"/>
              <a:t>Edit &amp; Review project level data </a:t>
            </a:r>
          </a:p>
          <a:p>
            <a:pPr lvl="1"/>
            <a:r>
              <a:rPr lang="en-GB" sz="1600" dirty="0"/>
              <a:t>Select Form to enable editing </a:t>
            </a:r>
          </a:p>
          <a:p>
            <a:pPr lvl="1"/>
            <a:r>
              <a:rPr lang="en-GB" sz="1600" dirty="0"/>
              <a:t>Click into project to see all data + decision log</a:t>
            </a:r>
            <a:br>
              <a:rPr lang="en-GB" sz="1800" dirty="0"/>
            </a:br>
            <a:endParaRPr lang="en-GB" sz="1800" dirty="0"/>
          </a:p>
          <a:p>
            <a:r>
              <a:rPr lang="en-GB" sz="2000" dirty="0"/>
              <a:t>Change how the Kanban displays</a:t>
            </a:r>
          </a:p>
          <a:p>
            <a:pPr lvl="1"/>
            <a:r>
              <a:rPr lang="en-GB" sz="1600" dirty="0"/>
              <a:t>Grid View: for checking data</a:t>
            </a:r>
          </a:p>
          <a:p>
            <a:pPr lvl="1"/>
            <a:r>
              <a:rPr lang="en-GB" sz="1600" dirty="0"/>
              <a:t>Colour code projects: use Text / Pick from List Attribute to break up portfolio</a:t>
            </a:r>
          </a:p>
          <a:p>
            <a:pPr lvl="1"/>
            <a:r>
              <a:rPr lang="en-GB" sz="1600" dirty="0"/>
              <a:t>Sort by Column: Quick scoring for Numeric / Pick from List Attribute</a:t>
            </a:r>
            <a:br>
              <a:rPr lang="en-GB" sz="1800" dirty="0"/>
            </a:br>
            <a:endParaRPr lang="en-GB" sz="1800" dirty="0"/>
          </a:p>
          <a:p>
            <a:r>
              <a:rPr lang="en-GB" sz="2000" dirty="0"/>
              <a:t>Note: changes to views are saved to Cookies (i.e. local only)</a:t>
            </a:r>
          </a:p>
          <a:p>
            <a:pPr lvl="1"/>
            <a:r>
              <a:rPr lang="en-GB" sz="1600" dirty="0"/>
              <a:t>Reports may be better for Grid view data that you want to revisit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B1CA9-219D-472D-AD3D-D308D654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053" y="1712388"/>
            <a:ext cx="4016431" cy="2851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C3C0B-5905-43C1-91B0-79FDDA683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401" y="2307205"/>
            <a:ext cx="6842589" cy="152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E2AD-1ECE-4251-9E8C-F6B204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454"/>
          <a:stretch/>
        </p:blipFill>
        <p:spPr>
          <a:xfrm>
            <a:off x="8875114" y="3960862"/>
            <a:ext cx="2594192" cy="1953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A2038-8391-413C-B355-351D79C97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214" y="4765288"/>
            <a:ext cx="3516892" cy="1821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03F105-1067-48BB-A234-80855911D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3609" y="4961756"/>
            <a:ext cx="3530463" cy="1742735"/>
          </a:xfrm>
          <a:prstGeom prst="rect">
            <a:avLst/>
          </a:prstGeom>
        </p:spPr>
      </p:pic>
      <p:pic>
        <p:nvPicPr>
          <p:cNvPr id="10" name="Graphic 9" descr="Chevron arrows">
            <a:extLst>
              <a:ext uri="{FF2B5EF4-FFF2-40B4-BE49-F238E27FC236}">
                <a16:creationId xmlns:a16="http://schemas.microsoft.com/office/drawing/2014/main" id="{CDBA062B-63A5-4C16-A475-4FA74662C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7589" y="104198"/>
            <a:ext cx="1491813" cy="14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FEDB9-1F2E-42A0-A4F4-14AFD62F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2" y="1649232"/>
            <a:ext cx="3917949" cy="50793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Used to collect </a:t>
            </a:r>
            <a:r>
              <a:rPr lang="en-GB" sz="2000" b="1" dirty="0"/>
              <a:t>Attribute data</a:t>
            </a:r>
            <a:br>
              <a:rPr lang="en-GB" sz="2000" b="1" dirty="0"/>
            </a:br>
            <a:endParaRPr lang="en-GB" sz="2000" dirty="0"/>
          </a:p>
          <a:p>
            <a:r>
              <a:rPr lang="en-GB" sz="2000" dirty="0"/>
              <a:t>Embed in </a:t>
            </a:r>
            <a:r>
              <a:rPr lang="en-GB" sz="2000" b="1" dirty="0"/>
              <a:t>Notifications</a:t>
            </a:r>
            <a:r>
              <a:rPr lang="en-GB" sz="2000" dirty="0"/>
              <a:t> or </a:t>
            </a:r>
            <a:r>
              <a:rPr lang="en-GB" sz="2000" b="1" dirty="0"/>
              <a:t>Reports</a:t>
            </a:r>
            <a:r>
              <a:rPr lang="en-GB" sz="2000" dirty="0"/>
              <a:t>, access from </a:t>
            </a:r>
            <a:r>
              <a:rPr lang="en-GB" sz="2000" b="1" dirty="0"/>
              <a:t>Kanban</a:t>
            </a:r>
            <a:r>
              <a:rPr lang="en-GB" sz="2000" dirty="0"/>
              <a:t> or </a:t>
            </a:r>
            <a:r>
              <a:rPr lang="en-GB" sz="2000" b="1" dirty="0"/>
              <a:t>URL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Organise your Form using </a:t>
            </a:r>
            <a:r>
              <a:rPr lang="en-GB" sz="2000" b="1" dirty="0"/>
              <a:t>Sections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/>
              <a:t>Customise Labels </a:t>
            </a:r>
            <a:r>
              <a:rPr lang="en-GB" sz="2000" dirty="0"/>
              <a:t>for extra clarity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Use </a:t>
            </a:r>
            <a:r>
              <a:rPr lang="en-GB" sz="2000" b="1" dirty="0"/>
              <a:t>Required</a:t>
            </a:r>
            <a:r>
              <a:rPr lang="en-GB" sz="2000" dirty="0"/>
              <a:t> to force compliance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Use </a:t>
            </a:r>
            <a:r>
              <a:rPr lang="en-GB" sz="2000" b="1" dirty="0"/>
              <a:t>Read Only </a:t>
            </a:r>
            <a:r>
              <a:rPr lang="en-GB" sz="2000" dirty="0"/>
              <a:t>to make specified fields ‘FYI only’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Customise Forms – use </a:t>
            </a:r>
            <a:r>
              <a:rPr lang="en-GB" sz="2000" b="1" dirty="0"/>
              <a:t>Clone</a:t>
            </a:r>
            <a:r>
              <a:rPr lang="en-GB" sz="2000" dirty="0"/>
              <a:t> to make it easy to replicate templates</a:t>
            </a:r>
          </a:p>
          <a:p>
            <a:endParaRPr lang="en-GB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65A94F-E1D5-485F-BE09-F54106E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239" y="18971"/>
            <a:ext cx="8048811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Forms</a:t>
            </a:r>
            <a:br>
              <a:rPr lang="en-GB" sz="3200" b="1" dirty="0"/>
            </a:br>
            <a:r>
              <a:rPr lang="en-GB" sz="3200" dirty="0"/>
              <a:t>Collecting &amp; Sharing data for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A0AC3-FF9A-430F-A6CA-ACA2A75D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00" y="2578758"/>
            <a:ext cx="3815844" cy="2591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A3A71-A4B7-49E8-84BE-3F7F2511B3FE}"/>
              </a:ext>
            </a:extLst>
          </p:cNvPr>
          <p:cNvSpPr txBox="1"/>
          <p:nvPr/>
        </p:nvSpPr>
        <p:spPr>
          <a:xfrm>
            <a:off x="8400720" y="1684791"/>
            <a:ext cx="3562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Build Forms</a:t>
            </a:r>
            <a:br>
              <a:rPr lang="en-GB" sz="1600" dirty="0"/>
            </a:br>
            <a:r>
              <a:rPr lang="en-GB" sz="1600" dirty="0"/>
              <a:t>Design them to be easy to use, well labelled &amp; bespoke to the recipient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111BC-5AFE-4681-BD7B-2FB56F5B5D2E}"/>
              </a:ext>
            </a:extLst>
          </p:cNvPr>
          <p:cNvSpPr txBox="1"/>
          <p:nvPr/>
        </p:nvSpPr>
        <p:spPr>
          <a:xfrm>
            <a:off x="8400721" y="5031899"/>
            <a:ext cx="35628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Embed Forms</a:t>
            </a:r>
          </a:p>
          <a:p>
            <a:r>
              <a:rPr lang="en-GB" sz="1600" dirty="0"/>
              <a:t>Make it  convenient for people to find &amp; complete + minimise admin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06E13-1262-4606-852C-2B53F9DACD8E}"/>
              </a:ext>
            </a:extLst>
          </p:cNvPr>
          <p:cNvSpPr txBox="1"/>
          <p:nvPr/>
        </p:nvSpPr>
        <p:spPr>
          <a:xfrm>
            <a:off x="8400720" y="3912319"/>
            <a:ext cx="3361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Use Forms</a:t>
            </a:r>
            <a:br>
              <a:rPr lang="en-GB" sz="2000" dirty="0"/>
            </a:br>
            <a:r>
              <a:rPr lang="en-GB" sz="1600" dirty="0"/>
              <a:t>Realtime data collection with a live connection to the database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F5A771-A432-4DAC-A0B0-410BB6FDFE2D}"/>
              </a:ext>
            </a:extLst>
          </p:cNvPr>
          <p:cNvSpPr/>
          <p:nvPr/>
        </p:nvSpPr>
        <p:spPr>
          <a:xfrm>
            <a:off x="4261438" y="2351806"/>
            <a:ext cx="3882206" cy="3116679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81485564-F038-4FD0-A408-B35F88593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1" y="314578"/>
            <a:ext cx="1334654" cy="1334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9DD0DB-9A8F-48BA-B06F-DABC6C89C712}"/>
              </a:ext>
            </a:extLst>
          </p:cNvPr>
          <p:cNvSpPr txBox="1"/>
          <p:nvPr/>
        </p:nvSpPr>
        <p:spPr>
          <a:xfrm>
            <a:off x="8400720" y="2740477"/>
            <a:ext cx="3562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Target Notifications</a:t>
            </a:r>
            <a:br>
              <a:rPr lang="en-GB" sz="1600" dirty="0"/>
            </a:br>
            <a:r>
              <a:rPr lang="en-GB" sz="1600" dirty="0"/>
              <a:t>Send to specified contacts based on project roles</a:t>
            </a:r>
          </a:p>
        </p:txBody>
      </p:sp>
    </p:spTree>
    <p:extLst>
      <p:ext uri="{BB962C8B-B14F-4D97-AF65-F5344CB8AC3E}">
        <p14:creationId xmlns:p14="http://schemas.microsoft.com/office/powerpoint/2010/main" val="314029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9531-AB9C-4F49-AF69-09AA594E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/>
              <a:t>Notifications</a:t>
            </a:r>
            <a:br>
              <a:rPr lang="en-GB" sz="3200" b="1" dirty="0"/>
            </a:br>
            <a:r>
              <a:rPr lang="en-GB" sz="3200" dirty="0"/>
              <a:t>Alerts triggered by change in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DFB1D-9E76-4274-BCF4-6695232255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778" y="1788243"/>
            <a:ext cx="3869725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Moving Status </a:t>
            </a:r>
            <a:r>
              <a:rPr lang="en-GB" sz="2000" dirty="0"/>
              <a:t>in Kanban triggers a Notification</a:t>
            </a:r>
            <a:br>
              <a:rPr lang="en-GB" sz="2000" i="1" dirty="0"/>
            </a:br>
            <a:endParaRPr lang="en-GB" sz="2000" i="1" dirty="0"/>
          </a:p>
          <a:p>
            <a:r>
              <a:rPr lang="en-GB" sz="2000" b="1" dirty="0"/>
              <a:t>Add a Form</a:t>
            </a:r>
            <a:r>
              <a:rPr lang="en-GB" sz="2000" dirty="0"/>
              <a:t> into the Notification if you want to collect Attribute data as part of the Notification</a:t>
            </a:r>
            <a:br>
              <a:rPr lang="en-GB" sz="2000" dirty="0"/>
            </a:br>
            <a:endParaRPr lang="en-GB" sz="2000" i="1" dirty="0"/>
          </a:p>
          <a:p>
            <a:r>
              <a:rPr lang="en-GB" sz="2000" b="1" dirty="0"/>
              <a:t>Notifications </a:t>
            </a:r>
            <a:r>
              <a:rPr lang="en-GB" sz="2000" dirty="0"/>
              <a:t>are directed by email, using an address you can enter manually or customise at Project level via Attributes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/>
              <a:t>Email Attributes</a:t>
            </a:r>
            <a:r>
              <a:rPr lang="en-GB" sz="2000" dirty="0"/>
              <a:t> for firing Notifications can be manual, pick from list or multi-select</a:t>
            </a:r>
          </a:p>
          <a:p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D9AEF-A1B5-46E6-A128-07DA5238B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9"/>
          <a:stretch/>
        </p:blipFill>
        <p:spPr>
          <a:xfrm>
            <a:off x="4385634" y="1543047"/>
            <a:ext cx="4368635" cy="34696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650002-B2E8-441C-BCC5-3641334C06FD}"/>
              </a:ext>
            </a:extLst>
          </p:cNvPr>
          <p:cNvGrpSpPr/>
          <p:nvPr/>
        </p:nvGrpSpPr>
        <p:grpSpPr>
          <a:xfrm>
            <a:off x="8754269" y="1212798"/>
            <a:ext cx="2860216" cy="3117774"/>
            <a:chOff x="994834" y="1997370"/>
            <a:chExt cx="5849679" cy="41898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783A36-06B8-4C10-8FF4-FEFBA3294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03" t="2713" r="1547" b="32693"/>
            <a:stretch/>
          </p:blipFill>
          <p:spPr>
            <a:xfrm>
              <a:off x="1060401" y="1997370"/>
              <a:ext cx="5784112" cy="17634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76008F-48E0-423D-843B-5A049525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786"/>
            <a:stretch/>
          </p:blipFill>
          <p:spPr>
            <a:xfrm>
              <a:off x="994834" y="3760808"/>
              <a:ext cx="5849679" cy="2426390"/>
            </a:xfrm>
            <a:prstGeom prst="rect">
              <a:avLst/>
            </a:prstGeom>
          </p:spPr>
        </p:pic>
      </p:grp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76DFDF9C-639C-41D4-809A-37F4229948B8}"/>
              </a:ext>
            </a:extLst>
          </p:cNvPr>
          <p:cNvSpPr/>
          <p:nvPr/>
        </p:nvSpPr>
        <p:spPr>
          <a:xfrm>
            <a:off x="8233563" y="2024876"/>
            <a:ext cx="552765" cy="437212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04F54-830C-4445-B01D-DFA043481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097" y="4612114"/>
            <a:ext cx="2729390" cy="2078558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B2682A7-1196-49BD-AC40-DC85DC45B22C}"/>
              </a:ext>
            </a:extLst>
          </p:cNvPr>
          <p:cNvSpPr/>
          <p:nvPr/>
        </p:nvSpPr>
        <p:spPr>
          <a:xfrm rot="16200000">
            <a:off x="10089838" y="3981097"/>
            <a:ext cx="1167908" cy="454572"/>
          </a:xfrm>
          <a:prstGeom prst="rightArrow">
            <a:avLst>
              <a:gd name="adj1" fmla="val 3061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32BF0-327A-4255-84AD-0974C50FB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912" y="5046166"/>
            <a:ext cx="2912077" cy="1644506"/>
          </a:xfrm>
          <a:prstGeom prst="rect">
            <a:avLst/>
          </a:prstGeom>
        </p:spPr>
      </p:pic>
      <p:sp>
        <p:nvSpPr>
          <p:cNvPr id="14" name="Freeform 502">
            <a:extLst>
              <a:ext uri="{FF2B5EF4-FFF2-40B4-BE49-F238E27FC236}">
                <a16:creationId xmlns:a16="http://schemas.microsoft.com/office/drawing/2014/main" id="{7B18EFC3-FCE7-4E00-9804-9E1574B2F9A6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4929096" y="1260478"/>
            <a:ext cx="616259" cy="118139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502">
            <a:extLst>
              <a:ext uri="{FF2B5EF4-FFF2-40B4-BE49-F238E27FC236}">
                <a16:creationId xmlns:a16="http://schemas.microsoft.com/office/drawing/2014/main" id="{9FB81A11-E3EF-47C3-800D-D2590C38DEB9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6005273" y="3945116"/>
            <a:ext cx="1096865" cy="383653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87C61B-D1E3-4355-99BC-3C46A5493F40}"/>
              </a:ext>
            </a:extLst>
          </p:cNvPr>
          <p:cNvSpPr/>
          <p:nvPr/>
        </p:nvSpPr>
        <p:spPr>
          <a:xfrm>
            <a:off x="6321212" y="5863384"/>
            <a:ext cx="476196" cy="228944"/>
          </a:xfrm>
          <a:prstGeom prst="rightArrow">
            <a:avLst>
              <a:gd name="adj1" fmla="val 3061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502">
            <a:extLst>
              <a:ext uri="{FF2B5EF4-FFF2-40B4-BE49-F238E27FC236}">
                <a16:creationId xmlns:a16="http://schemas.microsoft.com/office/drawing/2014/main" id="{DA1B399D-5B5A-4655-9C71-9B818D1DA4FD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6005274" y="3945116"/>
            <a:ext cx="1096865" cy="383653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Graphic 4" descr="Siren with solid fill">
            <a:extLst>
              <a:ext uri="{FF2B5EF4-FFF2-40B4-BE49-F238E27FC236}">
                <a16:creationId xmlns:a16="http://schemas.microsoft.com/office/drawing/2014/main" id="{F55C3095-0B89-4B6F-95A9-10A8EAC85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4774" y="129437"/>
            <a:ext cx="1570442" cy="1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2459"/>
            <a:ext cx="8129451" cy="974172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Lists</a:t>
            </a:r>
            <a:br>
              <a:rPr lang="en-GB" sz="3200" b="1" dirty="0"/>
            </a:br>
            <a:r>
              <a:rPr lang="en-GB" sz="3200" dirty="0"/>
              <a:t>Group projects together 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D09C99E-8057-42E4-A34D-DE5B881029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754310"/>
            <a:ext cx="412118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Lists </a:t>
            </a:r>
            <a:r>
              <a:rPr lang="en-GB" sz="2000" dirty="0"/>
              <a:t>group together projects, and can be Static or Dynamic</a:t>
            </a:r>
            <a:br>
              <a:rPr lang="en-GB" sz="2000" dirty="0"/>
            </a:br>
            <a:endParaRPr lang="en-GB" sz="2000" b="1" dirty="0"/>
          </a:p>
          <a:p>
            <a:r>
              <a:rPr lang="en-GB" sz="2000" b="1" dirty="0"/>
              <a:t>Dynamic </a:t>
            </a:r>
            <a:r>
              <a:rPr lang="en-GB" sz="2000" dirty="0"/>
              <a:t>Lists are based on Status, Attributes &amp; other Lists, and change as data comes into the model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/>
              <a:t>Static</a:t>
            </a:r>
            <a:r>
              <a:rPr lang="en-GB" sz="2000" dirty="0"/>
              <a:t> Lists are fixed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Lists are used to configure </a:t>
            </a:r>
            <a:r>
              <a:rPr lang="en-GB" sz="2000" b="1" dirty="0"/>
              <a:t>Assessment Panels</a:t>
            </a:r>
            <a:r>
              <a:rPr lang="en-GB" sz="2000" dirty="0"/>
              <a:t>, filter </a:t>
            </a:r>
            <a:r>
              <a:rPr lang="en-GB" sz="2000" b="1" dirty="0"/>
              <a:t>Reports</a:t>
            </a:r>
            <a:r>
              <a:rPr lang="en-GB" sz="2000" dirty="0"/>
              <a:t> &amp; filter </a:t>
            </a:r>
            <a:r>
              <a:rPr lang="en-GB" sz="2000" b="1" dirty="0"/>
              <a:t>Kanban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Lists can be set up anytime but configuring Lists as </a:t>
            </a:r>
            <a:r>
              <a:rPr lang="en-GB" sz="2000" b="1" dirty="0"/>
              <a:t>part of set-up </a:t>
            </a:r>
            <a:r>
              <a:rPr lang="en-GB" sz="2000" dirty="0"/>
              <a:t>is advisable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273CA3-386C-45F4-B8A1-668A706ABDD4}"/>
              </a:ext>
            </a:extLst>
          </p:cNvPr>
          <p:cNvSpPr/>
          <p:nvPr/>
        </p:nvSpPr>
        <p:spPr>
          <a:xfrm>
            <a:off x="5791134" y="2576596"/>
            <a:ext cx="3247053" cy="2914658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6D1E85-F386-42C9-B2FE-A3CF05100FB5}"/>
              </a:ext>
            </a:extLst>
          </p:cNvPr>
          <p:cNvSpPr/>
          <p:nvPr/>
        </p:nvSpPr>
        <p:spPr>
          <a:xfrm>
            <a:off x="7414660" y="2576595"/>
            <a:ext cx="3247053" cy="2914659"/>
          </a:xfrm>
          <a:prstGeom prst="ellipse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D1A622-1021-41BE-B71D-A67CC0076018}"/>
              </a:ext>
            </a:extLst>
          </p:cNvPr>
          <p:cNvSpPr txBox="1"/>
          <p:nvPr/>
        </p:nvSpPr>
        <p:spPr>
          <a:xfrm>
            <a:off x="5279614" y="1848607"/>
            <a:ext cx="288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Create List for all Projects in Department A </a:t>
            </a:r>
            <a:r>
              <a:rPr lang="en-GB" sz="1600" i="1" dirty="0"/>
              <a:t>– use this for Reports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738B7-AC18-485A-9931-F93BDD295308}"/>
              </a:ext>
            </a:extLst>
          </p:cNvPr>
          <p:cNvSpPr txBox="1"/>
          <p:nvPr/>
        </p:nvSpPr>
        <p:spPr>
          <a:xfrm>
            <a:off x="8480937" y="1848606"/>
            <a:ext cx="288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/>
              <a:t>Create List for All Projects in Kanban Status “To Review”</a:t>
            </a:r>
            <a:br>
              <a:rPr lang="en-GB" sz="1600" b="1" dirty="0"/>
            </a:br>
            <a:r>
              <a:rPr lang="en-GB" sz="1600" i="1" dirty="0"/>
              <a:t>- use this for Reports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F4113D-825F-43E5-B909-403838DD860D}"/>
              </a:ext>
            </a:extLst>
          </p:cNvPr>
          <p:cNvSpPr txBox="1"/>
          <p:nvPr/>
        </p:nvSpPr>
        <p:spPr>
          <a:xfrm>
            <a:off x="6893463" y="5697426"/>
            <a:ext cx="288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Create List all projects in both – </a:t>
            </a:r>
            <a:r>
              <a:rPr lang="en-GB" sz="1600" i="1" dirty="0"/>
              <a:t>use this for Assessment Panel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2593A-B21F-4E8E-AAFC-26653A916035}"/>
              </a:ext>
            </a:extLst>
          </p:cNvPr>
          <p:cNvSpPr txBox="1"/>
          <p:nvPr/>
        </p:nvSpPr>
        <p:spPr>
          <a:xfrm>
            <a:off x="5434224" y="1242324"/>
            <a:ext cx="6356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3"/>
                </a:solidFill>
              </a:rPr>
              <a:t>Configure Lists using Reporting Hierarchy &amp; Kanban Status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0E26A12-0049-4D4F-9276-FAD450206E33}"/>
              </a:ext>
            </a:extLst>
          </p:cNvPr>
          <p:cNvSpPr/>
          <p:nvPr/>
        </p:nvSpPr>
        <p:spPr>
          <a:xfrm rot="16200000">
            <a:off x="8060916" y="5277406"/>
            <a:ext cx="385469" cy="454572"/>
          </a:xfrm>
          <a:prstGeom prst="rightArrow">
            <a:avLst>
              <a:gd name="adj1" fmla="val 3061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 descr="Checklist with solid fill">
            <a:extLst>
              <a:ext uri="{FF2B5EF4-FFF2-40B4-BE49-F238E27FC236}">
                <a16:creationId xmlns:a16="http://schemas.microsoft.com/office/drawing/2014/main" id="{43B36F7B-CD56-48B2-B6E8-C9AA1A71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7699" y="164653"/>
            <a:ext cx="1589657" cy="15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5570"/>
            <a:ext cx="8129451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Assessment Panels</a:t>
            </a:r>
            <a:br>
              <a:rPr lang="en-GB" sz="3200" b="1" dirty="0"/>
            </a:br>
            <a:r>
              <a:rPr lang="en-GB" sz="3200" dirty="0"/>
              <a:t>Configure data 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9EE54-1400-4E02-8FA0-17F7CEB60460}"/>
              </a:ext>
            </a:extLst>
          </p:cNvPr>
          <p:cNvSpPr txBox="1"/>
          <p:nvPr/>
        </p:nvSpPr>
        <p:spPr>
          <a:xfrm>
            <a:off x="211036" y="1741748"/>
            <a:ext cx="377665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Assessment Panels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are for collecting Attribute data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Ideal for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scoring Criteria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but can be used for any numeric Attribute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Combine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multiple scorers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’ knowledge to reduce noise &amp; bias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Lists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Targeting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Attribute to configure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Customise your survey with an enriched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Description Attribute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DE394-2978-49A9-816C-9903AF0C9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97"/>
          <a:stretch/>
        </p:blipFill>
        <p:spPr>
          <a:xfrm>
            <a:off x="4261243" y="1741748"/>
            <a:ext cx="2531052" cy="3122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EEAC76-B062-4FAA-A45A-6B7051606889}"/>
              </a:ext>
            </a:extLst>
          </p:cNvPr>
          <p:cNvSpPr txBox="1"/>
          <p:nvPr/>
        </p:nvSpPr>
        <p:spPr>
          <a:xfrm>
            <a:off x="8728790" y="4451882"/>
            <a:ext cx="309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Configure your </a:t>
            </a:r>
            <a:r>
              <a:rPr lang="en-GB" b="1" dirty="0"/>
              <a:t>survey -  </a:t>
            </a:r>
            <a:r>
              <a:rPr lang="en-GB" dirty="0"/>
              <a:t>pick projects using a List, pick Respondents using a Targeting Attributes +  add a detailed Project Description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8DC6B-0DFF-453D-B041-C5A78E3AF0CF}"/>
              </a:ext>
            </a:extLst>
          </p:cNvPr>
          <p:cNvSpPr txBox="1"/>
          <p:nvPr/>
        </p:nvSpPr>
        <p:spPr>
          <a:xfrm>
            <a:off x="8389431" y="2734265"/>
            <a:ext cx="343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Pick any </a:t>
            </a:r>
            <a:r>
              <a:rPr lang="en-GB" b="1" dirty="0"/>
              <a:t>numeric Attribute</a:t>
            </a:r>
            <a:r>
              <a:rPr lang="en-GB" dirty="0"/>
              <a:t> to score – “Pick from List” types will give you a handy scale to make data capture easy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C0205-7322-4AA0-9951-8D5C0D36525A}"/>
              </a:ext>
            </a:extLst>
          </p:cNvPr>
          <p:cNvSpPr txBox="1"/>
          <p:nvPr/>
        </p:nvSpPr>
        <p:spPr>
          <a:xfrm>
            <a:off x="8377448" y="1378674"/>
            <a:ext cx="343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Manage your </a:t>
            </a:r>
            <a:r>
              <a:rPr lang="en-GB" b="1" dirty="0"/>
              <a:t>Respondents</a:t>
            </a:r>
            <a:r>
              <a:rPr lang="en-GB" dirty="0"/>
              <a:t> with email reminders, completion tracking &amp; targeting changes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612147-5B88-42D1-9B4B-18B4E742584E}"/>
              </a:ext>
            </a:extLst>
          </p:cNvPr>
          <p:cNvCxnSpPr/>
          <p:nvPr/>
        </p:nvCxnSpPr>
        <p:spPr>
          <a:xfrm>
            <a:off x="8352878" y="1325063"/>
            <a:ext cx="0" cy="1271016"/>
          </a:xfrm>
          <a:prstGeom prst="line">
            <a:avLst/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51640-F3BD-433E-BF9B-FCD81A6725B9}"/>
              </a:ext>
            </a:extLst>
          </p:cNvPr>
          <p:cNvCxnSpPr/>
          <p:nvPr/>
        </p:nvCxnSpPr>
        <p:spPr>
          <a:xfrm>
            <a:off x="8389431" y="2824867"/>
            <a:ext cx="0" cy="1271016"/>
          </a:xfrm>
          <a:prstGeom prst="line">
            <a:avLst/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0B270A-1533-435D-93DC-615CCB5FFE49}"/>
              </a:ext>
            </a:extLst>
          </p:cNvPr>
          <p:cNvCxnSpPr>
            <a:cxnSpLocks/>
          </p:cNvCxnSpPr>
          <p:nvPr/>
        </p:nvCxnSpPr>
        <p:spPr>
          <a:xfrm>
            <a:off x="8389431" y="4486036"/>
            <a:ext cx="0" cy="1443174"/>
          </a:xfrm>
          <a:prstGeom prst="line">
            <a:avLst/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E9F4F-A553-44A3-9D61-7A6E041753AE}"/>
              </a:ext>
            </a:extLst>
          </p:cNvPr>
          <p:cNvCxnSpPr/>
          <p:nvPr/>
        </p:nvCxnSpPr>
        <p:spPr>
          <a:xfrm flipV="1">
            <a:off x="6942861" y="2379261"/>
            <a:ext cx="868218" cy="8178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66221A-5F26-4B98-B509-E0E2427AE82E}"/>
              </a:ext>
            </a:extLst>
          </p:cNvPr>
          <p:cNvCxnSpPr>
            <a:cxnSpLocks/>
          </p:cNvCxnSpPr>
          <p:nvPr/>
        </p:nvCxnSpPr>
        <p:spPr>
          <a:xfrm>
            <a:off x="6979807" y="3751318"/>
            <a:ext cx="715818" cy="73471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761B68-3CC4-4E94-902C-A3A0DEED4EE3}"/>
              </a:ext>
            </a:extLst>
          </p:cNvPr>
          <p:cNvCxnSpPr>
            <a:cxnSpLocks/>
          </p:cNvCxnSpPr>
          <p:nvPr/>
        </p:nvCxnSpPr>
        <p:spPr>
          <a:xfrm>
            <a:off x="6993664" y="3460375"/>
            <a:ext cx="112221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Priorities">
            <a:extLst>
              <a:ext uri="{FF2B5EF4-FFF2-40B4-BE49-F238E27FC236}">
                <a16:creationId xmlns:a16="http://schemas.microsoft.com/office/drawing/2014/main" id="{D9C93916-14FD-407B-A434-E3239C830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046" y="267702"/>
            <a:ext cx="1255752" cy="12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4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59585E"/>
      </a:hlink>
      <a:folHlink>
        <a:srgbClr val="5958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B4D9A59A-EFD5-4946-A346-DEEFA09D3581}"/>
    </a:ext>
  </a:extLst>
</a:theme>
</file>

<file path=ppt/theme/theme2.xml><?xml version="1.0" encoding="utf-8"?>
<a:theme xmlns:a="http://schemas.openxmlformats.org/drawingml/2006/main" name="1_Office Theme">
  <a:themeElements>
    <a:clrScheme name="TransparentChoice Colours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DDDDDF"/>
      </a:hlink>
      <a:folHlink>
        <a:srgbClr val="9A99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AC04E938-A73A-4F38-A64A-48F426433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BECE1E936EF4E8F451AD05C7DCAC6" ma:contentTypeVersion="13" ma:contentTypeDescription="Create a new document." ma:contentTypeScope="" ma:versionID="7cb761347e63f6c6f2c9ba63484584ac">
  <xsd:schema xmlns:xsd="http://www.w3.org/2001/XMLSchema" xmlns:xs="http://www.w3.org/2001/XMLSchema" xmlns:p="http://schemas.microsoft.com/office/2006/metadata/properties" xmlns:ns3="7a8ad23c-c3a0-466e-9b9c-d4b326cf2e6c" xmlns:ns4="2189d3dc-3844-4020-8d31-de0411a7af57" targetNamespace="http://schemas.microsoft.com/office/2006/metadata/properties" ma:root="true" ma:fieldsID="b7825cb8a41476101c31d66739cc6b6d" ns3:_="" ns4:_="">
    <xsd:import namespace="7a8ad23c-c3a0-466e-9b9c-d4b326cf2e6c"/>
    <xsd:import namespace="2189d3dc-3844-4020-8d31-de0411a7a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ad23c-c3a0-466e-9b9c-d4b326cf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9d3dc-3844-4020-8d31-de0411a7a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F9D9A-C9C8-450A-A681-49C6660606E7}">
  <ds:schemaRefs>
    <ds:schemaRef ds:uri="2189d3dc-3844-4020-8d31-de0411a7af57"/>
    <ds:schemaRef ds:uri="7a8ad23c-c3a0-466e-9b9c-d4b326cf2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1BAD40-76D4-4333-92E6-DDF807199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531624-1890-4006-882E-9CD4702ECF9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2189d3dc-3844-4020-8d31-de0411a7af57"/>
    <ds:schemaRef ds:uri="7a8ad23c-c3a0-466e-9b9c-d4b326cf2e6c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8719</TotalTime>
  <Words>3887</Words>
  <Application>Microsoft Office PowerPoint</Application>
  <PresentationFormat>Widescreen</PresentationFormat>
  <Paragraphs>410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1_Office Theme</vt:lpstr>
      <vt:lpstr>TransparentChoice Configure Pipeline – Best Practice Guide</vt:lpstr>
      <vt:lpstr>PowerPoint Presentation</vt:lpstr>
      <vt:lpstr>PowerPoint Presentation</vt:lpstr>
      <vt:lpstr>PowerPoint Presentation</vt:lpstr>
      <vt:lpstr>Kanban Configuration</vt:lpstr>
      <vt:lpstr>Forms Collecting &amp; Sharing data for Alternatives</vt:lpstr>
      <vt:lpstr>Notifications Alerts triggered by change in Status</vt:lpstr>
      <vt:lpstr>Lists Group projects together  </vt:lpstr>
      <vt:lpstr>Assessment Panels Configure data collection</vt:lpstr>
      <vt:lpstr>Load Alternatives Add Projects in 3 ways</vt:lpstr>
      <vt:lpstr>Use Cases Build Pipeline configuration based on business process</vt:lpstr>
      <vt:lpstr>PowerPoint Presentation</vt:lpstr>
      <vt:lpstr>PowerPoint Presentation</vt:lpstr>
      <vt:lpstr>… take control with a well structured model</vt:lpstr>
      <vt:lpstr>PowerPoint Presentation</vt:lpstr>
      <vt:lpstr>Checklist – Pipeline Set Up</vt:lpstr>
      <vt:lpstr>TransparentChoice Configure Pipeline – User Guide</vt:lpstr>
      <vt:lpstr>PowerPoint Presentation</vt:lpstr>
      <vt:lpstr>PowerPoint Presentation</vt:lpstr>
      <vt:lpstr>PowerPoint Presentation</vt:lpstr>
      <vt:lpstr>PowerPoint Presentation</vt:lpstr>
      <vt:lpstr>Data Collection Tools Setting up Forms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 Alternatives Why is this hanging / Errors reported on some projects</vt:lpstr>
      <vt:lpstr>PowerPoint Presentation</vt:lpstr>
      <vt:lpstr>PowerPoint Presentation</vt:lpstr>
      <vt:lpstr>Organise Alternatives Adding data using the Kanban</vt:lpstr>
      <vt:lpstr>Organise Alternatives Kanban views – Change Colours</vt:lpstr>
      <vt:lpstr>Organise Alternatives Kanban views – change Columns</vt:lpstr>
      <vt:lpstr>PowerPoint Presentation</vt:lpstr>
      <vt:lpstr>PowerPoint Presentation</vt:lpstr>
      <vt:lpstr>PowerPoint Presentation</vt:lpstr>
      <vt:lpstr>PowerPoint Presentation</vt:lpstr>
      <vt:lpstr>Organise Alternatives Decision Log / Alternative Level data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Easton</dc:creator>
  <cp:lastModifiedBy>Dan Dures</cp:lastModifiedBy>
  <cp:revision>2</cp:revision>
  <cp:lastPrinted>2021-01-07T16:18:28Z</cp:lastPrinted>
  <dcterms:created xsi:type="dcterms:W3CDTF">2018-01-12T09:24:54Z</dcterms:created>
  <dcterms:modified xsi:type="dcterms:W3CDTF">2023-01-19T17:52:02Z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0x01010006CBECE1E936EF4E8F451AD05C7DCAC6</vt:lpwstr>
  </property>
</Properties>
</file>