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9" r:id="rId5"/>
  </p:sldMasterIdLst>
  <p:notesMasterIdLst>
    <p:notesMasterId r:id="rId45"/>
  </p:notesMasterIdLst>
  <p:sldIdLst>
    <p:sldId id="1060" r:id="rId6"/>
    <p:sldId id="2144868082" r:id="rId7"/>
    <p:sldId id="1083" r:id="rId8"/>
    <p:sldId id="1010" r:id="rId9"/>
    <p:sldId id="992" r:id="rId10"/>
    <p:sldId id="927" r:id="rId11"/>
    <p:sldId id="988" r:id="rId12"/>
    <p:sldId id="2144868078" r:id="rId13"/>
    <p:sldId id="1017" r:id="rId14"/>
    <p:sldId id="2144868079" r:id="rId15"/>
    <p:sldId id="1007" r:id="rId16"/>
    <p:sldId id="1053" r:id="rId17"/>
    <p:sldId id="2144867993" r:id="rId18"/>
    <p:sldId id="2144868098" r:id="rId19"/>
    <p:sldId id="2144868083" r:id="rId20"/>
    <p:sldId id="2144868084" r:id="rId21"/>
    <p:sldId id="2144868085" r:id="rId22"/>
    <p:sldId id="2144868086" r:id="rId23"/>
    <p:sldId id="2144868087" r:id="rId24"/>
    <p:sldId id="2144868088" r:id="rId25"/>
    <p:sldId id="1021" r:id="rId26"/>
    <p:sldId id="2144868089" r:id="rId27"/>
    <p:sldId id="2144868090" r:id="rId28"/>
    <p:sldId id="2144868096" r:id="rId29"/>
    <p:sldId id="2144868093" r:id="rId30"/>
    <p:sldId id="2144867980" r:id="rId31"/>
    <p:sldId id="2144867981" r:id="rId32"/>
    <p:sldId id="2144867989" r:id="rId33"/>
    <p:sldId id="2144867987" r:id="rId34"/>
    <p:sldId id="2144867988" r:id="rId35"/>
    <p:sldId id="2144867990" r:id="rId36"/>
    <p:sldId id="2144867992" r:id="rId37"/>
    <p:sldId id="2144867982" r:id="rId38"/>
    <p:sldId id="2144867986" r:id="rId39"/>
    <p:sldId id="2144867985" r:id="rId40"/>
    <p:sldId id="2144867991" r:id="rId41"/>
    <p:sldId id="2144868097" r:id="rId42"/>
    <p:sldId id="2144868091" r:id="rId43"/>
    <p:sldId id="2144867984" r:id="rId4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Dures" initials="DD" lastIdx="13" clrIdx="0">
    <p:extLst>
      <p:ext uri="{19B8F6BF-5375-455C-9EA6-DF929625EA0E}">
        <p15:presenceInfo xmlns:p15="http://schemas.microsoft.com/office/powerpoint/2012/main" userId="Dan Dures" providerId="None"/>
      </p:ext>
    </p:extLst>
  </p:cmAuthor>
  <p:cmAuthor id="2" name="Stuart" initials="S" lastIdx="19" clrIdx="1">
    <p:extLst>
      <p:ext uri="{19B8F6BF-5375-455C-9EA6-DF929625EA0E}">
        <p15:presenceInfo xmlns:p15="http://schemas.microsoft.com/office/powerpoint/2012/main" userId="Stuart" providerId="None"/>
      </p:ext>
    </p:extLst>
  </p:cmAuthor>
  <p:cmAuthor id="3" name="Dan Dures" initials="DD [2]" lastIdx="10" clrIdx="2">
    <p:extLst>
      <p:ext uri="{19B8F6BF-5375-455C-9EA6-DF929625EA0E}">
        <p15:presenceInfo xmlns:p15="http://schemas.microsoft.com/office/powerpoint/2012/main" userId="S::dan@transparentchoice.com::a4d20157-df88-481d-80b8-beb62bbedd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F37"/>
    <a:srgbClr val="FFF2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465CA-632E-43D7-BEDF-E820E7C20A8C}" v="135" dt="2022-09-15T16:35:34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78" d="100"/>
          <a:sy n="78" d="100"/>
        </p:scale>
        <p:origin x="1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Dures" userId="a4d20157-df88-481d-80b8-beb62bbedd3b" providerId="ADAL" clId="{DBAF4705-938E-486C-9DBE-730A2D78CB3F}"/>
    <pc:docChg chg="undo custSel addSld delSld modSld">
      <pc:chgData name="Dan Dures" userId="a4d20157-df88-481d-80b8-beb62bbedd3b" providerId="ADAL" clId="{DBAF4705-938E-486C-9DBE-730A2D78CB3F}" dt="2021-10-04T08:38:36.239" v="226" actId="1076"/>
      <pc:docMkLst>
        <pc:docMk/>
      </pc:docMkLst>
      <pc:sldChg chg="modSp add mod">
        <pc:chgData name="Dan Dures" userId="a4d20157-df88-481d-80b8-beb62bbedd3b" providerId="ADAL" clId="{DBAF4705-938E-486C-9DBE-730A2D78CB3F}" dt="2021-10-04T08:38:36.239" v="226" actId="1076"/>
        <pc:sldMkLst>
          <pc:docMk/>
          <pc:sldMk cId="119338856" sldId="883"/>
        </pc:sldMkLst>
        <pc:spChg chg="mod">
          <ac:chgData name="Dan Dures" userId="a4d20157-df88-481d-80b8-beb62bbedd3b" providerId="ADAL" clId="{DBAF4705-938E-486C-9DBE-730A2D78CB3F}" dt="2021-09-10T13:46:14.069" v="53" actId="20577"/>
          <ac:spMkLst>
            <pc:docMk/>
            <pc:sldMk cId="119338856" sldId="883"/>
            <ac:spMk id="4" creationId="{0576BD39-E44C-45FC-892A-2E63742A2F55}"/>
          </ac:spMkLst>
        </pc:spChg>
        <pc:spChg chg="mod">
          <ac:chgData name="Dan Dures" userId="a4d20157-df88-481d-80b8-beb62bbedd3b" providerId="ADAL" clId="{DBAF4705-938E-486C-9DBE-730A2D78CB3F}" dt="2021-10-04T08:38:36.239" v="226" actId="1076"/>
          <ac:spMkLst>
            <pc:docMk/>
            <pc:sldMk cId="119338856" sldId="883"/>
            <ac:spMk id="34" creationId="{2E21635E-4F6D-492A-A948-A51F495B9AA5}"/>
          </ac:spMkLst>
        </pc:spChg>
      </pc:sldChg>
      <pc:sldChg chg="del">
        <pc:chgData name="Dan Dures" userId="a4d20157-df88-481d-80b8-beb62bbedd3b" providerId="ADAL" clId="{DBAF4705-938E-486C-9DBE-730A2D78CB3F}" dt="2021-09-10T13:46:35.362" v="54" actId="47"/>
        <pc:sldMkLst>
          <pc:docMk/>
          <pc:sldMk cId="1828911393" sldId="979"/>
        </pc:sldMkLst>
      </pc:sldChg>
      <pc:sldChg chg="addSp delSp modSp add del mod delAnim">
        <pc:chgData name="Dan Dures" userId="a4d20157-df88-481d-80b8-beb62bbedd3b" providerId="ADAL" clId="{DBAF4705-938E-486C-9DBE-730A2D78CB3F}" dt="2021-09-14T13:38:29.063" v="225" actId="1076"/>
        <pc:sldMkLst>
          <pc:docMk/>
          <pc:sldMk cId="186698806" sldId="992"/>
        </pc:sldMkLst>
        <pc:spChg chg="mod">
          <ac:chgData name="Dan Dures" userId="a4d20157-df88-481d-80b8-beb62bbedd3b" providerId="ADAL" clId="{DBAF4705-938E-486C-9DBE-730A2D78CB3F}" dt="2021-09-10T13:47:48.225" v="60" actId="1076"/>
          <ac:spMkLst>
            <pc:docMk/>
            <pc:sldMk cId="186698806" sldId="992"/>
            <ac:spMk id="3" creationId="{0BC21F91-60BA-4957-A2A2-4C9A6635FE50}"/>
          </ac:spMkLst>
        </pc:spChg>
        <pc:spChg chg="del">
          <ac:chgData name="Dan Dures" userId="a4d20157-df88-481d-80b8-beb62bbedd3b" providerId="ADAL" clId="{DBAF4705-938E-486C-9DBE-730A2D78CB3F}" dt="2021-08-13T09:33:06.689" v="1" actId="478"/>
          <ac:spMkLst>
            <pc:docMk/>
            <pc:sldMk cId="186698806" sldId="992"/>
            <ac:spMk id="5" creationId="{119F2589-4D68-4E6E-9038-0FD4425B7009}"/>
          </ac:spMkLst>
        </pc:spChg>
        <pc:spChg chg="mod">
          <ac:chgData name="Dan Dures" userId="a4d20157-df88-481d-80b8-beb62bbedd3b" providerId="ADAL" clId="{DBAF4705-938E-486C-9DBE-730A2D78CB3F}" dt="2021-09-14T13:29:11.673" v="111" actId="1036"/>
          <ac:spMkLst>
            <pc:docMk/>
            <pc:sldMk cId="186698806" sldId="992"/>
            <ac:spMk id="5" creationId="{E1002B09-0B65-4DA7-BA67-60C96B185E5C}"/>
          </ac:spMkLst>
        </pc:spChg>
        <pc:spChg chg="mod">
          <ac:chgData name="Dan Dures" userId="a4d20157-df88-481d-80b8-beb62bbedd3b" providerId="ADAL" clId="{DBAF4705-938E-486C-9DBE-730A2D78CB3F}" dt="2021-09-14T13:36:22.942" v="206" actId="1036"/>
          <ac:spMkLst>
            <pc:docMk/>
            <pc:sldMk cId="186698806" sldId="992"/>
            <ac:spMk id="7" creationId="{B5D30A4D-12D8-4C8F-A568-F487F6C894A1}"/>
          </ac:spMkLst>
        </pc:spChg>
        <pc:spChg chg="mod">
          <ac:chgData name="Dan Dures" userId="a4d20157-df88-481d-80b8-beb62bbedd3b" providerId="ADAL" clId="{DBAF4705-938E-486C-9DBE-730A2D78CB3F}" dt="2021-09-14T13:38:29.063" v="225" actId="1076"/>
          <ac:spMkLst>
            <pc:docMk/>
            <pc:sldMk cId="186698806" sldId="992"/>
            <ac:spMk id="11" creationId="{A33B5AD4-EFB2-4637-AC1D-F6360329567B}"/>
          </ac:spMkLst>
        </pc:spChg>
        <pc:spChg chg="mod">
          <ac:chgData name="Dan Dures" userId="a4d20157-df88-481d-80b8-beb62bbedd3b" providerId="ADAL" clId="{DBAF4705-938E-486C-9DBE-730A2D78CB3F}" dt="2021-09-14T13:38:22.641" v="224" actId="1076"/>
          <ac:spMkLst>
            <pc:docMk/>
            <pc:sldMk cId="186698806" sldId="992"/>
            <ac:spMk id="12" creationId="{8655AA70-825E-460C-A8ED-7EDC03A9E589}"/>
          </ac:spMkLst>
        </pc:spChg>
        <pc:spChg chg="mod">
          <ac:chgData name="Dan Dures" userId="a4d20157-df88-481d-80b8-beb62bbedd3b" providerId="ADAL" clId="{DBAF4705-938E-486C-9DBE-730A2D78CB3F}" dt="2021-09-14T13:36:13.691" v="188" actId="1037"/>
          <ac:spMkLst>
            <pc:docMk/>
            <pc:sldMk cId="186698806" sldId="992"/>
            <ac:spMk id="14" creationId="{B672D1DA-4212-4E8C-9322-590E7FA4BFD1}"/>
          </ac:spMkLst>
        </pc:spChg>
        <pc:spChg chg="mod">
          <ac:chgData name="Dan Dures" userId="a4d20157-df88-481d-80b8-beb62bbedd3b" providerId="ADAL" clId="{DBAF4705-938E-486C-9DBE-730A2D78CB3F}" dt="2021-09-14T13:36:33.906" v="208" actId="1076"/>
          <ac:spMkLst>
            <pc:docMk/>
            <pc:sldMk cId="186698806" sldId="992"/>
            <ac:spMk id="20" creationId="{8F6CFDE2-FB2A-4B5E-A18D-0119EB650F92}"/>
          </ac:spMkLst>
        </pc:spChg>
        <pc:spChg chg="mod">
          <ac:chgData name="Dan Dures" userId="a4d20157-df88-481d-80b8-beb62bbedd3b" providerId="ADAL" clId="{DBAF4705-938E-486C-9DBE-730A2D78CB3F}" dt="2021-09-14T13:31:34.584" v="138" actId="1076"/>
          <ac:spMkLst>
            <pc:docMk/>
            <pc:sldMk cId="186698806" sldId="992"/>
            <ac:spMk id="22" creationId="{CDBE51B9-688F-47D1-BCC4-A7376548240D}"/>
          </ac:spMkLst>
        </pc:spChg>
        <pc:spChg chg="mod">
          <ac:chgData name="Dan Dures" userId="a4d20157-df88-481d-80b8-beb62bbedd3b" providerId="ADAL" clId="{DBAF4705-938E-486C-9DBE-730A2D78CB3F}" dt="2021-09-14T13:36:43.832" v="222" actId="1037"/>
          <ac:spMkLst>
            <pc:docMk/>
            <pc:sldMk cId="186698806" sldId="992"/>
            <ac:spMk id="26" creationId="{39F0D6EB-2836-451D-84FE-83E86E60AE96}"/>
          </ac:spMkLst>
        </pc:spChg>
        <pc:spChg chg="mod">
          <ac:chgData name="Dan Dures" userId="a4d20157-df88-481d-80b8-beb62bbedd3b" providerId="ADAL" clId="{DBAF4705-938E-486C-9DBE-730A2D78CB3F}" dt="2021-09-14T13:31:37.224" v="139" actId="1076"/>
          <ac:spMkLst>
            <pc:docMk/>
            <pc:sldMk cId="186698806" sldId="992"/>
            <ac:spMk id="46" creationId="{760F0876-6998-4737-9114-CE8230F53CD7}"/>
          </ac:spMkLst>
        </pc:spChg>
        <pc:picChg chg="del">
          <ac:chgData name="Dan Dures" userId="a4d20157-df88-481d-80b8-beb62bbedd3b" providerId="ADAL" clId="{DBAF4705-938E-486C-9DBE-730A2D78CB3F}" dt="2021-08-13T09:33:09.474" v="3" actId="478"/>
          <ac:picMkLst>
            <pc:docMk/>
            <pc:sldMk cId="186698806" sldId="992"/>
            <ac:picMk id="6" creationId="{09AB5273-4C2F-49E1-9EAA-75A7CA47FE10}"/>
          </ac:picMkLst>
        </pc:picChg>
        <pc:picChg chg="del">
          <ac:chgData name="Dan Dures" userId="a4d20157-df88-481d-80b8-beb62bbedd3b" providerId="ADAL" clId="{DBAF4705-938E-486C-9DBE-730A2D78CB3F}" dt="2021-08-13T09:33:08.825" v="2" actId="478"/>
          <ac:picMkLst>
            <pc:docMk/>
            <pc:sldMk cId="186698806" sldId="992"/>
            <ac:picMk id="7" creationId="{CE179E7F-F34B-4BF3-A006-B51129EDFC8C}"/>
          </ac:picMkLst>
        </pc:picChg>
        <pc:picChg chg="mod">
          <ac:chgData name="Dan Dures" userId="a4d20157-df88-481d-80b8-beb62bbedd3b" providerId="ADAL" clId="{DBAF4705-938E-486C-9DBE-730A2D78CB3F}" dt="2021-09-10T13:47:53.465" v="62" actId="1076"/>
          <ac:picMkLst>
            <pc:docMk/>
            <pc:sldMk cId="186698806" sldId="992"/>
            <ac:picMk id="1028" creationId="{C4B1A699-E93F-4E2B-A9BE-899DEB461772}"/>
          </ac:picMkLst>
        </pc:picChg>
        <pc:cxnChg chg="mod">
          <ac:chgData name="Dan Dures" userId="a4d20157-df88-481d-80b8-beb62bbedd3b" providerId="ADAL" clId="{DBAF4705-938E-486C-9DBE-730A2D78CB3F}" dt="2021-09-14T13:30:11.640" v="123" actId="14100"/>
          <ac:cxnSpMkLst>
            <pc:docMk/>
            <pc:sldMk cId="186698806" sldId="992"/>
            <ac:cxnSpMk id="10" creationId="{6F01F4B9-9386-4D13-864A-42739E0B23E3}"/>
          </ac:cxnSpMkLst>
        </pc:cxnChg>
        <pc:cxnChg chg="del mod">
          <ac:chgData name="Dan Dures" userId="a4d20157-df88-481d-80b8-beb62bbedd3b" providerId="ADAL" clId="{DBAF4705-938E-486C-9DBE-730A2D78CB3F}" dt="2021-09-14T13:29:02.820" v="103" actId="478"/>
          <ac:cxnSpMkLst>
            <pc:docMk/>
            <pc:sldMk cId="186698806" sldId="992"/>
            <ac:cxnSpMk id="13" creationId="{D5DEC391-1A62-4471-AAF0-3C3B0D61EB95}"/>
          </ac:cxnSpMkLst>
        </pc:cxnChg>
        <pc:cxnChg chg="add mod">
          <ac:chgData name="Dan Dures" userId="a4d20157-df88-481d-80b8-beb62bbedd3b" providerId="ADAL" clId="{DBAF4705-938E-486C-9DBE-730A2D78CB3F}" dt="2021-09-14T13:36:39.282" v="212" actId="1037"/>
          <ac:cxnSpMkLst>
            <pc:docMk/>
            <pc:sldMk cId="186698806" sldId="992"/>
            <ac:cxnSpMk id="15" creationId="{C7D2F2F8-1E5F-4650-8BAA-BADDD170E0D7}"/>
          </ac:cxnSpMkLst>
        </pc:cxnChg>
        <pc:cxnChg chg="mod">
          <ac:chgData name="Dan Dures" userId="a4d20157-df88-481d-80b8-beb62bbedd3b" providerId="ADAL" clId="{DBAF4705-938E-486C-9DBE-730A2D78CB3F}" dt="2021-09-14T13:35:49.632" v="163" actId="1076"/>
          <ac:cxnSpMkLst>
            <pc:docMk/>
            <pc:sldMk cId="186698806" sldId="992"/>
            <ac:cxnSpMk id="16" creationId="{76136270-1707-4E83-BE2C-3835B4806954}"/>
          </ac:cxnSpMkLst>
        </pc:cxnChg>
        <pc:cxnChg chg="del">
          <ac:chgData name="Dan Dures" userId="a4d20157-df88-481d-80b8-beb62bbedd3b" providerId="ADAL" clId="{DBAF4705-938E-486C-9DBE-730A2D78CB3F}" dt="2021-09-14T13:27:41.107" v="63" actId="478"/>
          <ac:cxnSpMkLst>
            <pc:docMk/>
            <pc:sldMk cId="186698806" sldId="992"/>
            <ac:cxnSpMk id="17" creationId="{B125185C-5A03-4E73-8423-97692B487BB2}"/>
          </ac:cxnSpMkLst>
        </pc:cxnChg>
        <pc:cxnChg chg="mod">
          <ac:chgData name="Dan Dures" userId="a4d20157-df88-481d-80b8-beb62bbedd3b" providerId="ADAL" clId="{DBAF4705-938E-486C-9DBE-730A2D78CB3F}" dt="2021-09-14T13:36:26.672" v="207" actId="14100"/>
          <ac:cxnSpMkLst>
            <pc:docMk/>
            <pc:sldMk cId="186698806" sldId="992"/>
            <ac:cxnSpMk id="23" creationId="{8EF87C7B-7610-458A-819B-4DD46FCB5BF9}"/>
          </ac:cxnSpMkLst>
        </pc:cxnChg>
        <pc:cxnChg chg="del mod">
          <ac:chgData name="Dan Dures" userId="a4d20157-df88-481d-80b8-beb62bbedd3b" providerId="ADAL" clId="{DBAF4705-938E-486C-9DBE-730A2D78CB3F}" dt="2021-09-14T13:28:26.478" v="98" actId="478"/>
          <ac:cxnSpMkLst>
            <pc:docMk/>
            <pc:sldMk cId="186698806" sldId="992"/>
            <ac:cxnSpMk id="29" creationId="{37058639-45D5-440D-A3CD-9ACA39A4A04F}"/>
          </ac:cxnSpMkLst>
        </pc:cxnChg>
        <pc:cxnChg chg="add mod">
          <ac:chgData name="Dan Dures" userId="a4d20157-df88-481d-80b8-beb62bbedd3b" providerId="ADAL" clId="{DBAF4705-938E-486C-9DBE-730A2D78CB3F}" dt="2021-09-14T13:36:09.313" v="175" actId="1037"/>
          <ac:cxnSpMkLst>
            <pc:docMk/>
            <pc:sldMk cId="186698806" sldId="992"/>
            <ac:cxnSpMk id="30" creationId="{05DA80A6-68E8-4760-9A68-2E6B6544C411}"/>
          </ac:cxnSpMkLst>
        </pc:cxnChg>
      </pc:sldChg>
      <pc:sldChg chg="add del">
        <pc:chgData name="Dan Dures" userId="a4d20157-df88-481d-80b8-beb62bbedd3b" providerId="ADAL" clId="{DBAF4705-938E-486C-9DBE-730A2D78CB3F}" dt="2021-09-10T13:47:11.467" v="55"/>
        <pc:sldMkLst>
          <pc:docMk/>
          <pc:sldMk cId="1814096694" sldId="1010"/>
        </pc:sldMkLst>
      </pc:sldChg>
      <pc:sldChg chg="modSp add del mod">
        <pc:chgData name="Dan Dures" userId="a4d20157-df88-481d-80b8-beb62bbedd3b" providerId="ADAL" clId="{DBAF4705-938E-486C-9DBE-730A2D78CB3F}" dt="2021-09-10T13:47:11.467" v="55"/>
        <pc:sldMkLst>
          <pc:docMk/>
          <pc:sldMk cId="1258465682" sldId="1017"/>
        </pc:sldMkLst>
        <pc:spChg chg="mod">
          <ac:chgData name="Dan Dures" userId="a4d20157-df88-481d-80b8-beb62bbedd3b" providerId="ADAL" clId="{DBAF4705-938E-486C-9DBE-730A2D78CB3F}" dt="2021-08-13T09:35:03.555" v="13" actId="1076"/>
          <ac:spMkLst>
            <pc:docMk/>
            <pc:sldMk cId="1258465682" sldId="1017"/>
            <ac:spMk id="3" creationId="{0E0E364F-443F-4E4E-A7FA-F8D152845965}"/>
          </ac:spMkLst>
        </pc:spChg>
      </pc:sldChg>
      <pc:sldChg chg="del">
        <pc:chgData name="Dan Dures" userId="a4d20157-df88-481d-80b8-beb62bbedd3b" providerId="ADAL" clId="{DBAF4705-938E-486C-9DBE-730A2D78CB3F}" dt="2021-08-13T09:33:00.470" v="0" actId="2696"/>
        <pc:sldMkLst>
          <pc:docMk/>
          <pc:sldMk cId="1976028062" sldId="1048"/>
        </pc:sldMkLst>
      </pc:sldChg>
      <pc:sldChg chg="del">
        <pc:chgData name="Dan Dures" userId="a4d20157-df88-481d-80b8-beb62bbedd3b" providerId="ADAL" clId="{DBAF4705-938E-486C-9DBE-730A2D78CB3F}" dt="2021-08-13T09:34:29.962" v="4" actId="2696"/>
        <pc:sldMkLst>
          <pc:docMk/>
          <pc:sldMk cId="2911804236" sldId="1058"/>
        </pc:sldMkLst>
      </pc:sldChg>
      <pc:sldChg chg="del">
        <pc:chgData name="Dan Dures" userId="a4d20157-df88-481d-80b8-beb62bbedd3b" providerId="ADAL" clId="{DBAF4705-938E-486C-9DBE-730A2D78CB3F}" dt="2021-08-13T09:35:15.511" v="14" actId="2696"/>
        <pc:sldMkLst>
          <pc:docMk/>
          <pc:sldMk cId="855811516" sldId="1059"/>
        </pc:sldMkLst>
      </pc:sldChg>
      <pc:sldChg chg="add">
        <pc:chgData name="Dan Dures" userId="a4d20157-df88-481d-80b8-beb62bbedd3b" providerId="ADAL" clId="{DBAF4705-938E-486C-9DBE-730A2D78CB3F}" dt="2021-09-10T13:47:11.467" v="55"/>
        <pc:sldMkLst>
          <pc:docMk/>
          <pc:sldMk cId="1175659572" sldId="1083"/>
        </pc:sldMkLst>
      </pc:sldChg>
    </pc:docChg>
  </pc:docChgLst>
  <pc:docChgLst>
    <pc:chgData name="Dan Dures" userId="S::dan@transparentchoice.com::a4d20157-df88-481d-80b8-beb62bbedd3b" providerId="AD" clId="Web-{12106D6C-7F4B-7B9D-75A2-12177533E74A}"/>
    <pc:docChg chg="modSld">
      <pc:chgData name="Dan Dures" userId="S::dan@transparentchoice.com::a4d20157-df88-481d-80b8-beb62bbedd3b" providerId="AD" clId="Web-{12106D6C-7F4B-7B9D-75A2-12177533E74A}" dt="2022-04-28T11:02:51.864" v="11" actId="20577"/>
      <pc:docMkLst>
        <pc:docMk/>
      </pc:docMkLst>
      <pc:sldChg chg="modSp">
        <pc:chgData name="Dan Dures" userId="S::dan@transparentchoice.com::a4d20157-df88-481d-80b8-beb62bbedd3b" providerId="AD" clId="Web-{12106D6C-7F4B-7B9D-75A2-12177533E74A}" dt="2022-04-28T11:02:51.864" v="11" actId="20577"/>
        <pc:sldMkLst>
          <pc:docMk/>
          <pc:sldMk cId="1814096694" sldId="1010"/>
        </pc:sldMkLst>
        <pc:spChg chg="mod">
          <ac:chgData name="Dan Dures" userId="S::dan@transparentchoice.com::a4d20157-df88-481d-80b8-beb62bbedd3b" providerId="AD" clId="Web-{12106D6C-7F4B-7B9D-75A2-12177533E74A}" dt="2022-04-28T11:02:25.831" v="6" actId="20577"/>
          <ac:spMkLst>
            <pc:docMk/>
            <pc:sldMk cId="1814096694" sldId="1010"/>
            <ac:spMk id="69" creationId="{196E90BA-E54D-4223-AFA0-DBC0F6A3860D}"/>
          </ac:spMkLst>
        </pc:spChg>
        <pc:spChg chg="mod">
          <ac:chgData name="Dan Dures" userId="S::dan@transparentchoice.com::a4d20157-df88-481d-80b8-beb62bbedd3b" providerId="AD" clId="Web-{12106D6C-7F4B-7B9D-75A2-12177533E74A}" dt="2022-04-28T11:02:51.864" v="11" actId="20577"/>
          <ac:spMkLst>
            <pc:docMk/>
            <pc:sldMk cId="1814096694" sldId="1010"/>
            <ac:spMk id="95" creationId="{5115B675-5DFF-4C46-99D8-ED2CB954573D}"/>
          </ac:spMkLst>
        </pc:spChg>
        <pc:spChg chg="mod">
          <ac:chgData name="Dan Dures" userId="S::dan@transparentchoice.com::a4d20157-df88-481d-80b8-beb62bbedd3b" providerId="AD" clId="Web-{12106D6C-7F4B-7B9D-75A2-12177533E74A}" dt="2022-04-28T11:02:21.472" v="5" actId="20577"/>
          <ac:spMkLst>
            <pc:docMk/>
            <pc:sldMk cId="1814096694" sldId="1010"/>
            <ac:spMk id="104" creationId="{615B8647-4B9F-49C5-9EC9-D7F109B01728}"/>
          </ac:spMkLst>
        </pc:spChg>
        <pc:spChg chg="mod">
          <ac:chgData name="Dan Dures" userId="S::dan@transparentchoice.com::a4d20157-df88-481d-80b8-beb62bbedd3b" providerId="AD" clId="Web-{12106D6C-7F4B-7B9D-75A2-12177533E74A}" dt="2022-04-28T11:01:51.876" v="0" actId="20577"/>
          <ac:spMkLst>
            <pc:docMk/>
            <pc:sldMk cId="1814096694" sldId="1010"/>
            <ac:spMk id="126" creationId="{D0E6EEFC-0AB2-4267-AF11-EA03B678D577}"/>
          </ac:spMkLst>
        </pc:spChg>
        <pc:spChg chg="mod">
          <ac:chgData name="Dan Dures" userId="S::dan@transparentchoice.com::a4d20157-df88-481d-80b8-beb62bbedd3b" providerId="AD" clId="Web-{12106D6C-7F4B-7B9D-75A2-12177533E74A}" dt="2022-04-28T11:01:56.173" v="1" actId="20577"/>
          <ac:spMkLst>
            <pc:docMk/>
            <pc:sldMk cId="1814096694" sldId="1010"/>
            <ac:spMk id="127" creationId="{CB3BCD58-5D19-4998-B3F7-ACEDFFB56199}"/>
          </ac:spMkLst>
        </pc:spChg>
      </pc:sldChg>
    </pc:docChg>
  </pc:docChgLst>
  <pc:docChgLst>
    <pc:chgData name="Dan Dures" userId="a4d20157-df88-481d-80b8-beb62bbedd3b" providerId="ADAL" clId="{87C465CA-632E-43D7-BEDF-E820E7C20A8C}"/>
    <pc:docChg chg="undo custSel addSld delSld modSld sldOrd modMainMaster">
      <pc:chgData name="Dan Dures" userId="a4d20157-df88-481d-80b8-beb62bbedd3b" providerId="ADAL" clId="{87C465CA-632E-43D7-BEDF-E820E7C20A8C}" dt="2022-09-15T16:36:04.755" v="11735" actId="1076"/>
      <pc:docMkLst>
        <pc:docMk/>
      </pc:docMkLst>
      <pc:sldChg chg="del">
        <pc:chgData name="Dan Dures" userId="a4d20157-df88-481d-80b8-beb62bbedd3b" providerId="ADAL" clId="{87C465CA-632E-43D7-BEDF-E820E7C20A8C}" dt="2022-09-07T15:43:50.605" v="3009" actId="47"/>
        <pc:sldMkLst>
          <pc:docMk/>
          <pc:sldMk cId="119338856" sldId="883"/>
        </pc:sldMkLst>
      </pc:sldChg>
      <pc:sldChg chg="del">
        <pc:chgData name="Dan Dures" userId="a4d20157-df88-481d-80b8-beb62bbedd3b" providerId="ADAL" clId="{87C465CA-632E-43D7-BEDF-E820E7C20A8C}" dt="2022-09-07T15:44:49.161" v="3050" actId="47"/>
        <pc:sldMkLst>
          <pc:docMk/>
          <pc:sldMk cId="2584205093" sldId="1020"/>
        </pc:sldMkLst>
      </pc:sldChg>
      <pc:sldChg chg="addSp delSp modSp mod ord">
        <pc:chgData name="Dan Dures" userId="a4d20157-df88-481d-80b8-beb62bbedd3b" providerId="ADAL" clId="{87C465CA-632E-43D7-BEDF-E820E7C20A8C}" dt="2022-09-08T14:34:01.646" v="7715"/>
        <pc:sldMkLst>
          <pc:docMk/>
          <pc:sldMk cId="286719706" sldId="1021"/>
        </pc:sldMkLst>
        <pc:spChg chg="del">
          <ac:chgData name="Dan Dures" userId="a4d20157-df88-481d-80b8-beb62bbedd3b" providerId="ADAL" clId="{87C465CA-632E-43D7-BEDF-E820E7C20A8C}" dt="2022-09-07T15:54:44.017" v="3221" actId="478"/>
          <ac:spMkLst>
            <pc:docMk/>
            <pc:sldMk cId="286719706" sldId="1021"/>
            <ac:spMk id="18" creationId="{078CAFE2-9010-45C6-ADD6-1D5A08562498}"/>
          </ac:spMkLst>
        </pc:spChg>
        <pc:spChg chg="mod">
          <ac:chgData name="Dan Dures" userId="a4d20157-df88-481d-80b8-beb62bbedd3b" providerId="ADAL" clId="{87C465CA-632E-43D7-BEDF-E820E7C20A8C}" dt="2022-09-07T15:53:57.060" v="3126" actId="20577"/>
          <ac:spMkLst>
            <pc:docMk/>
            <pc:sldMk cId="286719706" sldId="1021"/>
            <ac:spMk id="20" creationId="{68887A10-7FEA-4066-8E41-C3A945890A45}"/>
          </ac:spMkLst>
        </pc:spChg>
        <pc:spChg chg="del mod">
          <ac:chgData name="Dan Dures" userId="a4d20157-df88-481d-80b8-beb62bbedd3b" providerId="ADAL" clId="{87C465CA-632E-43D7-BEDF-E820E7C20A8C}" dt="2022-09-07T15:53:32.812" v="3120" actId="478"/>
          <ac:spMkLst>
            <pc:docMk/>
            <pc:sldMk cId="286719706" sldId="1021"/>
            <ac:spMk id="21" creationId="{570099B0-D0B1-44CE-8C66-B592778DCDC3}"/>
          </ac:spMkLst>
        </pc:spChg>
        <pc:spChg chg="del">
          <ac:chgData name="Dan Dures" userId="a4d20157-df88-481d-80b8-beb62bbedd3b" providerId="ADAL" clId="{87C465CA-632E-43D7-BEDF-E820E7C20A8C}" dt="2022-09-07T15:53:32.812" v="3120" actId="478"/>
          <ac:spMkLst>
            <pc:docMk/>
            <pc:sldMk cId="286719706" sldId="1021"/>
            <ac:spMk id="22" creationId="{FE92D17B-865F-4745-8A1C-13225C8E9458}"/>
          </ac:spMkLst>
        </pc:spChg>
        <pc:spChg chg="add del mod">
          <ac:chgData name="Dan Dures" userId="a4d20157-df88-481d-80b8-beb62bbedd3b" providerId="ADAL" clId="{87C465CA-632E-43D7-BEDF-E820E7C20A8C}" dt="2022-09-07T15:54:42.303" v="3220" actId="478"/>
          <ac:spMkLst>
            <pc:docMk/>
            <pc:sldMk cId="286719706" sldId="1021"/>
            <ac:spMk id="24" creationId="{6D31D5F2-BBBA-A5E0-D3BA-ADFF344E8699}"/>
          </ac:spMkLst>
        </pc:spChg>
        <pc:spChg chg="add mod">
          <ac:chgData name="Dan Dures" userId="a4d20157-df88-481d-80b8-beb62bbedd3b" providerId="ADAL" clId="{87C465CA-632E-43D7-BEDF-E820E7C20A8C}" dt="2022-09-07T15:54:35.231" v="3217" actId="113"/>
          <ac:spMkLst>
            <pc:docMk/>
            <pc:sldMk cId="286719706" sldId="1021"/>
            <ac:spMk id="25" creationId="{6FF808EF-B792-F76F-F9AC-520658FF57DE}"/>
          </ac:spMkLst>
        </pc:spChg>
        <pc:spChg chg="add mod">
          <ac:chgData name="Dan Dures" userId="a4d20157-df88-481d-80b8-beb62bbedd3b" providerId="ADAL" clId="{87C465CA-632E-43D7-BEDF-E820E7C20A8C}" dt="2022-09-07T15:54:54.410" v="3224" actId="14100"/>
          <ac:spMkLst>
            <pc:docMk/>
            <pc:sldMk cId="286719706" sldId="1021"/>
            <ac:spMk id="27" creationId="{DD4A8A5C-EFB1-6085-C282-413FB5019973}"/>
          </ac:spMkLst>
        </pc:spChg>
        <pc:spChg chg="add mod">
          <ac:chgData name="Dan Dures" userId="a4d20157-df88-481d-80b8-beb62bbedd3b" providerId="ADAL" clId="{87C465CA-632E-43D7-BEDF-E820E7C20A8C}" dt="2022-09-07T15:54:57.867" v="3226" actId="1076"/>
          <ac:spMkLst>
            <pc:docMk/>
            <pc:sldMk cId="286719706" sldId="1021"/>
            <ac:spMk id="28" creationId="{5666AD05-8FDF-F866-E2A1-46465918D067}"/>
          </ac:spMkLst>
        </pc:spChg>
        <pc:picChg chg="add mod">
          <ac:chgData name="Dan Dures" userId="a4d20157-df88-481d-80b8-beb62bbedd3b" providerId="ADAL" clId="{87C465CA-632E-43D7-BEDF-E820E7C20A8C}" dt="2022-09-07T15:46:19.662" v="3063" actId="14100"/>
          <ac:picMkLst>
            <pc:docMk/>
            <pc:sldMk cId="286719706" sldId="1021"/>
            <ac:picMk id="3" creationId="{8B2BEB0D-9F38-B3B7-D844-7B78A9A6751C}"/>
          </ac:picMkLst>
        </pc:picChg>
        <pc:picChg chg="add del mod">
          <ac:chgData name="Dan Dures" userId="a4d20157-df88-481d-80b8-beb62bbedd3b" providerId="ADAL" clId="{87C465CA-632E-43D7-BEDF-E820E7C20A8C}" dt="2022-09-07T15:53:32.812" v="3120" actId="478"/>
          <ac:picMkLst>
            <pc:docMk/>
            <pc:sldMk cId="286719706" sldId="1021"/>
            <ac:picMk id="6" creationId="{B4257A56-CB9F-5657-5C6A-DD5B7C22AEEB}"/>
          </ac:picMkLst>
        </pc:picChg>
        <pc:picChg chg="add del mod">
          <ac:chgData name="Dan Dures" userId="a4d20157-df88-481d-80b8-beb62bbedd3b" providerId="ADAL" clId="{87C465CA-632E-43D7-BEDF-E820E7C20A8C}" dt="2022-09-07T15:53:32.812" v="3120" actId="478"/>
          <ac:picMkLst>
            <pc:docMk/>
            <pc:sldMk cId="286719706" sldId="1021"/>
            <ac:picMk id="9" creationId="{89FDDC09-8080-7C0B-86CE-3BB615148687}"/>
          </ac:picMkLst>
        </pc:picChg>
        <pc:picChg chg="del">
          <ac:chgData name="Dan Dures" userId="a4d20157-df88-481d-80b8-beb62bbedd3b" providerId="ADAL" clId="{87C465CA-632E-43D7-BEDF-E820E7C20A8C}" dt="2022-09-07T15:52:07.733" v="3066" actId="478"/>
          <ac:picMkLst>
            <pc:docMk/>
            <pc:sldMk cId="286719706" sldId="1021"/>
            <ac:picMk id="10" creationId="{CC5EB715-9458-4B29-97CD-571B3CB5D458}"/>
          </ac:picMkLst>
        </pc:picChg>
        <pc:picChg chg="del">
          <ac:chgData name="Dan Dures" userId="a4d20157-df88-481d-80b8-beb62bbedd3b" providerId="ADAL" clId="{87C465CA-632E-43D7-BEDF-E820E7C20A8C}" dt="2022-09-07T15:53:32.812" v="3120" actId="478"/>
          <ac:picMkLst>
            <pc:docMk/>
            <pc:sldMk cId="286719706" sldId="1021"/>
            <ac:picMk id="17" creationId="{6D3BD0C8-595F-46EB-8E89-FAA4FCFA03AE}"/>
          </ac:picMkLst>
        </pc:picChg>
        <pc:picChg chg="del">
          <ac:chgData name="Dan Dures" userId="a4d20157-df88-481d-80b8-beb62bbedd3b" providerId="ADAL" clId="{87C465CA-632E-43D7-BEDF-E820E7C20A8C}" dt="2022-09-07T15:52:08.683" v="3067" actId="478"/>
          <ac:picMkLst>
            <pc:docMk/>
            <pc:sldMk cId="286719706" sldId="1021"/>
            <ac:picMk id="19" creationId="{BB705B66-3C11-4AC8-92F1-5080C19CF1C7}"/>
          </ac:picMkLst>
        </pc:picChg>
        <pc:picChg chg="add mod">
          <ac:chgData name="Dan Dures" userId="a4d20157-df88-481d-80b8-beb62bbedd3b" providerId="ADAL" clId="{87C465CA-632E-43D7-BEDF-E820E7C20A8C}" dt="2022-09-07T15:54:38.946" v="3219" actId="1076"/>
          <ac:picMkLst>
            <pc:docMk/>
            <pc:sldMk cId="286719706" sldId="1021"/>
            <ac:picMk id="23" creationId="{60C43230-95E6-3D05-0661-57E6EFF4DF40}"/>
          </ac:picMkLst>
        </pc:picChg>
        <pc:cxnChg chg="ord">
          <ac:chgData name="Dan Dures" userId="a4d20157-df88-481d-80b8-beb62bbedd3b" providerId="ADAL" clId="{87C465CA-632E-43D7-BEDF-E820E7C20A8C}" dt="2022-09-07T15:46:15.948" v="3061" actId="166"/>
          <ac:cxnSpMkLst>
            <pc:docMk/>
            <pc:sldMk cId="286719706" sldId="1021"/>
            <ac:cxnSpMk id="16" creationId="{60E37B02-8569-4D4B-8F67-79272E4983F7}"/>
          </ac:cxnSpMkLst>
        </pc:cxnChg>
      </pc:sldChg>
      <pc:sldChg chg="delSp del mod">
        <pc:chgData name="Dan Dures" userId="a4d20157-df88-481d-80b8-beb62bbedd3b" providerId="ADAL" clId="{87C465CA-632E-43D7-BEDF-E820E7C20A8C}" dt="2022-09-07T17:20:50.553" v="4519" actId="47"/>
        <pc:sldMkLst>
          <pc:docMk/>
          <pc:sldMk cId="3640331648" sldId="1022"/>
        </pc:sldMkLst>
        <pc:picChg chg="del">
          <ac:chgData name="Dan Dures" userId="a4d20157-df88-481d-80b8-beb62bbedd3b" providerId="ADAL" clId="{87C465CA-632E-43D7-BEDF-E820E7C20A8C}" dt="2022-09-07T15:46:29.955" v="3064" actId="478"/>
          <ac:picMkLst>
            <pc:docMk/>
            <pc:sldMk cId="3640331648" sldId="1022"/>
            <ac:picMk id="5" creationId="{2396D0FD-3B92-4EF8-A391-1FF7035385E4}"/>
          </ac:picMkLst>
        </pc:picChg>
        <pc:cxnChg chg="del">
          <ac:chgData name="Dan Dures" userId="a4d20157-df88-481d-80b8-beb62bbedd3b" providerId="ADAL" clId="{87C465CA-632E-43D7-BEDF-E820E7C20A8C}" dt="2022-09-07T15:46:32.749" v="3065" actId="478"/>
          <ac:cxnSpMkLst>
            <pc:docMk/>
            <pc:sldMk cId="3640331648" sldId="1022"/>
            <ac:cxnSpMk id="16" creationId="{60E37B02-8569-4D4B-8F67-79272E4983F7}"/>
          </ac:cxnSpMkLst>
        </pc:cxnChg>
      </pc:sldChg>
      <pc:sldChg chg="modSp mod">
        <pc:chgData name="Dan Dures" userId="a4d20157-df88-481d-80b8-beb62bbedd3b" providerId="ADAL" clId="{87C465CA-632E-43D7-BEDF-E820E7C20A8C}" dt="2022-09-14T14:53:27.840" v="11702" actId="2"/>
        <pc:sldMkLst>
          <pc:docMk/>
          <pc:sldMk cId="1531376125" sldId="1053"/>
        </pc:sldMkLst>
        <pc:spChg chg="mod">
          <ac:chgData name="Dan Dures" userId="a4d20157-df88-481d-80b8-beb62bbedd3b" providerId="ADAL" clId="{87C465CA-632E-43D7-BEDF-E820E7C20A8C}" dt="2022-09-14T14:53:27.840" v="11702" actId="2"/>
          <ac:spMkLst>
            <pc:docMk/>
            <pc:sldMk cId="1531376125" sldId="1053"/>
            <ac:spMk id="3" creationId="{ACFA791F-35D5-441D-B757-01D26E041843}"/>
          </ac:spMkLst>
        </pc:spChg>
      </pc:sldChg>
      <pc:sldChg chg="addSp delSp modSp mod">
        <pc:chgData name="Dan Dures" userId="a4d20157-df88-481d-80b8-beb62bbedd3b" providerId="ADAL" clId="{87C465CA-632E-43D7-BEDF-E820E7C20A8C}" dt="2022-09-14T14:51:29.808" v="11691" actId="207"/>
        <pc:sldMkLst>
          <pc:docMk/>
          <pc:sldMk cId="3455253172" sldId="1060"/>
        </pc:sldMkLst>
        <pc:spChg chg="mod">
          <ac:chgData name="Dan Dures" userId="a4d20157-df88-481d-80b8-beb62bbedd3b" providerId="ADAL" clId="{87C465CA-632E-43D7-BEDF-E820E7C20A8C}" dt="2022-09-14T14:47:29.725" v="11669" actId="14100"/>
          <ac:spMkLst>
            <pc:docMk/>
            <pc:sldMk cId="3455253172" sldId="1060"/>
            <ac:spMk id="2" creationId="{1F212538-AB0C-4463-91C9-105B0879482D}"/>
          </ac:spMkLst>
        </pc:spChg>
        <pc:spChg chg="add mod">
          <ac:chgData name="Dan Dures" userId="a4d20157-df88-481d-80b8-beb62bbedd3b" providerId="ADAL" clId="{87C465CA-632E-43D7-BEDF-E820E7C20A8C}" dt="2022-09-14T14:51:29.808" v="11691" actId="207"/>
          <ac:spMkLst>
            <pc:docMk/>
            <pc:sldMk cId="3455253172" sldId="1060"/>
            <ac:spMk id="6" creationId="{D2896FB4-75AC-31FB-5EF8-17C6191C8FC4}"/>
          </ac:spMkLst>
        </pc:spChg>
        <pc:spChg chg="add del mod">
          <ac:chgData name="Dan Dures" userId="a4d20157-df88-481d-80b8-beb62bbedd3b" providerId="ADAL" clId="{87C465CA-632E-43D7-BEDF-E820E7C20A8C}" dt="2022-09-14T14:49:00.762" v="11671" actId="21"/>
          <ac:spMkLst>
            <pc:docMk/>
            <pc:sldMk cId="3455253172" sldId="1060"/>
            <ac:spMk id="7" creationId="{B08A133A-1C51-B9F2-E776-B701B747B73A}"/>
          </ac:spMkLst>
        </pc:spChg>
        <pc:spChg chg="add mod">
          <ac:chgData name="Dan Dures" userId="a4d20157-df88-481d-80b8-beb62bbedd3b" providerId="ADAL" clId="{87C465CA-632E-43D7-BEDF-E820E7C20A8C}" dt="2022-09-14T14:51:29.808" v="11691" actId="207"/>
          <ac:spMkLst>
            <pc:docMk/>
            <pc:sldMk cId="3455253172" sldId="1060"/>
            <ac:spMk id="8" creationId="{B8CF3E38-D170-BAA3-AF1A-030D5AE08B94}"/>
          </ac:spMkLst>
        </pc:spChg>
        <pc:picChg chg="mod">
          <ac:chgData name="Dan Dures" userId="a4d20157-df88-481d-80b8-beb62bbedd3b" providerId="ADAL" clId="{87C465CA-632E-43D7-BEDF-E820E7C20A8C}" dt="2022-09-14T14:46:53.553" v="11663" actId="1076"/>
          <ac:picMkLst>
            <pc:docMk/>
            <pc:sldMk cId="3455253172" sldId="1060"/>
            <ac:picMk id="4" creationId="{17D8759C-2895-4B90-9520-6177C35009D4}"/>
          </ac:picMkLst>
        </pc:picChg>
        <pc:picChg chg="mod">
          <ac:chgData name="Dan Dures" userId="a4d20157-df88-481d-80b8-beb62bbedd3b" providerId="ADAL" clId="{87C465CA-632E-43D7-BEDF-E820E7C20A8C}" dt="2022-09-14T14:47:24.341" v="11667" actId="1076"/>
          <ac:picMkLst>
            <pc:docMk/>
            <pc:sldMk cId="3455253172" sldId="1060"/>
            <ac:picMk id="5" creationId="{BE895D28-F12D-479F-9267-F88ADDAA3E29}"/>
          </ac:picMkLst>
        </pc:picChg>
      </pc:sldChg>
      <pc:sldChg chg="addSp modSp mod">
        <pc:chgData name="Dan Dures" userId="a4d20157-df88-481d-80b8-beb62bbedd3b" providerId="ADAL" clId="{87C465CA-632E-43D7-BEDF-E820E7C20A8C}" dt="2022-09-14T14:53:38.253" v="11706" actId="313"/>
        <pc:sldMkLst>
          <pc:docMk/>
          <pc:sldMk cId="446761485" sldId="2144867980"/>
        </pc:sldMkLst>
        <pc:spChg chg="mod">
          <ac:chgData name="Dan Dures" userId="a4d20157-df88-481d-80b8-beb62bbedd3b" providerId="ADAL" clId="{87C465CA-632E-43D7-BEDF-E820E7C20A8C}" dt="2022-09-08T14:39:22.004" v="7926" actId="27636"/>
          <ac:spMkLst>
            <pc:docMk/>
            <pc:sldMk cId="446761485" sldId="2144867980"/>
            <ac:spMk id="4" creationId="{36215EE6-F924-43EC-9468-627283D3EA29}"/>
          </ac:spMkLst>
        </pc:spChg>
        <pc:spChg chg="mod">
          <ac:chgData name="Dan Dures" userId="a4d20157-df88-481d-80b8-beb62bbedd3b" providerId="ADAL" clId="{87C465CA-632E-43D7-BEDF-E820E7C20A8C}" dt="2022-09-09T14:52:11.241" v="11078" actId="1037"/>
          <ac:spMkLst>
            <pc:docMk/>
            <pc:sldMk cId="446761485" sldId="2144867980"/>
            <ac:spMk id="27" creationId="{429FA106-6DAB-42BE-AAD4-5D3474B4414B}"/>
          </ac:spMkLst>
        </pc:spChg>
        <pc:spChg chg="add mod">
          <ac:chgData name="Dan Dures" userId="a4d20157-df88-481d-80b8-beb62bbedd3b" providerId="ADAL" clId="{87C465CA-632E-43D7-BEDF-E820E7C20A8C}" dt="2022-09-07T14:41:36.613" v="310" actId="571"/>
          <ac:spMkLst>
            <pc:docMk/>
            <pc:sldMk cId="446761485" sldId="2144867980"/>
            <ac:spMk id="28" creationId="{F03F6798-93B1-B3E0-4E09-CF3B2E532B65}"/>
          </ac:spMkLst>
        </pc:spChg>
        <pc:spChg chg="add mod">
          <ac:chgData name="Dan Dures" userId="a4d20157-df88-481d-80b8-beb62bbedd3b" providerId="ADAL" clId="{87C465CA-632E-43D7-BEDF-E820E7C20A8C}" dt="2022-09-07T14:41:36.613" v="310" actId="571"/>
          <ac:spMkLst>
            <pc:docMk/>
            <pc:sldMk cId="446761485" sldId="2144867980"/>
            <ac:spMk id="29" creationId="{594FA2C4-0E34-3E3C-EC31-11246B904915}"/>
          </ac:spMkLst>
        </pc:spChg>
        <pc:spChg chg="mod">
          <ac:chgData name="Dan Dures" userId="a4d20157-df88-481d-80b8-beb62bbedd3b" providerId="ADAL" clId="{87C465CA-632E-43D7-BEDF-E820E7C20A8C}" dt="2022-09-07T17:21:05.045" v="4523" actId="1037"/>
          <ac:spMkLst>
            <pc:docMk/>
            <pc:sldMk cId="446761485" sldId="2144867980"/>
            <ac:spMk id="31" creationId="{73D69018-D686-441E-8461-4276AA0D05A2}"/>
          </ac:spMkLst>
        </pc:spChg>
        <pc:spChg chg="mod">
          <ac:chgData name="Dan Dures" userId="a4d20157-df88-481d-80b8-beb62bbedd3b" providerId="ADAL" clId="{87C465CA-632E-43D7-BEDF-E820E7C20A8C}" dt="2022-09-14T14:53:38.253" v="11706" actId="313"/>
          <ac:spMkLst>
            <pc:docMk/>
            <pc:sldMk cId="446761485" sldId="2144867980"/>
            <ac:spMk id="32" creationId="{53B16079-01A4-4C74-8DA1-B09768216FBD}"/>
          </ac:spMkLst>
        </pc:spChg>
        <pc:spChg chg="add mod">
          <ac:chgData name="Dan Dures" userId="a4d20157-df88-481d-80b8-beb62bbedd3b" providerId="ADAL" clId="{87C465CA-632E-43D7-BEDF-E820E7C20A8C}" dt="2022-09-07T14:41:36.613" v="310" actId="571"/>
          <ac:spMkLst>
            <pc:docMk/>
            <pc:sldMk cId="446761485" sldId="2144867980"/>
            <ac:spMk id="33" creationId="{FE1D7E5C-7940-54DC-DCA8-C68D2B0E57F8}"/>
          </ac:spMkLst>
        </pc:spChg>
      </pc:sldChg>
      <pc:sldChg chg="modSp mod">
        <pc:chgData name="Dan Dures" userId="a4d20157-df88-481d-80b8-beb62bbedd3b" providerId="ADAL" clId="{87C465CA-632E-43D7-BEDF-E820E7C20A8C}" dt="2022-09-08T14:39:34.133" v="7930" actId="27636"/>
        <pc:sldMkLst>
          <pc:docMk/>
          <pc:sldMk cId="2008156238" sldId="2144867981"/>
        </pc:sldMkLst>
        <pc:spChg chg="mod">
          <ac:chgData name="Dan Dures" userId="a4d20157-df88-481d-80b8-beb62bbedd3b" providerId="ADAL" clId="{87C465CA-632E-43D7-BEDF-E820E7C20A8C}" dt="2022-09-08T14:39:34.133" v="7930" actId="27636"/>
          <ac:spMkLst>
            <pc:docMk/>
            <pc:sldMk cId="2008156238" sldId="2144867981"/>
            <ac:spMk id="4" creationId="{36215EE6-F924-43EC-9468-627283D3EA29}"/>
          </ac:spMkLst>
        </pc:spChg>
        <pc:spChg chg="mod">
          <ac:chgData name="Dan Dures" userId="a4d20157-df88-481d-80b8-beb62bbedd3b" providerId="ADAL" clId="{87C465CA-632E-43D7-BEDF-E820E7C20A8C}" dt="2022-09-08T09:25:29.530" v="7552" actId="1076"/>
          <ac:spMkLst>
            <pc:docMk/>
            <pc:sldMk cId="2008156238" sldId="2144867981"/>
            <ac:spMk id="7" creationId="{832E6B3E-B2EA-4EE1-BECF-4D61199EEEA8}"/>
          </ac:spMkLst>
        </pc:spChg>
        <pc:spChg chg="mod">
          <ac:chgData name="Dan Dures" userId="a4d20157-df88-481d-80b8-beb62bbedd3b" providerId="ADAL" clId="{87C465CA-632E-43D7-BEDF-E820E7C20A8C}" dt="2022-09-08T09:25:40.744" v="7556" actId="1076"/>
          <ac:spMkLst>
            <pc:docMk/>
            <pc:sldMk cId="2008156238" sldId="2144867981"/>
            <ac:spMk id="15" creationId="{014F4E26-7361-4351-AD1B-3EA28FB84EFC}"/>
          </ac:spMkLst>
        </pc:spChg>
      </pc:sldChg>
      <pc:sldChg chg="addSp delSp modSp mod">
        <pc:chgData name="Dan Dures" userId="a4d20157-df88-481d-80b8-beb62bbedd3b" providerId="ADAL" clId="{87C465CA-632E-43D7-BEDF-E820E7C20A8C}" dt="2022-09-07T17:25:36.157" v="4644" actId="1076"/>
        <pc:sldMkLst>
          <pc:docMk/>
          <pc:sldMk cId="807525859" sldId="2144867982"/>
        </pc:sldMkLst>
        <pc:spChg chg="del">
          <ac:chgData name="Dan Dures" userId="a4d20157-df88-481d-80b8-beb62bbedd3b" providerId="ADAL" clId="{87C465CA-632E-43D7-BEDF-E820E7C20A8C}" dt="2022-09-07T17:22:25.745" v="4528" actId="478"/>
          <ac:spMkLst>
            <pc:docMk/>
            <pc:sldMk cId="807525859" sldId="2144867982"/>
            <ac:spMk id="10" creationId="{B1EC3972-A47F-4F29-9B08-088AE08C357D}"/>
          </ac:spMkLst>
        </pc:spChg>
        <pc:spChg chg="del">
          <ac:chgData name="Dan Dures" userId="a4d20157-df88-481d-80b8-beb62bbedd3b" providerId="ADAL" clId="{87C465CA-632E-43D7-BEDF-E820E7C20A8C}" dt="2022-09-07T17:22:24.395" v="4527" actId="478"/>
          <ac:spMkLst>
            <pc:docMk/>
            <pc:sldMk cId="807525859" sldId="2144867982"/>
            <ac:spMk id="11" creationId="{3F5107C0-B839-484F-B41D-57ECC5372C98}"/>
          </ac:spMkLst>
        </pc:spChg>
        <pc:spChg chg="mod">
          <ac:chgData name="Dan Dures" userId="a4d20157-df88-481d-80b8-beb62bbedd3b" providerId="ADAL" clId="{87C465CA-632E-43D7-BEDF-E820E7C20A8C}" dt="2022-09-07T17:25:36.157" v="4644" actId="1076"/>
          <ac:spMkLst>
            <pc:docMk/>
            <pc:sldMk cId="807525859" sldId="2144867982"/>
            <ac:spMk id="12" creationId="{97D8BA8E-2FA8-4C90-965F-FBFC08D1380A}"/>
          </ac:spMkLst>
        </pc:spChg>
        <pc:spChg chg="del">
          <ac:chgData name="Dan Dures" userId="a4d20157-df88-481d-80b8-beb62bbedd3b" providerId="ADAL" clId="{87C465CA-632E-43D7-BEDF-E820E7C20A8C}" dt="2022-09-07T17:23:47.297" v="4548" actId="478"/>
          <ac:spMkLst>
            <pc:docMk/>
            <pc:sldMk cId="807525859" sldId="2144867982"/>
            <ac:spMk id="13" creationId="{C2D4ED39-7CB9-4A8E-95BC-702C5BF42FAA}"/>
          </ac:spMkLst>
        </pc:spChg>
        <pc:spChg chg="add mod">
          <ac:chgData name="Dan Dures" userId="a4d20157-df88-481d-80b8-beb62bbedd3b" providerId="ADAL" clId="{87C465CA-632E-43D7-BEDF-E820E7C20A8C}" dt="2022-09-07T17:22:59.368" v="4539" actId="1038"/>
          <ac:spMkLst>
            <pc:docMk/>
            <pc:sldMk cId="807525859" sldId="2144867982"/>
            <ac:spMk id="14" creationId="{813158BB-112C-835C-61CE-10C2781AE881}"/>
          </ac:spMkLst>
        </pc:spChg>
        <pc:spChg chg="add mod">
          <ac:chgData name="Dan Dures" userId="a4d20157-df88-481d-80b8-beb62bbedd3b" providerId="ADAL" clId="{87C465CA-632E-43D7-BEDF-E820E7C20A8C}" dt="2022-09-07T17:23:21.211" v="4547" actId="14100"/>
          <ac:spMkLst>
            <pc:docMk/>
            <pc:sldMk cId="807525859" sldId="2144867982"/>
            <ac:spMk id="15" creationId="{B54EE73E-AB08-EE1B-13E0-A42F0F838E13}"/>
          </ac:spMkLst>
        </pc:spChg>
        <pc:picChg chg="add mod">
          <ac:chgData name="Dan Dures" userId="a4d20157-df88-481d-80b8-beb62bbedd3b" providerId="ADAL" clId="{87C465CA-632E-43D7-BEDF-E820E7C20A8C}" dt="2022-09-07T17:23:06.575" v="4542" actId="1076"/>
          <ac:picMkLst>
            <pc:docMk/>
            <pc:sldMk cId="807525859" sldId="2144867982"/>
            <ac:picMk id="3" creationId="{BA47C0A0-FAD5-A746-7F73-5664B3DDECEB}"/>
          </ac:picMkLst>
        </pc:picChg>
        <pc:picChg chg="del">
          <ac:chgData name="Dan Dures" userId="a4d20157-df88-481d-80b8-beb62bbedd3b" providerId="ADAL" clId="{87C465CA-632E-43D7-BEDF-E820E7C20A8C}" dt="2022-09-07T17:22:19.772" v="4524" actId="478"/>
          <ac:picMkLst>
            <pc:docMk/>
            <pc:sldMk cId="807525859" sldId="2144867982"/>
            <ac:picMk id="9" creationId="{4EAFBFBD-E6E4-4EE9-945C-70BBF56ED5CE}"/>
          </ac:picMkLst>
        </pc:picChg>
      </pc:sldChg>
      <pc:sldChg chg="del">
        <pc:chgData name="Dan Dures" userId="a4d20157-df88-481d-80b8-beb62bbedd3b" providerId="ADAL" clId="{87C465CA-632E-43D7-BEDF-E820E7C20A8C}" dt="2022-09-07T17:38:25.238" v="5600" actId="47"/>
        <pc:sldMkLst>
          <pc:docMk/>
          <pc:sldMk cId="1776926718" sldId="2144867983"/>
        </pc:sldMkLst>
      </pc:sldChg>
      <pc:sldChg chg="addSp delSp modSp mod">
        <pc:chgData name="Dan Dures" userId="a4d20157-df88-481d-80b8-beb62bbedd3b" providerId="ADAL" clId="{87C465CA-632E-43D7-BEDF-E820E7C20A8C}" dt="2022-09-09T10:10:10.602" v="9699" actId="20577"/>
        <pc:sldMkLst>
          <pc:docMk/>
          <pc:sldMk cId="4045268850" sldId="2144867984"/>
        </pc:sldMkLst>
        <pc:spChg chg="mod">
          <ac:chgData name="Dan Dures" userId="a4d20157-df88-481d-80b8-beb62bbedd3b" providerId="ADAL" clId="{87C465CA-632E-43D7-BEDF-E820E7C20A8C}" dt="2022-09-09T10:09:23.560" v="9555" actId="1076"/>
          <ac:spMkLst>
            <pc:docMk/>
            <pc:sldMk cId="4045268850" sldId="2144867984"/>
            <ac:spMk id="7" creationId="{FD326484-D48C-4C9B-9FA0-6ECF7ECB77F5}"/>
          </ac:spMkLst>
        </pc:spChg>
        <pc:spChg chg="mod">
          <ac:chgData name="Dan Dures" userId="a4d20157-df88-481d-80b8-beb62bbedd3b" providerId="ADAL" clId="{87C465CA-632E-43D7-BEDF-E820E7C20A8C}" dt="2022-09-09T10:09:23.560" v="9555" actId="1076"/>
          <ac:spMkLst>
            <pc:docMk/>
            <pc:sldMk cId="4045268850" sldId="2144867984"/>
            <ac:spMk id="8" creationId="{68B21069-C07A-44C8-9E6B-131C158F9C10}"/>
          </ac:spMkLst>
        </pc:spChg>
        <pc:spChg chg="add mod">
          <ac:chgData name="Dan Dures" userId="a4d20157-df88-481d-80b8-beb62bbedd3b" providerId="ADAL" clId="{87C465CA-632E-43D7-BEDF-E820E7C20A8C}" dt="2022-09-09T10:10:10.602" v="9699" actId="20577"/>
          <ac:spMkLst>
            <pc:docMk/>
            <pc:sldMk cId="4045268850" sldId="2144867984"/>
            <ac:spMk id="10" creationId="{4221BD5F-D31F-F18E-28EF-571A830477EF}"/>
          </ac:spMkLst>
        </pc:spChg>
        <pc:spChg chg="mod">
          <ac:chgData name="Dan Dures" userId="a4d20157-df88-481d-80b8-beb62bbedd3b" providerId="ADAL" clId="{87C465CA-632E-43D7-BEDF-E820E7C20A8C}" dt="2022-09-09T10:09:35.021" v="9558" actId="1076"/>
          <ac:spMkLst>
            <pc:docMk/>
            <pc:sldMk cId="4045268850" sldId="2144867984"/>
            <ac:spMk id="11" creationId="{C79539DF-2731-4DEF-8BBB-6E0F2B6426F6}"/>
          </ac:spMkLst>
        </pc:spChg>
        <pc:spChg chg="del mod">
          <ac:chgData name="Dan Dures" userId="a4d20157-df88-481d-80b8-beb62bbedd3b" providerId="ADAL" clId="{87C465CA-632E-43D7-BEDF-E820E7C20A8C}" dt="2022-09-09T10:09:17.276" v="9554" actId="478"/>
          <ac:spMkLst>
            <pc:docMk/>
            <pc:sldMk cId="4045268850" sldId="2144867984"/>
            <ac:spMk id="12" creationId="{A62A87D9-8D6C-4E88-955A-233486001AB9}"/>
          </ac:spMkLst>
        </pc:spChg>
        <pc:spChg chg="mod">
          <ac:chgData name="Dan Dures" userId="a4d20157-df88-481d-80b8-beb62bbedd3b" providerId="ADAL" clId="{87C465CA-632E-43D7-BEDF-E820E7C20A8C}" dt="2022-09-08T09:29:53.487" v="7687" actId="1076"/>
          <ac:spMkLst>
            <pc:docMk/>
            <pc:sldMk cId="4045268850" sldId="2144867984"/>
            <ac:spMk id="14" creationId="{B6191C55-9689-4B7F-A28D-7899C0D77E90}"/>
          </ac:spMkLst>
        </pc:spChg>
        <pc:picChg chg="mod">
          <ac:chgData name="Dan Dures" userId="a4d20157-df88-481d-80b8-beb62bbedd3b" providerId="ADAL" clId="{87C465CA-632E-43D7-BEDF-E820E7C20A8C}" dt="2022-09-09T10:09:23.560" v="9555" actId="1076"/>
          <ac:picMkLst>
            <pc:docMk/>
            <pc:sldMk cId="4045268850" sldId="2144867984"/>
            <ac:picMk id="3" creationId="{188155FE-8F35-46AA-903A-F0DF5BAAA970}"/>
          </ac:picMkLst>
        </pc:picChg>
        <pc:picChg chg="mod">
          <ac:chgData name="Dan Dures" userId="a4d20157-df88-481d-80b8-beb62bbedd3b" providerId="ADAL" clId="{87C465CA-632E-43D7-BEDF-E820E7C20A8C}" dt="2022-09-09T10:09:31.501" v="9557" actId="1076"/>
          <ac:picMkLst>
            <pc:docMk/>
            <pc:sldMk cId="4045268850" sldId="2144867984"/>
            <ac:picMk id="6" creationId="{946C8508-6973-484F-A63D-4FA21030FD76}"/>
          </ac:picMkLst>
        </pc:picChg>
        <pc:cxnChg chg="mod">
          <ac:chgData name="Dan Dures" userId="a4d20157-df88-481d-80b8-beb62bbedd3b" providerId="ADAL" clId="{87C465CA-632E-43D7-BEDF-E820E7C20A8C}" dt="2022-09-09T10:09:23.560" v="9555" actId="1076"/>
          <ac:cxnSpMkLst>
            <pc:docMk/>
            <pc:sldMk cId="4045268850" sldId="2144867984"/>
            <ac:cxnSpMk id="9" creationId="{4F6A6BB2-1F1D-4A74-A401-9AC6BAF87079}"/>
          </ac:cxnSpMkLst>
        </pc:cxnChg>
      </pc:sldChg>
      <pc:sldChg chg="modSp mod">
        <pc:chgData name="Dan Dures" userId="a4d20157-df88-481d-80b8-beb62bbedd3b" providerId="ADAL" clId="{87C465CA-632E-43D7-BEDF-E820E7C20A8C}" dt="2022-09-08T15:15:48.109" v="8307" actId="1076"/>
        <pc:sldMkLst>
          <pc:docMk/>
          <pc:sldMk cId="3535684178" sldId="2144867985"/>
        </pc:sldMkLst>
        <pc:spChg chg="mod">
          <ac:chgData name="Dan Dures" userId="a4d20157-df88-481d-80b8-beb62bbedd3b" providerId="ADAL" clId="{87C465CA-632E-43D7-BEDF-E820E7C20A8C}" dt="2022-09-08T15:15:48.109" v="8307" actId="1076"/>
          <ac:spMkLst>
            <pc:docMk/>
            <pc:sldMk cId="3535684178" sldId="2144867985"/>
            <ac:spMk id="4" creationId="{36215EE6-F924-43EC-9468-627283D3EA29}"/>
          </ac:spMkLst>
        </pc:spChg>
        <pc:spChg chg="mod">
          <ac:chgData name="Dan Dures" userId="a4d20157-df88-481d-80b8-beb62bbedd3b" providerId="ADAL" clId="{87C465CA-632E-43D7-BEDF-E820E7C20A8C}" dt="2022-09-08T09:28:11.785" v="7599" actId="14100"/>
          <ac:spMkLst>
            <pc:docMk/>
            <pc:sldMk cId="3535684178" sldId="2144867985"/>
            <ac:spMk id="34" creationId="{975BA01C-D60C-4FD2-824F-8709AA552A35}"/>
          </ac:spMkLst>
        </pc:spChg>
      </pc:sldChg>
      <pc:sldChg chg="modSp mod">
        <pc:chgData name="Dan Dures" userId="a4d20157-df88-481d-80b8-beb62bbedd3b" providerId="ADAL" clId="{87C465CA-632E-43D7-BEDF-E820E7C20A8C}" dt="2022-09-08T14:40:08.506" v="7932"/>
        <pc:sldMkLst>
          <pc:docMk/>
          <pc:sldMk cId="2277016111" sldId="2144867987"/>
        </pc:sldMkLst>
        <pc:spChg chg="mod">
          <ac:chgData name="Dan Dures" userId="a4d20157-df88-481d-80b8-beb62bbedd3b" providerId="ADAL" clId="{87C465CA-632E-43D7-BEDF-E820E7C20A8C}" dt="2022-09-08T14:40:08.506" v="7932"/>
          <ac:spMkLst>
            <pc:docMk/>
            <pc:sldMk cId="2277016111" sldId="2144867987"/>
            <ac:spMk id="4" creationId="{36215EE6-F924-43EC-9468-627283D3EA29}"/>
          </ac:spMkLst>
        </pc:spChg>
      </pc:sldChg>
      <pc:sldChg chg="modSp mod ord">
        <pc:chgData name="Dan Dures" userId="a4d20157-df88-481d-80b8-beb62bbedd3b" providerId="ADAL" clId="{87C465CA-632E-43D7-BEDF-E820E7C20A8C}" dt="2022-09-14T14:53:43.993" v="11708"/>
        <pc:sldMkLst>
          <pc:docMk/>
          <pc:sldMk cId="2824729390" sldId="2144867988"/>
        </pc:sldMkLst>
        <pc:spChg chg="mod">
          <ac:chgData name="Dan Dures" userId="a4d20157-df88-481d-80b8-beb62bbedd3b" providerId="ADAL" clId="{87C465CA-632E-43D7-BEDF-E820E7C20A8C}" dt="2022-09-14T14:53:43.993" v="11708"/>
          <ac:spMkLst>
            <pc:docMk/>
            <pc:sldMk cId="2824729390" sldId="2144867988"/>
            <ac:spMk id="4" creationId="{36215EE6-F924-43EC-9468-627283D3EA29}"/>
          </ac:spMkLst>
        </pc:spChg>
      </pc:sldChg>
      <pc:sldChg chg="modSp mod modClrScheme chgLayout">
        <pc:chgData name="Dan Dures" userId="a4d20157-df88-481d-80b8-beb62bbedd3b" providerId="ADAL" clId="{87C465CA-632E-43D7-BEDF-E820E7C20A8C}" dt="2022-09-14T14:53:40.399" v="11707" actId="313"/>
        <pc:sldMkLst>
          <pc:docMk/>
          <pc:sldMk cId="717022452" sldId="2144867989"/>
        </pc:sldMkLst>
        <pc:spChg chg="mod ord">
          <ac:chgData name="Dan Dures" userId="a4d20157-df88-481d-80b8-beb62bbedd3b" providerId="ADAL" clId="{87C465CA-632E-43D7-BEDF-E820E7C20A8C}" dt="2022-09-08T14:39:45.616" v="7931"/>
          <ac:spMkLst>
            <pc:docMk/>
            <pc:sldMk cId="717022452" sldId="2144867989"/>
            <ac:spMk id="4" creationId="{36215EE6-F924-43EC-9468-627283D3EA29}"/>
          </ac:spMkLst>
        </pc:spChg>
        <pc:spChg chg="mod">
          <ac:chgData name="Dan Dures" userId="a4d20157-df88-481d-80b8-beb62bbedd3b" providerId="ADAL" clId="{87C465CA-632E-43D7-BEDF-E820E7C20A8C}" dt="2022-09-14T14:53:40.399" v="11707" actId="313"/>
          <ac:spMkLst>
            <pc:docMk/>
            <pc:sldMk cId="717022452" sldId="2144867989"/>
            <ac:spMk id="14" creationId="{CF4CAE91-BCDA-4A29-9EF6-D1452BFB1558}"/>
          </ac:spMkLst>
        </pc:spChg>
        <pc:spChg chg="mod">
          <ac:chgData name="Dan Dures" userId="a4d20157-df88-481d-80b8-beb62bbedd3b" providerId="ADAL" clId="{87C465CA-632E-43D7-BEDF-E820E7C20A8C}" dt="2022-09-08T09:27:23.173" v="7577" actId="1035"/>
          <ac:spMkLst>
            <pc:docMk/>
            <pc:sldMk cId="717022452" sldId="2144867989"/>
            <ac:spMk id="15" creationId="{6063C543-6990-4A9C-9FC2-1CF389B40A20}"/>
          </ac:spMkLst>
        </pc:spChg>
        <pc:spChg chg="mod">
          <ac:chgData name="Dan Dures" userId="a4d20157-df88-481d-80b8-beb62bbedd3b" providerId="ADAL" clId="{87C465CA-632E-43D7-BEDF-E820E7C20A8C}" dt="2022-09-08T09:27:23.173" v="7577" actId="1035"/>
          <ac:spMkLst>
            <pc:docMk/>
            <pc:sldMk cId="717022452" sldId="2144867989"/>
            <ac:spMk id="16" creationId="{3A66B3F0-65A3-47D2-B7A5-7D4C1588F827}"/>
          </ac:spMkLst>
        </pc:spChg>
        <pc:spChg chg="mod">
          <ac:chgData name="Dan Dures" userId="a4d20157-df88-481d-80b8-beb62bbedd3b" providerId="ADAL" clId="{87C465CA-632E-43D7-BEDF-E820E7C20A8C}" dt="2022-09-08T09:27:23.173" v="7577" actId="1035"/>
          <ac:spMkLst>
            <pc:docMk/>
            <pc:sldMk cId="717022452" sldId="2144867989"/>
            <ac:spMk id="17" creationId="{3A38DF4B-2838-4E54-A6D7-4B5C3FE5382E}"/>
          </ac:spMkLst>
        </pc:spChg>
        <pc:spChg chg="mod">
          <ac:chgData name="Dan Dures" userId="a4d20157-df88-481d-80b8-beb62bbedd3b" providerId="ADAL" clId="{87C465CA-632E-43D7-BEDF-E820E7C20A8C}" dt="2022-09-08T09:27:23.173" v="7577" actId="1035"/>
          <ac:spMkLst>
            <pc:docMk/>
            <pc:sldMk cId="717022452" sldId="2144867989"/>
            <ac:spMk id="18" creationId="{B0EA6D42-92B8-49D9-970D-5E0824B5957F}"/>
          </ac:spMkLst>
        </pc:spChg>
        <pc:spChg chg="mod">
          <ac:chgData name="Dan Dures" userId="a4d20157-df88-481d-80b8-beb62bbedd3b" providerId="ADAL" clId="{87C465CA-632E-43D7-BEDF-E820E7C20A8C}" dt="2022-09-08T09:27:23.173" v="7577" actId="1035"/>
          <ac:spMkLst>
            <pc:docMk/>
            <pc:sldMk cId="717022452" sldId="2144867989"/>
            <ac:spMk id="19" creationId="{00669D37-D303-4276-B634-1B441774544C}"/>
          </ac:spMkLst>
        </pc:spChg>
        <pc:spChg chg="mod">
          <ac:chgData name="Dan Dures" userId="a4d20157-df88-481d-80b8-beb62bbedd3b" providerId="ADAL" clId="{87C465CA-632E-43D7-BEDF-E820E7C20A8C}" dt="2022-09-08T09:27:23.173" v="7577" actId="1035"/>
          <ac:spMkLst>
            <pc:docMk/>
            <pc:sldMk cId="717022452" sldId="2144867989"/>
            <ac:spMk id="20" creationId="{07940341-DF6B-4F1D-AE4C-79DA4B4771DE}"/>
          </ac:spMkLst>
        </pc:spChg>
        <pc:spChg chg="mod">
          <ac:chgData name="Dan Dures" userId="a4d20157-df88-481d-80b8-beb62bbedd3b" providerId="ADAL" clId="{87C465CA-632E-43D7-BEDF-E820E7C20A8C}" dt="2022-09-08T09:27:34.274" v="7597" actId="1035"/>
          <ac:spMkLst>
            <pc:docMk/>
            <pc:sldMk cId="717022452" sldId="2144867989"/>
            <ac:spMk id="28" creationId="{31CD747B-D09D-434B-A40A-860FC6A10E0D}"/>
          </ac:spMkLst>
        </pc:spChg>
        <pc:spChg chg="mod">
          <ac:chgData name="Dan Dures" userId="a4d20157-df88-481d-80b8-beb62bbedd3b" providerId="ADAL" clId="{87C465CA-632E-43D7-BEDF-E820E7C20A8C}" dt="2022-09-08T09:27:23.173" v="7577" actId="1035"/>
          <ac:spMkLst>
            <pc:docMk/>
            <pc:sldMk cId="717022452" sldId="2144867989"/>
            <ac:spMk id="31" creationId="{C5930EDA-76EC-44AE-809D-E76053A664D9}"/>
          </ac:spMkLst>
        </pc:spChg>
        <pc:spChg chg="mod">
          <ac:chgData name="Dan Dures" userId="a4d20157-df88-481d-80b8-beb62bbedd3b" providerId="ADAL" clId="{87C465CA-632E-43D7-BEDF-E820E7C20A8C}" dt="2022-09-08T09:27:23.173" v="7577" actId="1035"/>
          <ac:spMkLst>
            <pc:docMk/>
            <pc:sldMk cId="717022452" sldId="2144867989"/>
            <ac:spMk id="32" creationId="{B75EFADC-A876-45FD-A5BB-32A81763D171}"/>
          </ac:spMkLst>
        </pc:spChg>
        <pc:spChg chg="mod">
          <ac:chgData name="Dan Dures" userId="a4d20157-df88-481d-80b8-beb62bbedd3b" providerId="ADAL" clId="{87C465CA-632E-43D7-BEDF-E820E7C20A8C}" dt="2022-09-08T09:27:23.173" v="7577" actId="1035"/>
          <ac:spMkLst>
            <pc:docMk/>
            <pc:sldMk cId="717022452" sldId="2144867989"/>
            <ac:spMk id="33" creationId="{EE084F3E-6033-4560-A23A-3FE5C0B1584F}"/>
          </ac:spMkLst>
        </pc:spChg>
        <pc:spChg chg="mod">
          <ac:chgData name="Dan Dures" userId="a4d20157-df88-481d-80b8-beb62bbedd3b" providerId="ADAL" clId="{87C465CA-632E-43D7-BEDF-E820E7C20A8C}" dt="2022-09-08T09:27:23.173" v="7577" actId="1035"/>
          <ac:spMkLst>
            <pc:docMk/>
            <pc:sldMk cId="717022452" sldId="2144867989"/>
            <ac:spMk id="34" creationId="{985B21BD-42B5-4A13-8F13-CEAB40EE5275}"/>
          </ac:spMkLst>
        </pc:spChg>
        <pc:spChg chg="mod">
          <ac:chgData name="Dan Dures" userId="a4d20157-df88-481d-80b8-beb62bbedd3b" providerId="ADAL" clId="{87C465CA-632E-43D7-BEDF-E820E7C20A8C}" dt="2022-09-08T09:27:23.173" v="7577" actId="1035"/>
          <ac:spMkLst>
            <pc:docMk/>
            <pc:sldMk cId="717022452" sldId="2144867989"/>
            <ac:spMk id="35" creationId="{39BA649A-A91D-4BF1-9679-842EF762E1D5}"/>
          </ac:spMkLst>
        </pc:spChg>
        <pc:spChg chg="mod">
          <ac:chgData name="Dan Dures" userId="a4d20157-df88-481d-80b8-beb62bbedd3b" providerId="ADAL" clId="{87C465CA-632E-43D7-BEDF-E820E7C20A8C}" dt="2022-09-08T09:27:30.168" v="7588" actId="1035"/>
          <ac:spMkLst>
            <pc:docMk/>
            <pc:sldMk cId="717022452" sldId="2144867989"/>
            <ac:spMk id="36" creationId="{00178491-AA89-408F-BC28-6E2627E3E731}"/>
          </ac:spMkLst>
        </pc:spChg>
      </pc:sldChg>
      <pc:sldChg chg="addSp delSp modSp mod ord">
        <pc:chgData name="Dan Dures" userId="a4d20157-df88-481d-80b8-beb62bbedd3b" providerId="ADAL" clId="{87C465CA-632E-43D7-BEDF-E820E7C20A8C}" dt="2022-09-09T14:52:46.828" v="11079" actId="478"/>
        <pc:sldMkLst>
          <pc:docMk/>
          <pc:sldMk cId="2024789080" sldId="2144867990"/>
        </pc:sldMkLst>
        <pc:spChg chg="mod ord">
          <ac:chgData name="Dan Dures" userId="a4d20157-df88-481d-80b8-beb62bbedd3b" providerId="ADAL" clId="{87C465CA-632E-43D7-BEDF-E820E7C20A8C}" dt="2022-09-08T15:06:26.780" v="8202" actId="167"/>
          <ac:spMkLst>
            <pc:docMk/>
            <pc:sldMk cId="2024789080" sldId="2144867990"/>
            <ac:spMk id="4" creationId="{36215EE6-F924-43EC-9468-627283D3EA29}"/>
          </ac:spMkLst>
        </pc:spChg>
        <pc:spChg chg="del mod">
          <ac:chgData name="Dan Dures" userId="a4d20157-df88-481d-80b8-beb62bbedd3b" providerId="ADAL" clId="{87C465CA-632E-43D7-BEDF-E820E7C20A8C}" dt="2022-09-09T14:52:46.828" v="11079" actId="478"/>
          <ac:spMkLst>
            <pc:docMk/>
            <pc:sldMk cId="2024789080" sldId="2144867990"/>
            <ac:spMk id="9" creationId="{48506A2F-BEB1-4FD6-B9AD-CE27D9E3256B}"/>
          </ac:spMkLst>
        </pc:spChg>
        <pc:spChg chg="mod">
          <ac:chgData name="Dan Dures" userId="a4d20157-df88-481d-80b8-beb62bbedd3b" providerId="ADAL" clId="{87C465CA-632E-43D7-BEDF-E820E7C20A8C}" dt="2022-09-08T15:09:06.603" v="8211" actId="1076"/>
          <ac:spMkLst>
            <pc:docMk/>
            <pc:sldMk cId="2024789080" sldId="2144867990"/>
            <ac:spMk id="11" creationId="{9CF890C1-4795-4131-9B7B-3D7E8CB6D43A}"/>
          </ac:spMkLst>
        </pc:spChg>
        <pc:spChg chg="del">
          <ac:chgData name="Dan Dures" userId="a4d20157-df88-481d-80b8-beb62bbedd3b" providerId="ADAL" clId="{87C465CA-632E-43D7-BEDF-E820E7C20A8C}" dt="2022-09-08T14:44:31.047" v="8028" actId="478"/>
          <ac:spMkLst>
            <pc:docMk/>
            <pc:sldMk cId="2024789080" sldId="2144867990"/>
            <ac:spMk id="17" creationId="{9B83EB3B-F0B9-4A54-A32E-AC6588DB3218}"/>
          </ac:spMkLst>
        </pc:spChg>
        <pc:spChg chg="mod">
          <ac:chgData name="Dan Dures" userId="a4d20157-df88-481d-80b8-beb62bbedd3b" providerId="ADAL" clId="{87C465CA-632E-43D7-BEDF-E820E7C20A8C}" dt="2022-09-08T15:09:06.603" v="8211" actId="1076"/>
          <ac:spMkLst>
            <pc:docMk/>
            <pc:sldMk cId="2024789080" sldId="2144867990"/>
            <ac:spMk id="19" creationId="{16C871ED-351E-4B18-AFFA-ED4589E60D3F}"/>
          </ac:spMkLst>
        </pc:spChg>
        <pc:spChg chg="add mod">
          <ac:chgData name="Dan Dures" userId="a4d20157-df88-481d-80b8-beb62bbedd3b" providerId="ADAL" clId="{87C465CA-632E-43D7-BEDF-E820E7C20A8C}" dt="2022-09-08T15:00:11.931" v="8060" actId="1076"/>
          <ac:spMkLst>
            <pc:docMk/>
            <pc:sldMk cId="2024789080" sldId="2144867990"/>
            <ac:spMk id="21" creationId="{8A8F251F-5673-A529-B4D4-C987DF383EB3}"/>
          </ac:spMkLst>
        </pc:spChg>
        <pc:spChg chg="mod">
          <ac:chgData name="Dan Dures" userId="a4d20157-df88-481d-80b8-beb62bbedd3b" providerId="ADAL" clId="{87C465CA-632E-43D7-BEDF-E820E7C20A8C}" dt="2022-09-08T15:09:38.084" v="8257" actId="1076"/>
          <ac:spMkLst>
            <pc:docMk/>
            <pc:sldMk cId="2024789080" sldId="2144867990"/>
            <ac:spMk id="23" creationId="{53B7319D-3FF7-4444-A62B-F58CB48ACE37}"/>
          </ac:spMkLst>
        </pc:spChg>
        <pc:spChg chg="add mod">
          <ac:chgData name="Dan Dures" userId="a4d20157-df88-481d-80b8-beb62bbedd3b" providerId="ADAL" clId="{87C465CA-632E-43D7-BEDF-E820E7C20A8C}" dt="2022-09-08T15:08:47.931" v="8209" actId="1076"/>
          <ac:spMkLst>
            <pc:docMk/>
            <pc:sldMk cId="2024789080" sldId="2144867990"/>
            <ac:spMk id="26" creationId="{FFA9211F-1377-7AB0-A07F-55AC001AB66D}"/>
          </ac:spMkLst>
        </pc:spChg>
        <pc:spChg chg="mod">
          <ac:chgData name="Dan Dures" userId="a4d20157-df88-481d-80b8-beb62bbedd3b" providerId="ADAL" clId="{87C465CA-632E-43D7-BEDF-E820E7C20A8C}" dt="2022-09-08T15:10:06.716" v="8272" actId="14100"/>
          <ac:spMkLst>
            <pc:docMk/>
            <pc:sldMk cId="2024789080" sldId="2144867990"/>
            <ac:spMk id="29" creationId="{2EE38D7A-1583-4D00-B492-DFC4478F3B5C}"/>
          </ac:spMkLst>
        </pc:spChg>
        <pc:spChg chg="mod">
          <ac:chgData name="Dan Dures" userId="a4d20157-df88-481d-80b8-beb62bbedd3b" providerId="ADAL" clId="{87C465CA-632E-43D7-BEDF-E820E7C20A8C}" dt="2022-09-08T15:00:02.812" v="8058" actId="1037"/>
          <ac:spMkLst>
            <pc:docMk/>
            <pc:sldMk cId="2024789080" sldId="2144867990"/>
            <ac:spMk id="30" creationId="{4359982E-6272-4E30-B615-972A42FB7C61}"/>
          </ac:spMkLst>
        </pc:spChg>
        <pc:picChg chg="del">
          <ac:chgData name="Dan Dures" userId="a4d20157-df88-481d-80b8-beb62bbedd3b" providerId="ADAL" clId="{87C465CA-632E-43D7-BEDF-E820E7C20A8C}" dt="2022-09-08T14:43:53.353" v="8002" actId="478"/>
          <ac:picMkLst>
            <pc:docMk/>
            <pc:sldMk cId="2024789080" sldId="2144867990"/>
            <ac:picMk id="3" creationId="{7B4D5B5E-D617-4FE6-A05B-C04ECEE5BB39}"/>
          </ac:picMkLst>
        </pc:picChg>
        <pc:picChg chg="add mod ord">
          <ac:chgData name="Dan Dures" userId="a4d20157-df88-481d-80b8-beb62bbedd3b" providerId="ADAL" clId="{87C465CA-632E-43D7-BEDF-E820E7C20A8C}" dt="2022-09-08T15:06:36.045" v="8204" actId="1076"/>
          <ac:picMkLst>
            <pc:docMk/>
            <pc:sldMk cId="2024789080" sldId="2144867990"/>
            <ac:picMk id="5" creationId="{BECFE797-103E-C3A1-E76A-BE2F3CD2A8FE}"/>
          </ac:picMkLst>
        </pc:picChg>
        <pc:picChg chg="mod">
          <ac:chgData name="Dan Dures" userId="a4d20157-df88-481d-80b8-beb62bbedd3b" providerId="ADAL" clId="{87C465CA-632E-43D7-BEDF-E820E7C20A8C}" dt="2022-09-08T15:09:06.603" v="8211" actId="1076"/>
          <ac:picMkLst>
            <pc:docMk/>
            <pc:sldMk cId="2024789080" sldId="2144867990"/>
            <ac:picMk id="6" creationId="{8690E5D3-2A7B-415B-9725-69AF37B203D2}"/>
          </ac:picMkLst>
        </pc:picChg>
        <pc:picChg chg="mod">
          <ac:chgData name="Dan Dures" userId="a4d20157-df88-481d-80b8-beb62bbedd3b" providerId="ADAL" clId="{87C465CA-632E-43D7-BEDF-E820E7C20A8C}" dt="2022-09-08T15:09:06.603" v="8211" actId="1076"/>
          <ac:picMkLst>
            <pc:docMk/>
            <pc:sldMk cId="2024789080" sldId="2144867990"/>
            <ac:picMk id="8" creationId="{2D7CC711-6D19-4261-85CB-305F350FD03E}"/>
          </ac:picMkLst>
        </pc:picChg>
        <pc:picChg chg="add mod">
          <ac:chgData name="Dan Dures" userId="a4d20157-df88-481d-80b8-beb62bbedd3b" providerId="ADAL" clId="{87C465CA-632E-43D7-BEDF-E820E7C20A8C}" dt="2022-09-08T15:08:43.550" v="8208" actId="1076"/>
          <ac:picMkLst>
            <pc:docMk/>
            <pc:sldMk cId="2024789080" sldId="2144867990"/>
            <ac:picMk id="14" creationId="{E5E3739B-8A51-3856-0664-EC40F5D2D3A8}"/>
          </ac:picMkLst>
        </pc:picChg>
        <pc:picChg chg="mod">
          <ac:chgData name="Dan Dures" userId="a4d20157-df88-481d-80b8-beb62bbedd3b" providerId="ADAL" clId="{87C465CA-632E-43D7-BEDF-E820E7C20A8C}" dt="2022-09-08T15:09:45.196" v="8261" actId="1036"/>
          <ac:picMkLst>
            <pc:docMk/>
            <pc:sldMk cId="2024789080" sldId="2144867990"/>
            <ac:picMk id="18" creationId="{5B7CC806-CDD2-4748-866C-58DB1CF7D08B}"/>
          </ac:picMkLst>
        </pc:picChg>
        <pc:cxnChg chg="mod ord">
          <ac:chgData name="Dan Dures" userId="a4d20157-df88-481d-80b8-beb62bbedd3b" providerId="ADAL" clId="{87C465CA-632E-43D7-BEDF-E820E7C20A8C}" dt="2022-09-08T15:09:06.603" v="8211" actId="1076"/>
          <ac:cxnSpMkLst>
            <pc:docMk/>
            <pc:sldMk cId="2024789080" sldId="2144867990"/>
            <ac:cxnSpMk id="24" creationId="{2E2EBEF4-C58A-4771-A517-8B9892B3A1F1}"/>
          </ac:cxnSpMkLst>
        </pc:cxnChg>
        <pc:cxnChg chg="mod">
          <ac:chgData name="Dan Dures" userId="a4d20157-df88-481d-80b8-beb62bbedd3b" providerId="ADAL" clId="{87C465CA-632E-43D7-BEDF-E820E7C20A8C}" dt="2022-09-08T15:09:06.603" v="8211" actId="1076"/>
          <ac:cxnSpMkLst>
            <pc:docMk/>
            <pc:sldMk cId="2024789080" sldId="2144867990"/>
            <ac:cxnSpMk id="25" creationId="{D2DB4445-D16D-4AE2-BDFB-9386BB82B016}"/>
          </ac:cxnSpMkLst>
        </pc:cxnChg>
      </pc:sldChg>
      <pc:sldChg chg="addSp delSp modSp mod">
        <pc:chgData name="Dan Dures" userId="a4d20157-df88-481d-80b8-beb62bbedd3b" providerId="ADAL" clId="{87C465CA-632E-43D7-BEDF-E820E7C20A8C}" dt="2022-09-08T15:20:27.683" v="8338" actId="1076"/>
        <pc:sldMkLst>
          <pc:docMk/>
          <pc:sldMk cId="1375087869" sldId="2144867991"/>
        </pc:sldMkLst>
        <pc:spChg chg="mod">
          <ac:chgData name="Dan Dures" userId="a4d20157-df88-481d-80b8-beb62bbedd3b" providerId="ADAL" clId="{87C465CA-632E-43D7-BEDF-E820E7C20A8C}" dt="2022-09-08T15:18:33.958" v="8329" actId="20577"/>
          <ac:spMkLst>
            <pc:docMk/>
            <pc:sldMk cId="1375087869" sldId="2144867991"/>
            <ac:spMk id="4" creationId="{36215EE6-F924-43EC-9468-627283D3EA29}"/>
          </ac:spMkLst>
        </pc:spChg>
        <pc:spChg chg="mod">
          <ac:chgData name="Dan Dures" userId="a4d20157-df88-481d-80b8-beb62bbedd3b" providerId="ADAL" clId="{87C465CA-632E-43D7-BEDF-E820E7C20A8C}" dt="2022-09-08T15:20:27.683" v="8338" actId="1076"/>
          <ac:spMkLst>
            <pc:docMk/>
            <pc:sldMk cId="1375087869" sldId="2144867991"/>
            <ac:spMk id="6" creationId="{014368E9-AC40-4236-A004-B407C1746A10}"/>
          </ac:spMkLst>
        </pc:spChg>
        <pc:spChg chg="del">
          <ac:chgData name="Dan Dures" userId="a4d20157-df88-481d-80b8-beb62bbedd3b" providerId="ADAL" clId="{87C465CA-632E-43D7-BEDF-E820E7C20A8C}" dt="2022-09-07T17:42:05.930" v="5963" actId="478"/>
          <ac:spMkLst>
            <pc:docMk/>
            <pc:sldMk cId="1375087869" sldId="2144867991"/>
            <ac:spMk id="9" creationId="{0D8BC12A-A473-4CA1-8DBC-92C6199B1DAE}"/>
          </ac:spMkLst>
        </pc:spChg>
        <pc:spChg chg="add mod">
          <ac:chgData name="Dan Dures" userId="a4d20157-df88-481d-80b8-beb62bbedd3b" providerId="ADAL" clId="{87C465CA-632E-43D7-BEDF-E820E7C20A8C}" dt="2022-09-08T15:20:13.587" v="8334" actId="1076"/>
          <ac:spMkLst>
            <pc:docMk/>
            <pc:sldMk cId="1375087869" sldId="2144867991"/>
            <ac:spMk id="10" creationId="{FEB253C2-D8F5-6637-CAEF-B15696351349}"/>
          </ac:spMkLst>
        </pc:spChg>
        <pc:spChg chg="add mod">
          <ac:chgData name="Dan Dures" userId="a4d20157-df88-481d-80b8-beb62bbedd3b" providerId="ADAL" clId="{87C465CA-632E-43D7-BEDF-E820E7C20A8C}" dt="2022-09-08T15:18:45.179" v="8333" actId="1076"/>
          <ac:spMkLst>
            <pc:docMk/>
            <pc:sldMk cId="1375087869" sldId="2144867991"/>
            <ac:spMk id="13" creationId="{B193DDDC-2B11-833F-87A1-7272BCD7C489}"/>
          </ac:spMkLst>
        </pc:spChg>
        <pc:picChg chg="del">
          <ac:chgData name="Dan Dures" userId="a4d20157-df88-481d-80b8-beb62bbedd3b" providerId="ADAL" clId="{87C465CA-632E-43D7-BEDF-E820E7C20A8C}" dt="2022-09-07T17:38:53.533" v="5601" actId="478"/>
          <ac:picMkLst>
            <pc:docMk/>
            <pc:sldMk cId="1375087869" sldId="2144867991"/>
            <ac:picMk id="3" creationId="{917FBB63-51F5-4127-9A0E-48B47A1DCA0F}"/>
          </ac:picMkLst>
        </pc:picChg>
        <pc:picChg chg="add mod ord modCrop">
          <ac:chgData name="Dan Dures" userId="a4d20157-df88-481d-80b8-beb62bbedd3b" providerId="ADAL" clId="{87C465CA-632E-43D7-BEDF-E820E7C20A8C}" dt="2022-09-08T08:51:52.536" v="6028" actId="1076"/>
          <ac:picMkLst>
            <pc:docMk/>
            <pc:sldMk cId="1375087869" sldId="2144867991"/>
            <ac:picMk id="5" creationId="{BDE1577E-8070-843B-1E2D-4D36707C8466}"/>
          </ac:picMkLst>
        </pc:picChg>
        <pc:picChg chg="del">
          <ac:chgData name="Dan Dures" userId="a4d20157-df88-481d-80b8-beb62bbedd3b" providerId="ADAL" clId="{87C465CA-632E-43D7-BEDF-E820E7C20A8C}" dt="2022-09-07T17:39:06.998" v="5606" actId="478"/>
          <ac:picMkLst>
            <pc:docMk/>
            <pc:sldMk cId="1375087869" sldId="2144867991"/>
            <ac:picMk id="8" creationId="{88A87956-0B8D-4AF6-B01D-90F7552C7FAB}"/>
          </ac:picMkLst>
        </pc:picChg>
        <pc:picChg chg="add mod">
          <ac:chgData name="Dan Dures" userId="a4d20157-df88-481d-80b8-beb62bbedd3b" providerId="ADAL" clId="{87C465CA-632E-43D7-BEDF-E820E7C20A8C}" dt="2022-09-08T15:18:18.157" v="8313" actId="1076"/>
          <ac:picMkLst>
            <pc:docMk/>
            <pc:sldMk cId="1375087869" sldId="2144867991"/>
            <ac:picMk id="12" creationId="{DF2D66AB-FFB8-A430-0CF6-D44B4753D8EF}"/>
          </ac:picMkLst>
        </pc:picChg>
        <pc:cxnChg chg="del">
          <ac:chgData name="Dan Dures" userId="a4d20157-df88-481d-80b8-beb62bbedd3b" providerId="ADAL" clId="{87C465CA-632E-43D7-BEDF-E820E7C20A8C}" dt="2022-09-07T17:39:08.336" v="5607" actId="478"/>
          <ac:cxnSpMkLst>
            <pc:docMk/>
            <pc:sldMk cId="1375087869" sldId="2144867991"/>
            <ac:cxnSpMk id="7" creationId="{5375B2B8-5C1E-461A-B5DC-77E6BCEB2E11}"/>
          </ac:cxnSpMkLst>
        </pc:cxnChg>
      </pc:sldChg>
      <pc:sldChg chg="addSp modSp mod ord">
        <pc:chgData name="Dan Dures" userId="a4d20157-df88-481d-80b8-beb62bbedd3b" providerId="ADAL" clId="{87C465CA-632E-43D7-BEDF-E820E7C20A8C}" dt="2022-09-08T15:13:22.883" v="8306" actId="1076"/>
        <pc:sldMkLst>
          <pc:docMk/>
          <pc:sldMk cId="1197271058" sldId="2144867992"/>
        </pc:sldMkLst>
        <pc:spChg chg="mod">
          <ac:chgData name="Dan Dures" userId="a4d20157-df88-481d-80b8-beb62bbedd3b" providerId="ADAL" clId="{87C465CA-632E-43D7-BEDF-E820E7C20A8C}" dt="2022-09-08T14:40:47.388" v="7990" actId="20577"/>
          <ac:spMkLst>
            <pc:docMk/>
            <pc:sldMk cId="1197271058" sldId="2144867992"/>
            <ac:spMk id="4" creationId="{2F1A8302-23DC-401D-9BAE-CD90CC87FA9E}"/>
          </ac:spMkLst>
        </pc:spChg>
        <pc:spChg chg="mod">
          <ac:chgData name="Dan Dures" userId="a4d20157-df88-481d-80b8-beb62bbedd3b" providerId="ADAL" clId="{87C465CA-632E-43D7-BEDF-E820E7C20A8C}" dt="2022-09-08T15:13:22.883" v="8306" actId="1076"/>
          <ac:spMkLst>
            <pc:docMk/>
            <pc:sldMk cId="1197271058" sldId="2144867992"/>
            <ac:spMk id="7" creationId="{C8CBB6AE-31BB-433F-B38F-360D99CA2A78}"/>
          </ac:spMkLst>
        </pc:spChg>
        <pc:spChg chg="mod">
          <ac:chgData name="Dan Dures" userId="a4d20157-df88-481d-80b8-beb62bbedd3b" providerId="ADAL" clId="{87C465CA-632E-43D7-BEDF-E820E7C20A8C}" dt="2022-09-08T15:12:09.896" v="8295" actId="1036"/>
          <ac:spMkLst>
            <pc:docMk/>
            <pc:sldMk cId="1197271058" sldId="2144867992"/>
            <ac:spMk id="8" creationId="{1F96079B-CBD0-4263-B703-962053732124}"/>
          </ac:spMkLst>
        </pc:spChg>
        <pc:spChg chg="add mod">
          <ac:chgData name="Dan Dures" userId="a4d20157-df88-481d-80b8-beb62bbedd3b" providerId="ADAL" clId="{87C465CA-632E-43D7-BEDF-E820E7C20A8C}" dt="2022-09-08T15:12:02.947" v="8276" actId="207"/>
          <ac:spMkLst>
            <pc:docMk/>
            <pc:sldMk cId="1197271058" sldId="2144867992"/>
            <ac:spMk id="14" creationId="{C677BE93-8B6A-175D-2437-AF854FFCEC03}"/>
          </ac:spMkLst>
        </pc:spChg>
        <pc:picChg chg="add mod">
          <ac:chgData name="Dan Dures" userId="a4d20157-df88-481d-80b8-beb62bbedd3b" providerId="ADAL" clId="{87C465CA-632E-43D7-BEDF-E820E7C20A8C}" dt="2022-09-08T15:11:58.286" v="8274" actId="1076"/>
          <ac:picMkLst>
            <pc:docMk/>
            <pc:sldMk cId="1197271058" sldId="2144867992"/>
            <ac:picMk id="3" creationId="{B4F4FB36-ED9B-0AF2-BDDA-7A7A3B8FFB3A}"/>
          </ac:picMkLst>
        </pc:picChg>
        <pc:picChg chg="mod modCrop">
          <ac:chgData name="Dan Dures" userId="a4d20157-df88-481d-80b8-beb62bbedd3b" providerId="ADAL" clId="{87C465CA-632E-43D7-BEDF-E820E7C20A8C}" dt="2022-09-08T15:11:58.286" v="8274" actId="1076"/>
          <ac:picMkLst>
            <pc:docMk/>
            <pc:sldMk cId="1197271058" sldId="2144867992"/>
            <ac:picMk id="6" creationId="{F86CE68F-D79A-49AC-ABCB-3CAABC840B24}"/>
          </ac:picMkLst>
        </pc:picChg>
        <pc:picChg chg="add mod modCrop">
          <ac:chgData name="Dan Dures" userId="a4d20157-df88-481d-80b8-beb62bbedd3b" providerId="ADAL" clId="{87C465CA-632E-43D7-BEDF-E820E7C20A8C}" dt="2022-09-08T15:12:09.896" v="8295" actId="1036"/>
          <ac:picMkLst>
            <pc:docMk/>
            <pc:sldMk cId="1197271058" sldId="2144867992"/>
            <ac:picMk id="15" creationId="{38A5D45F-4104-083F-841F-5ABA59289E29}"/>
          </ac:picMkLst>
        </pc:picChg>
        <pc:cxnChg chg="mod">
          <ac:chgData name="Dan Dures" userId="a4d20157-df88-481d-80b8-beb62bbedd3b" providerId="ADAL" clId="{87C465CA-632E-43D7-BEDF-E820E7C20A8C}" dt="2022-09-08T15:12:36.101" v="8305" actId="12788"/>
          <ac:cxnSpMkLst>
            <pc:docMk/>
            <pc:sldMk cId="1197271058" sldId="2144867992"/>
            <ac:cxnSpMk id="9" creationId="{2BB82D89-CDF7-4CA2-84BE-925B7718D774}"/>
          </ac:cxnSpMkLst>
        </pc:cxnChg>
        <pc:cxnChg chg="mod ord">
          <ac:chgData name="Dan Dures" userId="a4d20157-df88-481d-80b8-beb62bbedd3b" providerId="ADAL" clId="{87C465CA-632E-43D7-BEDF-E820E7C20A8C}" dt="2022-09-08T15:12:36.101" v="8305" actId="12788"/>
          <ac:cxnSpMkLst>
            <pc:docMk/>
            <pc:sldMk cId="1197271058" sldId="2144867992"/>
            <ac:cxnSpMk id="10" creationId="{8B121F81-1F05-4830-BFB9-72E5F699AB19}"/>
          </ac:cxnSpMkLst>
        </pc:cxnChg>
        <pc:cxnChg chg="mod">
          <ac:chgData name="Dan Dures" userId="a4d20157-df88-481d-80b8-beb62bbedd3b" providerId="ADAL" clId="{87C465CA-632E-43D7-BEDF-E820E7C20A8C}" dt="2022-09-08T15:12:16.753" v="8296" actId="14100"/>
          <ac:cxnSpMkLst>
            <pc:docMk/>
            <pc:sldMk cId="1197271058" sldId="2144867992"/>
            <ac:cxnSpMk id="11" creationId="{83499BA8-648E-449B-A623-6713FCEC6EC8}"/>
          </ac:cxnSpMkLst>
        </pc:cxnChg>
        <pc:cxnChg chg="mod">
          <ac:chgData name="Dan Dures" userId="a4d20157-df88-481d-80b8-beb62bbedd3b" providerId="ADAL" clId="{87C465CA-632E-43D7-BEDF-E820E7C20A8C}" dt="2022-09-08T15:12:09.896" v="8295" actId="1036"/>
          <ac:cxnSpMkLst>
            <pc:docMk/>
            <pc:sldMk cId="1197271058" sldId="2144867992"/>
            <ac:cxnSpMk id="13" creationId="{5C743FD5-A577-4EED-BA4D-D933A8E3C1DD}"/>
          </ac:cxnSpMkLst>
        </pc:cxnChg>
      </pc:sldChg>
      <pc:sldChg chg="addSp delSp modSp mod modClrScheme delAnim modAnim chgLayout">
        <pc:chgData name="Dan Dures" userId="a4d20157-df88-481d-80b8-beb62bbedd3b" providerId="ADAL" clId="{87C465CA-632E-43D7-BEDF-E820E7C20A8C}" dt="2022-09-15T16:36:04.755" v="11735" actId="1076"/>
        <pc:sldMkLst>
          <pc:docMk/>
          <pc:sldMk cId="3702871357" sldId="2144867993"/>
        </pc:sldMkLst>
        <pc:spChg chg="mod ord">
          <ac:chgData name="Dan Dures" userId="a4d20157-df88-481d-80b8-beb62bbedd3b" providerId="ADAL" clId="{87C465CA-632E-43D7-BEDF-E820E7C20A8C}" dt="2022-09-15T16:35:55.609" v="11731" actId="27636"/>
          <ac:spMkLst>
            <pc:docMk/>
            <pc:sldMk cId="3702871357" sldId="2144867993"/>
            <ac:spMk id="2" creationId="{1F212538-AB0C-4463-91C9-105B0879482D}"/>
          </ac:spMkLst>
        </pc:spChg>
        <pc:spChg chg="add mod">
          <ac:chgData name="Dan Dures" userId="a4d20157-df88-481d-80b8-beb62bbedd3b" providerId="ADAL" clId="{87C465CA-632E-43D7-BEDF-E820E7C20A8C}" dt="2022-09-15T16:36:00.900" v="11733" actId="1076"/>
          <ac:spMkLst>
            <pc:docMk/>
            <pc:sldMk cId="3702871357" sldId="2144867993"/>
            <ac:spMk id="4" creationId="{8BFDF901-B8CD-E85E-3880-C63DD9FC1B64}"/>
          </ac:spMkLst>
        </pc:spChg>
        <pc:spChg chg="add mod">
          <ac:chgData name="Dan Dures" userId="a4d20157-df88-481d-80b8-beb62bbedd3b" providerId="ADAL" clId="{87C465CA-632E-43D7-BEDF-E820E7C20A8C}" dt="2022-09-15T16:36:04.755" v="11735" actId="1076"/>
          <ac:spMkLst>
            <pc:docMk/>
            <pc:sldMk cId="3702871357" sldId="2144867993"/>
            <ac:spMk id="10" creationId="{EE24B615-5456-8DDF-0331-D2039EFF8612}"/>
          </ac:spMkLst>
        </pc:spChg>
        <pc:spChg chg="add del mod ord">
          <ac:chgData name="Dan Dures" userId="a4d20157-df88-481d-80b8-beb62bbedd3b" providerId="ADAL" clId="{87C465CA-632E-43D7-BEDF-E820E7C20A8C}" dt="2022-09-15T16:35:58.292" v="11732" actId="478"/>
          <ac:spMkLst>
            <pc:docMk/>
            <pc:sldMk cId="3702871357" sldId="2144867993"/>
            <ac:spMk id="11" creationId="{0E19F43A-2060-CC26-0FB5-942516833A64}"/>
          </ac:spMkLst>
        </pc:spChg>
        <pc:picChg chg="add del mod">
          <ac:chgData name="Dan Dures" userId="a4d20157-df88-481d-80b8-beb62bbedd3b" providerId="ADAL" clId="{87C465CA-632E-43D7-BEDF-E820E7C20A8C}" dt="2022-09-09T15:50:21.591" v="11653" actId="478"/>
          <ac:picMkLst>
            <pc:docMk/>
            <pc:sldMk cId="3702871357" sldId="2144867993"/>
            <ac:picMk id="3" creationId="{E444E12A-FC80-8E5F-1AE4-69023B22880D}"/>
          </ac:picMkLst>
        </pc:picChg>
        <pc:picChg chg="del mod">
          <ac:chgData name="Dan Dures" userId="a4d20157-df88-481d-80b8-beb62bbedd3b" providerId="ADAL" clId="{87C465CA-632E-43D7-BEDF-E820E7C20A8C}" dt="2022-09-09T15:33:57.722" v="11596" actId="478"/>
          <ac:picMkLst>
            <pc:docMk/>
            <pc:sldMk cId="3702871357" sldId="2144867993"/>
            <ac:picMk id="4" creationId="{A68829E2-ABE6-4AD5-934D-F93034E1166A}"/>
          </ac:picMkLst>
        </pc:picChg>
        <pc:picChg chg="add del mod">
          <ac:chgData name="Dan Dures" userId="a4d20157-df88-481d-80b8-beb62bbedd3b" providerId="ADAL" clId="{87C465CA-632E-43D7-BEDF-E820E7C20A8C}" dt="2022-09-12T13:50:34.578" v="11662" actId="478"/>
          <ac:picMkLst>
            <pc:docMk/>
            <pc:sldMk cId="3702871357" sldId="2144867993"/>
            <ac:picMk id="5" creationId="{92C18E89-5111-A29F-A8F7-A27C14B07C95}"/>
          </ac:picMkLst>
        </pc:picChg>
        <pc:picChg chg="add del mod">
          <ac:chgData name="Dan Dures" userId="a4d20157-df88-481d-80b8-beb62bbedd3b" providerId="ADAL" clId="{87C465CA-632E-43D7-BEDF-E820E7C20A8C}" dt="2022-09-14T14:52:23.584" v="11692" actId="478"/>
          <ac:picMkLst>
            <pc:docMk/>
            <pc:sldMk cId="3702871357" sldId="2144867993"/>
            <ac:picMk id="5" creationId="{D4D2A491-FE4B-CDF0-B842-89372AC380A1}"/>
          </ac:picMkLst>
        </pc:picChg>
        <pc:picChg chg="add mod ord">
          <ac:chgData name="Dan Dures" userId="a4d20157-df88-481d-80b8-beb62bbedd3b" providerId="ADAL" clId="{87C465CA-632E-43D7-BEDF-E820E7C20A8C}" dt="2022-09-15T16:35:33.491" v="11723" actId="1076"/>
          <ac:picMkLst>
            <pc:docMk/>
            <pc:sldMk cId="3702871357" sldId="2144867993"/>
            <ac:picMk id="6" creationId="{394E38E8-028E-82BE-E304-E742B01AA319}"/>
          </ac:picMkLst>
        </pc:picChg>
        <pc:picChg chg="add del mod modCrop">
          <ac:chgData name="Dan Dures" userId="a4d20157-df88-481d-80b8-beb62bbedd3b" providerId="ADAL" clId="{87C465CA-632E-43D7-BEDF-E820E7C20A8C}" dt="2022-09-15T16:35:01.451" v="11719" actId="478"/>
          <ac:picMkLst>
            <pc:docMk/>
            <pc:sldMk cId="3702871357" sldId="2144867993"/>
            <ac:picMk id="8" creationId="{A2FC1D91-E989-4B2F-0772-A3D9C5700937}"/>
          </ac:picMkLst>
        </pc:picChg>
        <pc:picChg chg="add mod">
          <ac:chgData name="Dan Dures" userId="a4d20157-df88-481d-80b8-beb62bbedd3b" providerId="ADAL" clId="{87C465CA-632E-43D7-BEDF-E820E7C20A8C}" dt="2022-09-15T16:36:03.043" v="11734" actId="1076"/>
          <ac:picMkLst>
            <pc:docMk/>
            <pc:sldMk cId="3702871357" sldId="2144867993"/>
            <ac:picMk id="9" creationId="{8220E467-4A34-1DB1-F826-3520C38C66EA}"/>
          </ac:picMkLst>
        </pc:picChg>
      </pc:sldChg>
      <pc:sldChg chg="addSp delSp modSp del mod">
        <pc:chgData name="Dan Dures" userId="a4d20157-df88-481d-80b8-beb62bbedd3b" providerId="ADAL" clId="{87C465CA-632E-43D7-BEDF-E820E7C20A8C}" dt="2022-09-06T10:08:20.951" v="241" actId="47"/>
        <pc:sldMkLst>
          <pc:docMk/>
          <pc:sldMk cId="910594851" sldId="2144868077"/>
        </pc:sldMkLst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15" creationId="{25AEC15C-CD82-74B3-C0F2-381D2A3E9032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16" creationId="{51441B1A-EC45-BC9A-7157-48330D56EC05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17" creationId="{1F124C30-72BF-1056-8797-1100F08E2468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18" creationId="{09597ED9-07C2-9349-6142-D47A78C8A32D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19" creationId="{337EDD71-1E2A-90D4-D664-DEB277ECBC8C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21" creationId="{75582DC8-7A28-8437-C9DD-370A768E968C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22" creationId="{34A80792-220F-DB6A-2159-95482B324034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23" creationId="{D4044266-AFE0-CEF3-0346-9641FC5CF7E1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24" creationId="{5033B233-D248-724D-EA7C-C0916C9956F5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25" creationId="{2CA2F194-D5A9-B842-ECE6-13AD368C81FE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26" creationId="{CB478E4A-6942-6368-C71B-D2896376AD97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28" creationId="{7AACBD1E-C62D-36FA-C1D3-8C6F3B8F1A70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32" creationId="{D926B4DF-040C-32B2-2A7D-2D5989064BF6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34" creationId="{DA73BCA0-CB1C-AEEA-46A3-FB558FB97533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37" creationId="{30DC0A17-3D26-5F0F-6AA1-BF777B485ABB}"/>
          </ac:spMkLst>
        </pc:spChg>
        <pc:spChg chg="mod">
          <ac:chgData name="Dan Dures" userId="a4d20157-df88-481d-80b8-beb62bbedd3b" providerId="ADAL" clId="{87C465CA-632E-43D7-BEDF-E820E7C20A8C}" dt="2022-09-06T10:02:03.452" v="1"/>
          <ac:spMkLst>
            <pc:docMk/>
            <pc:sldMk cId="910594851" sldId="2144868077"/>
            <ac:spMk id="38" creationId="{13ECBF9C-4C88-738E-23CB-76784C90462B}"/>
          </ac:spMkLst>
        </pc:spChg>
        <pc:grpChg chg="add mod">
          <ac:chgData name="Dan Dures" userId="a4d20157-df88-481d-80b8-beb62bbedd3b" providerId="ADAL" clId="{87C465CA-632E-43D7-BEDF-E820E7C20A8C}" dt="2022-09-06T10:02:12.656" v="4" actId="1076"/>
          <ac:grpSpMkLst>
            <pc:docMk/>
            <pc:sldMk cId="910594851" sldId="2144868077"/>
            <ac:grpSpMk id="14" creationId="{6775430C-FD0B-120D-3C1A-EB834673BE40}"/>
          </ac:grpSpMkLst>
        </pc:grpChg>
        <pc:picChg chg="del">
          <ac:chgData name="Dan Dures" userId="a4d20157-df88-481d-80b8-beb62bbedd3b" providerId="ADAL" clId="{87C465CA-632E-43D7-BEDF-E820E7C20A8C}" dt="2022-09-06T10:02:03.095" v="0" actId="478"/>
          <ac:picMkLst>
            <pc:docMk/>
            <pc:sldMk cId="910594851" sldId="2144868077"/>
            <ac:picMk id="3" creationId="{D1C8CEB2-271E-48DF-AE2E-2FC5058B8D93}"/>
          </ac:picMkLst>
        </pc:picChg>
        <pc:picChg chg="mod">
          <ac:chgData name="Dan Dures" userId="a4d20157-df88-481d-80b8-beb62bbedd3b" providerId="ADAL" clId="{87C465CA-632E-43D7-BEDF-E820E7C20A8C}" dt="2022-09-06T10:02:03.452" v="1"/>
          <ac:picMkLst>
            <pc:docMk/>
            <pc:sldMk cId="910594851" sldId="2144868077"/>
            <ac:picMk id="20" creationId="{102EF4F3-C255-CBBC-CF09-8EB39215D90C}"/>
          </ac:picMkLst>
        </pc:picChg>
        <pc:picChg chg="mod">
          <ac:chgData name="Dan Dures" userId="a4d20157-df88-481d-80b8-beb62bbedd3b" providerId="ADAL" clId="{87C465CA-632E-43D7-BEDF-E820E7C20A8C}" dt="2022-09-06T10:02:03.452" v="1"/>
          <ac:picMkLst>
            <pc:docMk/>
            <pc:sldMk cId="910594851" sldId="2144868077"/>
            <ac:picMk id="27" creationId="{4E1A1B44-39D1-08F2-96F3-2C2DF05233BB}"/>
          </ac:picMkLst>
        </pc:picChg>
        <pc:picChg chg="mod">
          <ac:chgData name="Dan Dures" userId="a4d20157-df88-481d-80b8-beb62bbedd3b" providerId="ADAL" clId="{87C465CA-632E-43D7-BEDF-E820E7C20A8C}" dt="2022-09-06T10:02:03.452" v="1"/>
          <ac:picMkLst>
            <pc:docMk/>
            <pc:sldMk cId="910594851" sldId="2144868077"/>
            <ac:picMk id="35" creationId="{017C2108-21A9-7BA4-74CC-BC21A2811D8B}"/>
          </ac:picMkLst>
        </pc:picChg>
        <pc:picChg chg="mod">
          <ac:chgData name="Dan Dures" userId="a4d20157-df88-481d-80b8-beb62bbedd3b" providerId="ADAL" clId="{87C465CA-632E-43D7-BEDF-E820E7C20A8C}" dt="2022-09-06T10:02:03.452" v="1"/>
          <ac:picMkLst>
            <pc:docMk/>
            <pc:sldMk cId="910594851" sldId="2144868077"/>
            <ac:picMk id="36" creationId="{970E97B6-1126-AA20-3799-E242FE4E3666}"/>
          </ac:picMkLst>
        </pc:picChg>
      </pc:sldChg>
      <pc:sldChg chg="modSp mod">
        <pc:chgData name="Dan Dures" userId="a4d20157-df88-481d-80b8-beb62bbedd3b" providerId="ADAL" clId="{87C465CA-632E-43D7-BEDF-E820E7C20A8C}" dt="2022-09-14T14:53:25.602" v="11701" actId="2"/>
        <pc:sldMkLst>
          <pc:docMk/>
          <pc:sldMk cId="2163301503" sldId="2144868078"/>
        </pc:sldMkLst>
        <pc:spChg chg="mod">
          <ac:chgData name="Dan Dures" userId="a4d20157-df88-481d-80b8-beb62bbedd3b" providerId="ADAL" clId="{87C465CA-632E-43D7-BEDF-E820E7C20A8C}" dt="2022-09-14T14:53:25.602" v="11701" actId="2"/>
          <ac:spMkLst>
            <pc:docMk/>
            <pc:sldMk cId="2163301503" sldId="2144868078"/>
            <ac:spMk id="9" creationId="{AFDEC8AC-C889-4611-9E85-009875B01153}"/>
          </ac:spMkLst>
        </pc:spChg>
      </pc:sldChg>
      <pc:sldChg chg="addSp delSp modSp del mod">
        <pc:chgData name="Dan Dures" userId="a4d20157-df88-481d-80b8-beb62bbedd3b" providerId="ADAL" clId="{87C465CA-632E-43D7-BEDF-E820E7C20A8C}" dt="2022-09-06T10:08:20.951" v="241" actId="47"/>
        <pc:sldMkLst>
          <pc:docMk/>
          <pc:sldMk cId="3256600109" sldId="2144868081"/>
        </pc:sldMkLst>
        <pc:spChg chg="add del mod">
          <ac:chgData name="Dan Dures" userId="a4d20157-df88-481d-80b8-beb62bbedd3b" providerId="ADAL" clId="{87C465CA-632E-43D7-BEDF-E820E7C20A8C}" dt="2022-09-06T10:07:46.031" v="231" actId="478"/>
          <ac:spMkLst>
            <pc:docMk/>
            <pc:sldMk cId="3256600109" sldId="2144868081"/>
            <ac:spMk id="2" creationId="{6E59BDAC-F5F9-E917-5C9C-245F31FFC7D2}"/>
          </ac:spMkLst>
        </pc:spChg>
        <pc:spChg chg="del mod">
          <ac:chgData name="Dan Dures" userId="a4d20157-df88-481d-80b8-beb62bbedd3b" providerId="ADAL" clId="{87C465CA-632E-43D7-BEDF-E820E7C20A8C}" dt="2022-09-06T10:07:46.031" v="231" actId="478"/>
          <ac:spMkLst>
            <pc:docMk/>
            <pc:sldMk cId="3256600109" sldId="2144868081"/>
            <ac:spMk id="5" creationId="{6A674661-0B12-4872-9FE1-ACCFFDBE0CED}"/>
          </ac:spMkLst>
        </pc:spChg>
        <pc:spChg chg="del mod">
          <ac:chgData name="Dan Dures" userId="a4d20157-df88-481d-80b8-beb62bbedd3b" providerId="ADAL" clId="{87C465CA-632E-43D7-BEDF-E820E7C20A8C}" dt="2022-09-06T10:07:46.031" v="231" actId="478"/>
          <ac:spMkLst>
            <pc:docMk/>
            <pc:sldMk cId="3256600109" sldId="2144868081"/>
            <ac:spMk id="6" creationId="{568F1A35-358A-4672-8F20-4484F1A7D9B1}"/>
          </ac:spMkLst>
        </pc:spChg>
        <pc:spChg chg="del">
          <ac:chgData name="Dan Dures" userId="a4d20157-df88-481d-80b8-beb62bbedd3b" providerId="ADAL" clId="{87C465CA-632E-43D7-BEDF-E820E7C20A8C}" dt="2022-09-06T10:05:12.073" v="18" actId="478"/>
          <ac:spMkLst>
            <pc:docMk/>
            <pc:sldMk cId="3256600109" sldId="2144868081"/>
            <ac:spMk id="7" creationId="{7071E60A-574F-473A-9731-AA0F2535B33E}"/>
          </ac:spMkLst>
        </pc:spChg>
        <pc:spChg chg="del mod">
          <ac:chgData name="Dan Dures" userId="a4d20157-df88-481d-80b8-beb62bbedd3b" providerId="ADAL" clId="{87C465CA-632E-43D7-BEDF-E820E7C20A8C}" dt="2022-09-06T10:07:46.031" v="231" actId="478"/>
          <ac:spMkLst>
            <pc:docMk/>
            <pc:sldMk cId="3256600109" sldId="2144868081"/>
            <ac:spMk id="8" creationId="{B265722D-4FC9-4C69-B668-594E8EA7F9AB}"/>
          </ac:spMkLst>
        </pc:spChg>
        <pc:spChg chg="del mod">
          <ac:chgData name="Dan Dures" userId="a4d20157-df88-481d-80b8-beb62bbedd3b" providerId="ADAL" clId="{87C465CA-632E-43D7-BEDF-E820E7C20A8C}" dt="2022-09-06T10:05:00.111" v="14" actId="478"/>
          <ac:spMkLst>
            <pc:docMk/>
            <pc:sldMk cId="3256600109" sldId="2144868081"/>
            <ac:spMk id="9" creationId="{B8FCA4B4-1509-4B80-84CF-F77B7953C034}"/>
          </ac:spMkLst>
        </pc:spChg>
        <pc:spChg chg="del mod">
          <ac:chgData name="Dan Dures" userId="a4d20157-df88-481d-80b8-beb62bbedd3b" providerId="ADAL" clId="{87C465CA-632E-43D7-BEDF-E820E7C20A8C}" dt="2022-09-06T10:07:46.031" v="231" actId="478"/>
          <ac:spMkLst>
            <pc:docMk/>
            <pc:sldMk cId="3256600109" sldId="2144868081"/>
            <ac:spMk id="10" creationId="{282BFBAA-3975-40F1-BC2A-147B638E93A8}"/>
          </ac:spMkLst>
        </pc:spChg>
        <pc:spChg chg="del mod">
          <ac:chgData name="Dan Dures" userId="a4d20157-df88-481d-80b8-beb62bbedd3b" providerId="ADAL" clId="{87C465CA-632E-43D7-BEDF-E820E7C20A8C}" dt="2022-09-06T10:07:46.031" v="231" actId="478"/>
          <ac:spMkLst>
            <pc:docMk/>
            <pc:sldMk cId="3256600109" sldId="2144868081"/>
            <ac:spMk id="11" creationId="{F312342E-BE70-41C5-8C30-1164270D064E}"/>
          </ac:spMkLst>
        </pc:spChg>
        <pc:spChg chg="del mod">
          <ac:chgData name="Dan Dures" userId="a4d20157-df88-481d-80b8-beb62bbedd3b" providerId="ADAL" clId="{87C465CA-632E-43D7-BEDF-E820E7C20A8C}" dt="2022-09-06T10:07:46.031" v="231" actId="478"/>
          <ac:spMkLst>
            <pc:docMk/>
            <pc:sldMk cId="3256600109" sldId="2144868081"/>
            <ac:spMk id="12" creationId="{2E7EFDEF-EB58-4CE7-AABD-708FFB512BF3}"/>
          </ac:spMkLst>
        </pc:spChg>
        <pc:spChg chg="del mod">
          <ac:chgData name="Dan Dures" userId="a4d20157-df88-481d-80b8-beb62bbedd3b" providerId="ADAL" clId="{87C465CA-632E-43D7-BEDF-E820E7C20A8C}" dt="2022-09-06T10:07:46.031" v="231" actId="478"/>
          <ac:spMkLst>
            <pc:docMk/>
            <pc:sldMk cId="3256600109" sldId="2144868081"/>
            <ac:spMk id="13" creationId="{466BB9ED-EB0D-4FFE-946A-F9882950ED9A}"/>
          </ac:spMkLst>
        </pc:spChg>
        <pc:spChg chg="mod">
          <ac:chgData name="Dan Dures" userId="a4d20157-df88-481d-80b8-beb62bbedd3b" providerId="ADAL" clId="{87C465CA-632E-43D7-BEDF-E820E7C20A8C}" dt="2022-09-06T10:05:20.393" v="20" actId="1076"/>
          <ac:spMkLst>
            <pc:docMk/>
            <pc:sldMk cId="3256600109" sldId="2144868081"/>
            <ac:spMk id="14" creationId="{7F0A8574-962D-44F1-8A49-7D4CFDC0604B}"/>
          </ac:spMkLst>
        </pc:spChg>
        <pc:spChg chg="add del mod">
          <ac:chgData name="Dan Dures" userId="a4d20157-df88-481d-80b8-beb62bbedd3b" providerId="ADAL" clId="{87C465CA-632E-43D7-BEDF-E820E7C20A8C}" dt="2022-09-06T10:02:28.943" v="6" actId="478"/>
          <ac:spMkLst>
            <pc:docMk/>
            <pc:sldMk cId="3256600109" sldId="2144868081"/>
            <ac:spMk id="15" creationId="{2CFA92EC-B6CF-841F-3D4B-EBAF4C4E561E}"/>
          </ac:spMkLst>
        </pc:spChg>
        <pc:spChg chg="add del mod">
          <ac:chgData name="Dan Dures" userId="a4d20157-df88-481d-80b8-beb62bbedd3b" providerId="ADAL" clId="{87C465CA-632E-43D7-BEDF-E820E7C20A8C}" dt="2022-09-06T10:07:46.031" v="231" actId="478"/>
          <ac:spMkLst>
            <pc:docMk/>
            <pc:sldMk cId="3256600109" sldId="2144868081"/>
            <ac:spMk id="16" creationId="{4D349E51-B29E-2B0A-6153-FD0842EA79CF}"/>
          </ac:spMkLst>
        </pc:spChg>
        <pc:spChg chg="add del mod">
          <ac:chgData name="Dan Dures" userId="a4d20157-df88-481d-80b8-beb62bbedd3b" providerId="ADAL" clId="{87C465CA-632E-43D7-BEDF-E820E7C20A8C}" dt="2022-09-06T10:07:46.031" v="231" actId="478"/>
          <ac:spMkLst>
            <pc:docMk/>
            <pc:sldMk cId="3256600109" sldId="2144868081"/>
            <ac:spMk id="17" creationId="{203C6BEA-8CEA-BB7C-18EE-31EA946E325E}"/>
          </ac:spMkLst>
        </pc:spChg>
        <pc:picChg chg="add mod">
          <ac:chgData name="Dan Dures" userId="a4d20157-df88-481d-80b8-beb62bbedd3b" providerId="ADAL" clId="{87C465CA-632E-43D7-BEDF-E820E7C20A8C}" dt="2022-09-06T10:08:01.230" v="235" actId="1076"/>
          <ac:picMkLst>
            <pc:docMk/>
            <pc:sldMk cId="3256600109" sldId="2144868081"/>
            <ac:picMk id="1026" creationId="{04A4E99C-8D77-DA7D-2963-5E6BCB323DA4}"/>
          </ac:picMkLst>
        </pc:picChg>
      </pc:sldChg>
      <pc:sldChg chg="addSp delSp modSp new mod modClrScheme chgLayout">
        <pc:chgData name="Dan Dures" userId="a4d20157-df88-481d-80b8-beb62bbedd3b" providerId="ADAL" clId="{87C465CA-632E-43D7-BEDF-E820E7C20A8C}" dt="2022-09-15T16:34:36.771" v="11718" actId="1076"/>
        <pc:sldMkLst>
          <pc:docMk/>
          <pc:sldMk cId="221036092" sldId="2144868082"/>
        </pc:sldMkLst>
        <pc:spChg chg="del">
          <ac:chgData name="Dan Dures" userId="a4d20157-df88-481d-80b8-beb62bbedd3b" providerId="ADAL" clId="{87C465CA-632E-43D7-BEDF-E820E7C20A8C}" dt="2022-09-06T10:08:06.759" v="237" actId="700"/>
          <ac:spMkLst>
            <pc:docMk/>
            <pc:sldMk cId="221036092" sldId="2144868082"/>
            <ac:spMk id="2" creationId="{6BE6D278-C49F-CA40-9859-559E3743D7CE}"/>
          </ac:spMkLst>
        </pc:spChg>
        <pc:spChg chg="del">
          <ac:chgData name="Dan Dures" userId="a4d20157-df88-481d-80b8-beb62bbedd3b" providerId="ADAL" clId="{87C465CA-632E-43D7-BEDF-E820E7C20A8C}" dt="2022-09-06T10:08:06.759" v="237" actId="700"/>
          <ac:spMkLst>
            <pc:docMk/>
            <pc:sldMk cId="221036092" sldId="2144868082"/>
            <ac:spMk id="3" creationId="{C2A5842C-2BF5-7563-9DCF-8CAA74BE1C19}"/>
          </ac:spMkLst>
        </pc:spChg>
        <pc:picChg chg="add mod">
          <ac:chgData name="Dan Dures" userId="a4d20157-df88-481d-80b8-beb62bbedd3b" providerId="ADAL" clId="{87C465CA-632E-43D7-BEDF-E820E7C20A8C}" dt="2022-09-15T16:34:36.771" v="11718" actId="1076"/>
          <ac:picMkLst>
            <pc:docMk/>
            <pc:sldMk cId="221036092" sldId="2144868082"/>
            <ac:picMk id="3" creationId="{12382131-93AA-94CC-3056-1354C91910CA}"/>
          </ac:picMkLst>
        </pc:picChg>
        <pc:picChg chg="add del mod">
          <ac:chgData name="Dan Dures" userId="a4d20157-df88-481d-80b8-beb62bbedd3b" providerId="ADAL" clId="{87C465CA-632E-43D7-BEDF-E820E7C20A8C}" dt="2022-09-09T15:35:11.300" v="11606" actId="478"/>
          <ac:picMkLst>
            <pc:docMk/>
            <pc:sldMk cId="221036092" sldId="2144868082"/>
            <ac:picMk id="4" creationId="{D38C8982-04E5-2BEF-9A1E-B1DDF3182FAB}"/>
          </ac:picMkLst>
        </pc:picChg>
        <pc:picChg chg="add del mod modCrop">
          <ac:chgData name="Dan Dures" userId="a4d20157-df88-481d-80b8-beb62bbedd3b" providerId="ADAL" clId="{87C465CA-632E-43D7-BEDF-E820E7C20A8C}" dt="2022-09-14T14:53:07.108" v="11700" actId="478"/>
          <ac:picMkLst>
            <pc:docMk/>
            <pc:sldMk cId="221036092" sldId="2144868082"/>
            <ac:picMk id="6" creationId="{FB4AA0D7-6EB8-BAFA-C5BF-B08B56096059}"/>
          </ac:picMkLst>
        </pc:picChg>
      </pc:sldChg>
      <pc:sldChg chg="addSp delSp modSp new mod modClrScheme chgLayout">
        <pc:chgData name="Dan Dures" userId="a4d20157-df88-481d-80b8-beb62bbedd3b" providerId="ADAL" clId="{87C465CA-632E-43D7-BEDF-E820E7C20A8C}" dt="2022-09-14T14:53:29.357" v="11703" actId="2"/>
        <pc:sldMkLst>
          <pc:docMk/>
          <pc:sldMk cId="4249996921" sldId="2144868083"/>
        </pc:sldMkLst>
        <pc:spChg chg="del mod ord">
          <ac:chgData name="Dan Dures" userId="a4d20157-df88-481d-80b8-beb62bbedd3b" providerId="ADAL" clId="{87C465CA-632E-43D7-BEDF-E820E7C20A8C}" dt="2022-09-06T10:10:01.185" v="243" actId="700"/>
          <ac:spMkLst>
            <pc:docMk/>
            <pc:sldMk cId="4249996921" sldId="2144868083"/>
            <ac:spMk id="2" creationId="{1D6A1268-BBF5-FCCA-AEBC-49E056F85056}"/>
          </ac:spMkLst>
        </pc:spChg>
        <pc:spChg chg="del">
          <ac:chgData name="Dan Dures" userId="a4d20157-df88-481d-80b8-beb62bbedd3b" providerId="ADAL" clId="{87C465CA-632E-43D7-BEDF-E820E7C20A8C}" dt="2022-09-06T10:10:01.185" v="243" actId="700"/>
          <ac:spMkLst>
            <pc:docMk/>
            <pc:sldMk cId="4249996921" sldId="2144868083"/>
            <ac:spMk id="3" creationId="{04D38087-2025-6B9A-2CF5-7EBCA7E73932}"/>
          </ac:spMkLst>
        </pc:spChg>
        <pc:spChg chg="add mod ord">
          <ac:chgData name="Dan Dures" userId="a4d20157-df88-481d-80b8-beb62bbedd3b" providerId="ADAL" clId="{87C465CA-632E-43D7-BEDF-E820E7C20A8C}" dt="2022-09-08T08:56:42.834" v="6427" actId="14100"/>
          <ac:spMkLst>
            <pc:docMk/>
            <pc:sldMk cId="4249996921" sldId="2144868083"/>
            <ac:spMk id="4" creationId="{F7C9EC5F-348D-176D-56A4-0660341EA284}"/>
          </ac:spMkLst>
        </pc:spChg>
        <pc:spChg chg="add mod">
          <ac:chgData name="Dan Dures" userId="a4d20157-df88-481d-80b8-beb62bbedd3b" providerId="ADAL" clId="{87C465CA-632E-43D7-BEDF-E820E7C20A8C}" dt="2022-09-08T09:00:26.200" v="6497" actId="1076"/>
          <ac:spMkLst>
            <pc:docMk/>
            <pc:sldMk cId="4249996921" sldId="2144868083"/>
            <ac:spMk id="7" creationId="{F2B8FE61-C1F4-FFFF-A5AA-A7CCE4BD0701}"/>
          </ac:spMkLst>
        </pc:spChg>
        <pc:spChg chg="add mod">
          <ac:chgData name="Dan Dures" userId="a4d20157-df88-481d-80b8-beb62bbedd3b" providerId="ADAL" clId="{87C465CA-632E-43D7-BEDF-E820E7C20A8C}" dt="2022-09-07T15:26:04.397" v="2259" actId="20577"/>
          <ac:spMkLst>
            <pc:docMk/>
            <pc:sldMk cId="4249996921" sldId="2144868083"/>
            <ac:spMk id="10" creationId="{61B505AF-4A11-0F19-FDB4-FED62E1185CD}"/>
          </ac:spMkLst>
        </pc:spChg>
        <pc:spChg chg="add del mod">
          <ac:chgData name="Dan Dures" userId="a4d20157-df88-481d-80b8-beb62bbedd3b" providerId="ADAL" clId="{87C465CA-632E-43D7-BEDF-E820E7C20A8C}" dt="2022-09-07T14:42:09.825" v="316" actId="478"/>
          <ac:spMkLst>
            <pc:docMk/>
            <pc:sldMk cId="4249996921" sldId="2144868083"/>
            <ac:spMk id="12" creationId="{43001369-7CC6-310A-66DE-3FD7D62C530B}"/>
          </ac:spMkLst>
        </pc:spChg>
        <pc:spChg chg="add mod">
          <ac:chgData name="Dan Dures" userId="a4d20157-df88-481d-80b8-beb62bbedd3b" providerId="ADAL" clId="{87C465CA-632E-43D7-BEDF-E820E7C20A8C}" dt="2022-09-07T14:47:18.302" v="867" actId="1076"/>
          <ac:spMkLst>
            <pc:docMk/>
            <pc:sldMk cId="4249996921" sldId="2144868083"/>
            <ac:spMk id="13" creationId="{D305BD02-3F96-79AC-D33E-0F13EC245781}"/>
          </ac:spMkLst>
        </pc:spChg>
        <pc:spChg chg="add mod">
          <ac:chgData name="Dan Dures" userId="a4d20157-df88-481d-80b8-beb62bbedd3b" providerId="ADAL" clId="{87C465CA-632E-43D7-BEDF-E820E7C20A8C}" dt="2022-09-07T14:47:18.302" v="867" actId="1076"/>
          <ac:spMkLst>
            <pc:docMk/>
            <pc:sldMk cId="4249996921" sldId="2144868083"/>
            <ac:spMk id="14" creationId="{ADF6F221-CC18-77D7-E80D-77249B460084}"/>
          </ac:spMkLst>
        </pc:spChg>
        <pc:spChg chg="add mod">
          <ac:chgData name="Dan Dures" userId="a4d20157-df88-481d-80b8-beb62bbedd3b" providerId="ADAL" clId="{87C465CA-632E-43D7-BEDF-E820E7C20A8C}" dt="2022-09-07T14:47:18.302" v="867" actId="1076"/>
          <ac:spMkLst>
            <pc:docMk/>
            <pc:sldMk cId="4249996921" sldId="2144868083"/>
            <ac:spMk id="15" creationId="{826B32A7-AC3A-E13F-85BA-296D83C58291}"/>
          </ac:spMkLst>
        </pc:spChg>
        <pc:spChg chg="add del mod">
          <ac:chgData name="Dan Dures" userId="a4d20157-df88-481d-80b8-beb62bbedd3b" providerId="ADAL" clId="{87C465CA-632E-43D7-BEDF-E820E7C20A8C}" dt="2022-09-07T14:42:15.933" v="319" actId="478"/>
          <ac:spMkLst>
            <pc:docMk/>
            <pc:sldMk cId="4249996921" sldId="2144868083"/>
            <ac:spMk id="16" creationId="{DAEE858F-2BFF-2AB3-3C73-0A70799749E3}"/>
          </ac:spMkLst>
        </pc:spChg>
        <pc:spChg chg="add mod">
          <ac:chgData name="Dan Dures" userId="a4d20157-df88-481d-80b8-beb62bbedd3b" providerId="ADAL" clId="{87C465CA-632E-43D7-BEDF-E820E7C20A8C}" dt="2022-09-07T14:47:18.302" v="867" actId="1076"/>
          <ac:spMkLst>
            <pc:docMk/>
            <pc:sldMk cId="4249996921" sldId="2144868083"/>
            <ac:spMk id="17" creationId="{1D81B077-2F33-A559-0CF4-692D616D8111}"/>
          </ac:spMkLst>
        </pc:spChg>
        <pc:spChg chg="add mod">
          <ac:chgData name="Dan Dures" userId="a4d20157-df88-481d-80b8-beb62bbedd3b" providerId="ADAL" clId="{87C465CA-632E-43D7-BEDF-E820E7C20A8C}" dt="2022-09-07T14:47:18.302" v="867" actId="1076"/>
          <ac:spMkLst>
            <pc:docMk/>
            <pc:sldMk cId="4249996921" sldId="2144868083"/>
            <ac:spMk id="18" creationId="{F4A759E1-A813-E30F-EC73-C9C1F5767C60}"/>
          </ac:spMkLst>
        </pc:spChg>
        <pc:spChg chg="add mod">
          <ac:chgData name="Dan Dures" userId="a4d20157-df88-481d-80b8-beb62bbedd3b" providerId="ADAL" clId="{87C465CA-632E-43D7-BEDF-E820E7C20A8C}" dt="2022-09-07T14:47:18.302" v="867" actId="1076"/>
          <ac:spMkLst>
            <pc:docMk/>
            <pc:sldMk cId="4249996921" sldId="2144868083"/>
            <ac:spMk id="19" creationId="{E1FB263B-0117-7F85-9345-9F49ACDC4814}"/>
          </ac:spMkLst>
        </pc:spChg>
        <pc:spChg chg="add mod">
          <ac:chgData name="Dan Dures" userId="a4d20157-df88-481d-80b8-beb62bbedd3b" providerId="ADAL" clId="{87C465CA-632E-43D7-BEDF-E820E7C20A8C}" dt="2022-09-14T14:53:29.357" v="11703" actId="2"/>
          <ac:spMkLst>
            <pc:docMk/>
            <pc:sldMk cId="4249996921" sldId="2144868083"/>
            <ac:spMk id="20" creationId="{0B9A86C3-15B9-ED8F-13A6-CFE6C08F2637}"/>
          </ac:spMkLst>
        </pc:spChg>
        <pc:spChg chg="add mod">
          <ac:chgData name="Dan Dures" userId="a4d20157-df88-481d-80b8-beb62bbedd3b" providerId="ADAL" clId="{87C465CA-632E-43D7-BEDF-E820E7C20A8C}" dt="2022-09-07T15:26:08.667" v="2260" actId="1076"/>
          <ac:spMkLst>
            <pc:docMk/>
            <pc:sldMk cId="4249996921" sldId="2144868083"/>
            <ac:spMk id="21" creationId="{9A400896-C405-DF3A-70EE-E8873209CF79}"/>
          </ac:spMkLst>
        </pc:spChg>
        <pc:spChg chg="add mod">
          <ac:chgData name="Dan Dures" userId="a4d20157-df88-481d-80b8-beb62bbedd3b" providerId="ADAL" clId="{87C465CA-632E-43D7-BEDF-E820E7C20A8C}" dt="2022-09-08T08:59:59.031" v="6495" actId="207"/>
          <ac:spMkLst>
            <pc:docMk/>
            <pc:sldMk cId="4249996921" sldId="2144868083"/>
            <ac:spMk id="22" creationId="{87015B44-3410-9E58-9B3E-1BA59D9A3D1B}"/>
          </ac:spMkLst>
        </pc:spChg>
        <pc:spChg chg="add mod">
          <ac:chgData name="Dan Dures" userId="a4d20157-df88-481d-80b8-beb62bbedd3b" providerId="ADAL" clId="{87C465CA-632E-43D7-BEDF-E820E7C20A8C}" dt="2022-09-07T14:49:43.954" v="1078" actId="404"/>
          <ac:spMkLst>
            <pc:docMk/>
            <pc:sldMk cId="4249996921" sldId="2144868083"/>
            <ac:spMk id="23" creationId="{99EA2166-EDA7-1350-0C63-228B72BFEC6E}"/>
          </ac:spMkLst>
        </pc:spChg>
        <pc:spChg chg="add mod">
          <ac:chgData name="Dan Dures" userId="a4d20157-df88-481d-80b8-beb62bbedd3b" providerId="ADAL" clId="{87C465CA-632E-43D7-BEDF-E820E7C20A8C}" dt="2022-09-07T14:53:02.942" v="1108" actId="1076"/>
          <ac:spMkLst>
            <pc:docMk/>
            <pc:sldMk cId="4249996921" sldId="2144868083"/>
            <ac:spMk id="24" creationId="{8196CE56-DCDA-3B78-706B-B264312023CC}"/>
          </ac:spMkLst>
        </pc:spChg>
        <pc:picChg chg="add mod">
          <ac:chgData name="Dan Dures" userId="a4d20157-df88-481d-80b8-beb62bbedd3b" providerId="ADAL" clId="{87C465CA-632E-43D7-BEDF-E820E7C20A8C}" dt="2022-09-08T09:00:26.200" v="6497" actId="1076"/>
          <ac:picMkLst>
            <pc:docMk/>
            <pc:sldMk cId="4249996921" sldId="2144868083"/>
            <ac:picMk id="6" creationId="{4CE91431-0325-07A7-370F-505EE1FE3ED6}"/>
          </ac:picMkLst>
        </pc:picChg>
        <pc:picChg chg="add mod">
          <ac:chgData name="Dan Dures" userId="a4d20157-df88-481d-80b8-beb62bbedd3b" providerId="ADAL" clId="{87C465CA-632E-43D7-BEDF-E820E7C20A8C}" dt="2022-09-07T14:47:18.302" v="867" actId="1076"/>
          <ac:picMkLst>
            <pc:docMk/>
            <pc:sldMk cId="4249996921" sldId="2144868083"/>
            <ac:picMk id="9" creationId="{FBB312BF-1B24-D085-8A3A-082F7FD0AB20}"/>
          </ac:picMkLst>
        </pc:picChg>
        <pc:cxnChg chg="add mod">
          <ac:chgData name="Dan Dures" userId="a4d20157-df88-481d-80b8-beb62bbedd3b" providerId="ADAL" clId="{87C465CA-632E-43D7-BEDF-E820E7C20A8C}" dt="2022-09-08T09:00:26.200" v="6497" actId="1076"/>
          <ac:cxnSpMkLst>
            <pc:docMk/>
            <pc:sldMk cId="4249996921" sldId="2144868083"/>
            <ac:cxnSpMk id="11" creationId="{C6FEED28-FD88-6CE1-17A3-9D4E6B5A4A39}"/>
          </ac:cxnSpMkLst>
        </pc:cxnChg>
      </pc:sldChg>
      <pc:sldChg chg="addSp delSp modSp new mod modClrScheme chgLayout">
        <pc:chgData name="Dan Dures" userId="a4d20157-df88-481d-80b8-beb62bbedd3b" providerId="ADAL" clId="{87C465CA-632E-43D7-BEDF-E820E7C20A8C}" dt="2022-09-08T09:03:39.149" v="6553" actId="5793"/>
        <pc:sldMkLst>
          <pc:docMk/>
          <pc:sldMk cId="2476085017" sldId="2144868084"/>
        </pc:sldMkLst>
        <pc:spChg chg="del mod ord">
          <ac:chgData name="Dan Dures" userId="a4d20157-df88-481d-80b8-beb62bbedd3b" providerId="ADAL" clId="{87C465CA-632E-43D7-BEDF-E820E7C20A8C}" dt="2022-09-07T14:53:14.636" v="1110" actId="700"/>
          <ac:spMkLst>
            <pc:docMk/>
            <pc:sldMk cId="2476085017" sldId="2144868084"/>
            <ac:spMk id="2" creationId="{5B78C5DC-D13E-3222-2A2E-67B2C7E90259}"/>
          </ac:spMkLst>
        </pc:spChg>
        <pc:spChg chg="del">
          <ac:chgData name="Dan Dures" userId="a4d20157-df88-481d-80b8-beb62bbedd3b" providerId="ADAL" clId="{87C465CA-632E-43D7-BEDF-E820E7C20A8C}" dt="2022-09-07T14:53:14.636" v="1110" actId="700"/>
          <ac:spMkLst>
            <pc:docMk/>
            <pc:sldMk cId="2476085017" sldId="2144868084"/>
            <ac:spMk id="3" creationId="{453BA507-8592-04F3-83F5-66726E889AC3}"/>
          </ac:spMkLst>
        </pc:spChg>
        <pc:spChg chg="add del mod ord">
          <ac:chgData name="Dan Dures" userId="a4d20157-df88-481d-80b8-beb62bbedd3b" providerId="ADAL" clId="{87C465CA-632E-43D7-BEDF-E820E7C20A8C}" dt="2022-09-08T09:00:52.354" v="6498" actId="478"/>
          <ac:spMkLst>
            <pc:docMk/>
            <pc:sldMk cId="2476085017" sldId="2144868084"/>
            <ac:spMk id="4" creationId="{0657DC9C-4829-3CD4-7AFF-84E3316B22E3}"/>
          </ac:spMkLst>
        </pc:spChg>
        <pc:spChg chg="add del mod">
          <ac:chgData name="Dan Dures" userId="a4d20157-df88-481d-80b8-beb62bbedd3b" providerId="ADAL" clId="{87C465CA-632E-43D7-BEDF-E820E7C20A8C}" dt="2022-09-07T14:53:24.324" v="1115" actId="478"/>
          <ac:spMkLst>
            <pc:docMk/>
            <pc:sldMk cId="2476085017" sldId="2144868084"/>
            <ac:spMk id="6" creationId="{D2D4BFBC-5E24-3299-8D31-D2C8DB92564F}"/>
          </ac:spMkLst>
        </pc:spChg>
        <pc:spChg chg="add del mod">
          <ac:chgData name="Dan Dures" userId="a4d20157-df88-481d-80b8-beb62bbedd3b" providerId="ADAL" clId="{87C465CA-632E-43D7-BEDF-E820E7C20A8C}" dt="2022-09-07T14:53:22.494" v="1114" actId="478"/>
          <ac:spMkLst>
            <pc:docMk/>
            <pc:sldMk cId="2476085017" sldId="2144868084"/>
            <ac:spMk id="7" creationId="{7296A1EC-1653-35E9-C755-1134A24A17B2}"/>
          </ac:spMkLst>
        </pc:spChg>
        <pc:spChg chg="add del mod">
          <ac:chgData name="Dan Dures" userId="a4d20157-df88-481d-80b8-beb62bbedd3b" providerId="ADAL" clId="{87C465CA-632E-43D7-BEDF-E820E7C20A8C}" dt="2022-09-07T14:53:25.365" v="1116" actId="478"/>
          <ac:spMkLst>
            <pc:docMk/>
            <pc:sldMk cId="2476085017" sldId="2144868084"/>
            <ac:spMk id="8" creationId="{6382615B-9F82-CEBD-31CC-80C03F844782}"/>
          </ac:spMkLst>
        </pc:spChg>
        <pc:spChg chg="add del mod">
          <ac:chgData name="Dan Dures" userId="a4d20157-df88-481d-80b8-beb62bbedd3b" providerId="ADAL" clId="{87C465CA-632E-43D7-BEDF-E820E7C20A8C}" dt="2022-09-07T14:53:19.464" v="1113" actId="478"/>
          <ac:spMkLst>
            <pc:docMk/>
            <pc:sldMk cId="2476085017" sldId="2144868084"/>
            <ac:spMk id="9" creationId="{73114250-9DED-B1B0-310A-5721E45C3336}"/>
          </ac:spMkLst>
        </pc:spChg>
        <pc:spChg chg="add mod ord">
          <ac:chgData name="Dan Dures" userId="a4d20157-df88-481d-80b8-beb62bbedd3b" providerId="ADAL" clId="{87C465CA-632E-43D7-BEDF-E820E7C20A8C}" dt="2022-09-08T09:02:25.009" v="6522" actId="1076"/>
          <ac:spMkLst>
            <pc:docMk/>
            <pc:sldMk cId="2476085017" sldId="2144868084"/>
            <ac:spMk id="10" creationId="{8BE800FB-F7C0-E676-0F09-6DDF44ECDD9C}"/>
          </ac:spMkLst>
        </pc:spChg>
        <pc:spChg chg="add mod">
          <ac:chgData name="Dan Dures" userId="a4d20157-df88-481d-80b8-beb62bbedd3b" providerId="ADAL" clId="{87C465CA-632E-43D7-BEDF-E820E7C20A8C}" dt="2022-09-08T09:02:25.009" v="6522" actId="1076"/>
          <ac:spMkLst>
            <pc:docMk/>
            <pc:sldMk cId="2476085017" sldId="2144868084"/>
            <ac:spMk id="23" creationId="{722F2CD0-759B-72FC-1EC4-6972D4912460}"/>
          </ac:spMkLst>
        </pc:spChg>
        <pc:spChg chg="add mod">
          <ac:chgData name="Dan Dures" userId="a4d20157-df88-481d-80b8-beb62bbedd3b" providerId="ADAL" clId="{87C465CA-632E-43D7-BEDF-E820E7C20A8C}" dt="2022-09-07T15:01:01.686" v="1153" actId="1076"/>
          <ac:spMkLst>
            <pc:docMk/>
            <pc:sldMk cId="2476085017" sldId="2144868084"/>
            <ac:spMk id="24" creationId="{284B7A6B-352D-275D-40AE-ED9DF56FB27A}"/>
          </ac:spMkLst>
        </pc:spChg>
        <pc:spChg chg="add mod">
          <ac:chgData name="Dan Dures" userId="a4d20157-df88-481d-80b8-beb62bbedd3b" providerId="ADAL" clId="{87C465CA-632E-43D7-BEDF-E820E7C20A8C}" dt="2022-09-08T09:03:20.791" v="6528" actId="1076"/>
          <ac:spMkLst>
            <pc:docMk/>
            <pc:sldMk cId="2476085017" sldId="2144868084"/>
            <ac:spMk id="25" creationId="{1C183F7C-F1D6-CE4E-4B20-331849FD3892}"/>
          </ac:spMkLst>
        </pc:spChg>
        <pc:spChg chg="add mod">
          <ac:chgData name="Dan Dures" userId="a4d20157-df88-481d-80b8-beb62bbedd3b" providerId="ADAL" clId="{87C465CA-632E-43D7-BEDF-E820E7C20A8C}" dt="2022-09-08T09:03:14.792" v="6526" actId="1076"/>
          <ac:spMkLst>
            <pc:docMk/>
            <pc:sldMk cId="2476085017" sldId="2144868084"/>
            <ac:spMk id="26" creationId="{AB919F01-C726-845D-3BC0-1B765A19139B}"/>
          </ac:spMkLst>
        </pc:spChg>
        <pc:spChg chg="add del mod">
          <ac:chgData name="Dan Dures" userId="a4d20157-df88-481d-80b8-beb62bbedd3b" providerId="ADAL" clId="{87C465CA-632E-43D7-BEDF-E820E7C20A8C}" dt="2022-09-08T09:00:55.476" v="6499" actId="478"/>
          <ac:spMkLst>
            <pc:docMk/>
            <pc:sldMk cId="2476085017" sldId="2144868084"/>
            <ac:spMk id="28" creationId="{D8A4B89F-EFBF-4324-605F-A988D36AE52F}"/>
          </ac:spMkLst>
        </pc:spChg>
        <pc:spChg chg="add mod">
          <ac:chgData name="Dan Dures" userId="a4d20157-df88-481d-80b8-beb62bbedd3b" providerId="ADAL" clId="{87C465CA-632E-43D7-BEDF-E820E7C20A8C}" dt="2022-09-08T09:03:39.149" v="6553" actId="5793"/>
          <ac:spMkLst>
            <pc:docMk/>
            <pc:sldMk cId="2476085017" sldId="2144868084"/>
            <ac:spMk id="30" creationId="{687F62AD-939F-8398-DA86-31C89A6BA473}"/>
          </ac:spMkLst>
        </pc:spChg>
        <pc:picChg chg="add mod ord">
          <ac:chgData name="Dan Dures" userId="a4d20157-df88-481d-80b8-beb62bbedd3b" providerId="ADAL" clId="{87C465CA-632E-43D7-BEDF-E820E7C20A8C}" dt="2022-09-08T09:02:25.009" v="6522" actId="1076"/>
          <ac:picMkLst>
            <pc:docMk/>
            <pc:sldMk cId="2476085017" sldId="2144868084"/>
            <ac:picMk id="5" creationId="{CF71D9DF-8842-B8F5-EFBA-54692DB1250F}"/>
          </ac:picMkLst>
        </pc:picChg>
        <pc:picChg chg="add del mod">
          <ac:chgData name="Dan Dures" userId="a4d20157-df88-481d-80b8-beb62bbedd3b" providerId="ADAL" clId="{87C465CA-632E-43D7-BEDF-E820E7C20A8C}" dt="2022-09-07T14:54:47.663" v="1120" actId="478"/>
          <ac:picMkLst>
            <pc:docMk/>
            <pc:sldMk cId="2476085017" sldId="2144868084"/>
            <ac:picMk id="12" creationId="{75602D51-BF16-0CB0-BE7D-E8F2589F3BCA}"/>
          </ac:picMkLst>
        </pc:picChg>
        <pc:picChg chg="add del mod">
          <ac:chgData name="Dan Dures" userId="a4d20157-df88-481d-80b8-beb62bbedd3b" providerId="ADAL" clId="{87C465CA-632E-43D7-BEDF-E820E7C20A8C}" dt="2022-09-07T14:56:59.082" v="1124" actId="478"/>
          <ac:picMkLst>
            <pc:docMk/>
            <pc:sldMk cId="2476085017" sldId="2144868084"/>
            <ac:picMk id="14" creationId="{7357A646-C808-A5D8-F807-324C10F244A6}"/>
          </ac:picMkLst>
        </pc:picChg>
        <pc:picChg chg="add del mod">
          <ac:chgData name="Dan Dures" userId="a4d20157-df88-481d-80b8-beb62bbedd3b" providerId="ADAL" clId="{87C465CA-632E-43D7-BEDF-E820E7C20A8C}" dt="2022-09-07T14:59:39.657" v="1127" actId="478"/>
          <ac:picMkLst>
            <pc:docMk/>
            <pc:sldMk cId="2476085017" sldId="2144868084"/>
            <ac:picMk id="16" creationId="{4CA7B1F2-9849-F4CB-795D-E4C74C5C41E6}"/>
          </ac:picMkLst>
        </pc:picChg>
        <pc:picChg chg="add mod modCrop">
          <ac:chgData name="Dan Dures" userId="a4d20157-df88-481d-80b8-beb62bbedd3b" providerId="ADAL" clId="{87C465CA-632E-43D7-BEDF-E820E7C20A8C}" dt="2022-09-08T09:02:25.009" v="6522" actId="1076"/>
          <ac:picMkLst>
            <pc:docMk/>
            <pc:sldMk cId="2476085017" sldId="2144868084"/>
            <ac:picMk id="18" creationId="{D6A92A80-29D2-A3E4-A2A0-B61ED55E2F1A}"/>
          </ac:picMkLst>
        </pc:picChg>
        <pc:picChg chg="add mod">
          <ac:chgData name="Dan Dures" userId="a4d20157-df88-481d-80b8-beb62bbedd3b" providerId="ADAL" clId="{87C465CA-632E-43D7-BEDF-E820E7C20A8C}" dt="2022-09-07T15:00:38.931" v="1145" actId="1076"/>
          <ac:picMkLst>
            <pc:docMk/>
            <pc:sldMk cId="2476085017" sldId="2144868084"/>
            <ac:picMk id="20" creationId="{517937B1-6838-78A9-D43F-7D92290012B5}"/>
          </ac:picMkLst>
        </pc:picChg>
        <pc:cxnChg chg="add mod">
          <ac:chgData name="Dan Dures" userId="a4d20157-df88-481d-80b8-beb62bbedd3b" providerId="ADAL" clId="{87C465CA-632E-43D7-BEDF-E820E7C20A8C}" dt="2022-09-08T09:02:25.009" v="6522" actId="1076"/>
          <ac:cxnSpMkLst>
            <pc:docMk/>
            <pc:sldMk cId="2476085017" sldId="2144868084"/>
            <ac:cxnSpMk id="21" creationId="{C704211F-B874-6819-6C6D-D2E3C0608525}"/>
          </ac:cxnSpMkLst>
        </pc:cxnChg>
        <pc:cxnChg chg="add mod ord">
          <ac:chgData name="Dan Dures" userId="a4d20157-df88-481d-80b8-beb62bbedd3b" providerId="ADAL" clId="{87C465CA-632E-43D7-BEDF-E820E7C20A8C}" dt="2022-09-08T09:02:35.576" v="6525" actId="1076"/>
          <ac:cxnSpMkLst>
            <pc:docMk/>
            <pc:sldMk cId="2476085017" sldId="2144868084"/>
            <ac:cxnSpMk id="22" creationId="{CB79A46C-5C2A-F9E1-BA45-B391C84C2868}"/>
          </ac:cxnSpMkLst>
        </pc:cxnChg>
      </pc:sldChg>
      <pc:sldChg chg="addSp delSp modSp add mod">
        <pc:chgData name="Dan Dures" userId="a4d20157-df88-481d-80b8-beb62bbedd3b" providerId="ADAL" clId="{87C465CA-632E-43D7-BEDF-E820E7C20A8C}" dt="2022-09-08T09:04:25.022" v="6606" actId="20577"/>
        <pc:sldMkLst>
          <pc:docMk/>
          <pc:sldMk cId="3257362992" sldId="2144868085"/>
        </pc:sldMkLst>
        <pc:spChg chg="del mod">
          <ac:chgData name="Dan Dures" userId="a4d20157-df88-481d-80b8-beb62bbedd3b" providerId="ADAL" clId="{87C465CA-632E-43D7-BEDF-E820E7C20A8C}" dt="2022-09-08T09:03:54.298" v="6554" actId="478"/>
          <ac:spMkLst>
            <pc:docMk/>
            <pc:sldMk cId="3257362992" sldId="2144868085"/>
            <ac:spMk id="4" creationId="{0657DC9C-4829-3CD4-7AFF-84E3316B22E3}"/>
          </ac:spMkLst>
        </pc:spChg>
        <pc:spChg chg="add del mod">
          <ac:chgData name="Dan Dures" userId="a4d20157-df88-481d-80b8-beb62bbedd3b" providerId="ADAL" clId="{87C465CA-632E-43D7-BEDF-E820E7C20A8C}" dt="2022-09-08T09:03:57.723" v="6555" actId="478"/>
          <ac:spMkLst>
            <pc:docMk/>
            <pc:sldMk cId="3257362992" sldId="2144868085"/>
            <ac:spMk id="15" creationId="{F192DC15-CD87-5D1A-D921-09E41C8F8F32}"/>
          </ac:spMkLst>
        </pc:spChg>
        <pc:spChg chg="mod ord">
          <ac:chgData name="Dan Dures" userId="a4d20157-df88-481d-80b8-beb62bbedd3b" providerId="ADAL" clId="{87C465CA-632E-43D7-BEDF-E820E7C20A8C}" dt="2022-09-07T15:07:19.595" v="1455" actId="1076"/>
          <ac:spMkLst>
            <pc:docMk/>
            <pc:sldMk cId="3257362992" sldId="2144868085"/>
            <ac:spMk id="23" creationId="{722F2CD0-759B-72FC-1EC4-6972D4912460}"/>
          </ac:spMkLst>
        </pc:spChg>
        <pc:spChg chg="mod">
          <ac:chgData name="Dan Dures" userId="a4d20157-df88-481d-80b8-beb62bbedd3b" providerId="ADAL" clId="{87C465CA-632E-43D7-BEDF-E820E7C20A8C}" dt="2022-09-07T15:07:08.125" v="1450" actId="1076"/>
          <ac:spMkLst>
            <pc:docMk/>
            <pc:sldMk cId="3257362992" sldId="2144868085"/>
            <ac:spMk id="24" creationId="{284B7A6B-352D-275D-40AE-ED9DF56FB27A}"/>
          </ac:spMkLst>
        </pc:spChg>
        <pc:spChg chg="mod">
          <ac:chgData name="Dan Dures" userId="a4d20157-df88-481d-80b8-beb62bbedd3b" providerId="ADAL" clId="{87C465CA-632E-43D7-BEDF-E820E7C20A8C}" dt="2022-09-07T15:06:34.060" v="1421" actId="20577"/>
          <ac:spMkLst>
            <pc:docMk/>
            <pc:sldMk cId="3257362992" sldId="2144868085"/>
            <ac:spMk id="25" creationId="{1C183F7C-F1D6-CE4E-4B20-331849FD3892}"/>
          </ac:spMkLst>
        </pc:spChg>
        <pc:spChg chg="mod">
          <ac:chgData name="Dan Dures" userId="a4d20157-df88-481d-80b8-beb62bbedd3b" providerId="ADAL" clId="{87C465CA-632E-43D7-BEDF-E820E7C20A8C}" dt="2022-09-07T15:07:22.204" v="1456" actId="1076"/>
          <ac:spMkLst>
            <pc:docMk/>
            <pc:sldMk cId="3257362992" sldId="2144868085"/>
            <ac:spMk id="26" creationId="{AB919F01-C726-845D-3BC0-1B765A19139B}"/>
          </ac:spMkLst>
        </pc:spChg>
        <pc:spChg chg="add mod">
          <ac:chgData name="Dan Dures" userId="a4d20157-df88-481d-80b8-beb62bbedd3b" providerId="ADAL" clId="{87C465CA-632E-43D7-BEDF-E820E7C20A8C}" dt="2022-09-08T09:04:25.022" v="6606" actId="20577"/>
          <ac:spMkLst>
            <pc:docMk/>
            <pc:sldMk cId="3257362992" sldId="2144868085"/>
            <ac:spMk id="27" creationId="{EBE0F8B1-31A4-95B1-7276-8D01212681E9}"/>
          </ac:spMkLst>
        </pc:spChg>
        <pc:picChg chg="add mod ord">
          <ac:chgData name="Dan Dures" userId="a4d20157-df88-481d-80b8-beb62bbedd3b" providerId="ADAL" clId="{87C465CA-632E-43D7-BEDF-E820E7C20A8C}" dt="2022-09-07T15:05:38.644" v="1363" actId="1076"/>
          <ac:picMkLst>
            <pc:docMk/>
            <pc:sldMk cId="3257362992" sldId="2144868085"/>
            <ac:picMk id="3" creationId="{1D9CCDA6-55A9-3F2E-4BA1-D4B31B2A3746}"/>
          </ac:picMkLst>
        </pc:picChg>
        <pc:picChg chg="add mod">
          <ac:chgData name="Dan Dures" userId="a4d20157-df88-481d-80b8-beb62bbedd3b" providerId="ADAL" clId="{87C465CA-632E-43D7-BEDF-E820E7C20A8C}" dt="2022-09-07T15:05:34.308" v="1362" actId="1076"/>
          <ac:picMkLst>
            <pc:docMk/>
            <pc:sldMk cId="3257362992" sldId="2144868085"/>
            <ac:picMk id="7" creationId="{595A0FB8-4903-391C-508F-BDA13BAD23EB}"/>
          </ac:picMkLst>
        </pc:picChg>
        <pc:picChg chg="add mod ord">
          <ac:chgData name="Dan Dures" userId="a4d20157-df88-481d-80b8-beb62bbedd3b" providerId="ADAL" clId="{87C465CA-632E-43D7-BEDF-E820E7C20A8C}" dt="2022-09-07T15:07:05.371" v="1449" actId="167"/>
          <ac:picMkLst>
            <pc:docMk/>
            <pc:sldMk cId="3257362992" sldId="2144868085"/>
            <ac:picMk id="11" creationId="{C07A3AAD-10A4-6901-785E-93C048D95121}"/>
          </ac:picMkLst>
        </pc:picChg>
        <pc:picChg chg="add del">
          <ac:chgData name="Dan Dures" userId="a4d20157-df88-481d-80b8-beb62bbedd3b" providerId="ADAL" clId="{87C465CA-632E-43D7-BEDF-E820E7C20A8C}" dt="2022-09-07T15:06:19.298" v="1375" actId="478"/>
          <ac:picMkLst>
            <pc:docMk/>
            <pc:sldMk cId="3257362992" sldId="2144868085"/>
            <ac:picMk id="13" creationId="{ACF62E16-8327-88A4-5465-F6ABCBE63669}"/>
          </ac:picMkLst>
        </pc:picChg>
        <pc:picChg chg="del">
          <ac:chgData name="Dan Dures" userId="a4d20157-df88-481d-80b8-beb62bbedd3b" providerId="ADAL" clId="{87C465CA-632E-43D7-BEDF-E820E7C20A8C}" dt="2022-09-07T15:03:55.633" v="1338" actId="478"/>
          <ac:picMkLst>
            <pc:docMk/>
            <pc:sldMk cId="3257362992" sldId="2144868085"/>
            <ac:picMk id="18" creationId="{D6A92A80-29D2-A3E4-A2A0-B61ED55E2F1A}"/>
          </ac:picMkLst>
        </pc:picChg>
        <pc:picChg chg="del">
          <ac:chgData name="Dan Dures" userId="a4d20157-df88-481d-80b8-beb62bbedd3b" providerId="ADAL" clId="{87C465CA-632E-43D7-BEDF-E820E7C20A8C}" dt="2022-09-07T15:03:58.065" v="1339" actId="478"/>
          <ac:picMkLst>
            <pc:docMk/>
            <pc:sldMk cId="3257362992" sldId="2144868085"/>
            <ac:picMk id="20" creationId="{517937B1-6838-78A9-D43F-7D92290012B5}"/>
          </ac:picMkLst>
        </pc:picChg>
        <pc:cxnChg chg="add mod">
          <ac:chgData name="Dan Dures" userId="a4d20157-df88-481d-80b8-beb62bbedd3b" providerId="ADAL" clId="{87C465CA-632E-43D7-BEDF-E820E7C20A8C}" dt="2022-09-07T15:05:47.580" v="1367" actId="1076"/>
          <ac:cxnSpMkLst>
            <pc:docMk/>
            <pc:sldMk cId="3257362992" sldId="2144868085"/>
            <ac:cxnSpMk id="17" creationId="{FB26946E-C4F6-68A3-2851-D66018E847AA}"/>
          </ac:cxnSpMkLst>
        </pc:cxnChg>
        <pc:cxnChg chg="mod ord">
          <ac:chgData name="Dan Dures" userId="a4d20157-df88-481d-80b8-beb62bbedd3b" providerId="ADAL" clId="{87C465CA-632E-43D7-BEDF-E820E7C20A8C}" dt="2022-09-07T15:06:59.558" v="1447" actId="166"/>
          <ac:cxnSpMkLst>
            <pc:docMk/>
            <pc:sldMk cId="3257362992" sldId="2144868085"/>
            <ac:cxnSpMk id="21" creationId="{C704211F-B874-6819-6C6D-D2E3C0608525}"/>
          </ac:cxnSpMkLst>
        </pc:cxnChg>
        <pc:cxnChg chg="mod ord">
          <ac:chgData name="Dan Dures" userId="a4d20157-df88-481d-80b8-beb62bbedd3b" providerId="ADAL" clId="{87C465CA-632E-43D7-BEDF-E820E7C20A8C}" dt="2022-09-07T15:05:34.308" v="1362" actId="1076"/>
          <ac:cxnSpMkLst>
            <pc:docMk/>
            <pc:sldMk cId="3257362992" sldId="2144868085"/>
            <ac:cxnSpMk id="22" creationId="{CB79A46C-5C2A-F9E1-BA45-B391C84C2868}"/>
          </ac:cxnSpMkLst>
        </pc:cxnChg>
      </pc:sldChg>
      <pc:sldChg chg="addSp delSp modSp new mod modClrScheme chgLayout">
        <pc:chgData name="Dan Dures" userId="a4d20157-df88-481d-80b8-beb62bbedd3b" providerId="ADAL" clId="{87C465CA-632E-43D7-BEDF-E820E7C20A8C}" dt="2022-09-08T09:09:11.702" v="6702" actId="6549"/>
        <pc:sldMkLst>
          <pc:docMk/>
          <pc:sldMk cId="3694301458" sldId="2144868086"/>
        </pc:sldMkLst>
        <pc:spChg chg="del mod ord">
          <ac:chgData name="Dan Dures" userId="a4d20157-df88-481d-80b8-beb62bbedd3b" providerId="ADAL" clId="{87C465CA-632E-43D7-BEDF-E820E7C20A8C}" dt="2022-09-07T15:09:12.494" v="1458" actId="700"/>
          <ac:spMkLst>
            <pc:docMk/>
            <pc:sldMk cId="3694301458" sldId="2144868086"/>
            <ac:spMk id="2" creationId="{65826A71-3FE8-F03A-C674-E4822420F097}"/>
          </ac:spMkLst>
        </pc:spChg>
        <pc:spChg chg="del">
          <ac:chgData name="Dan Dures" userId="a4d20157-df88-481d-80b8-beb62bbedd3b" providerId="ADAL" clId="{87C465CA-632E-43D7-BEDF-E820E7C20A8C}" dt="2022-09-07T15:09:12.494" v="1458" actId="700"/>
          <ac:spMkLst>
            <pc:docMk/>
            <pc:sldMk cId="3694301458" sldId="2144868086"/>
            <ac:spMk id="3" creationId="{250BE64F-3EFC-24B4-CB4D-A227D4E105CA}"/>
          </ac:spMkLst>
        </pc:spChg>
        <pc:spChg chg="add del mod ord">
          <ac:chgData name="Dan Dures" userId="a4d20157-df88-481d-80b8-beb62bbedd3b" providerId="ADAL" clId="{87C465CA-632E-43D7-BEDF-E820E7C20A8C}" dt="2022-09-08T09:04:41.293" v="6607" actId="478"/>
          <ac:spMkLst>
            <pc:docMk/>
            <pc:sldMk cId="3694301458" sldId="2144868086"/>
            <ac:spMk id="4" creationId="{26D20DEB-AA5E-3A25-D410-C9085755BC67}"/>
          </ac:spMkLst>
        </pc:spChg>
        <pc:spChg chg="add mod">
          <ac:chgData name="Dan Dures" userId="a4d20157-df88-481d-80b8-beb62bbedd3b" providerId="ADAL" clId="{87C465CA-632E-43D7-BEDF-E820E7C20A8C}" dt="2022-09-08T09:04:47.695" v="6610" actId="1076"/>
          <ac:spMkLst>
            <pc:docMk/>
            <pc:sldMk cId="3694301458" sldId="2144868086"/>
            <ac:spMk id="5" creationId="{8076E03B-0D31-DB50-0FDF-EB7DDFF3C135}"/>
          </ac:spMkLst>
        </pc:spChg>
        <pc:spChg chg="add mod">
          <ac:chgData name="Dan Dures" userId="a4d20157-df88-481d-80b8-beb62bbedd3b" providerId="ADAL" clId="{87C465CA-632E-43D7-BEDF-E820E7C20A8C}" dt="2022-09-07T15:10:23.788" v="1604" actId="1076"/>
          <ac:spMkLst>
            <pc:docMk/>
            <pc:sldMk cId="3694301458" sldId="2144868086"/>
            <ac:spMk id="7" creationId="{7B75FF75-AE55-8D8D-F728-EE67217BAAD5}"/>
          </ac:spMkLst>
        </pc:spChg>
        <pc:spChg chg="add del mod">
          <ac:chgData name="Dan Dures" userId="a4d20157-df88-481d-80b8-beb62bbedd3b" providerId="ADAL" clId="{87C465CA-632E-43D7-BEDF-E820E7C20A8C}" dt="2022-09-07T15:14:04.584" v="1780" actId="478"/>
          <ac:spMkLst>
            <pc:docMk/>
            <pc:sldMk cId="3694301458" sldId="2144868086"/>
            <ac:spMk id="10" creationId="{BF04B805-10DA-80C6-539D-E89CD076DA79}"/>
          </ac:spMkLst>
        </pc:spChg>
        <pc:spChg chg="add mod">
          <ac:chgData name="Dan Dures" userId="a4d20157-df88-481d-80b8-beb62bbedd3b" providerId="ADAL" clId="{87C465CA-632E-43D7-BEDF-E820E7C20A8C}" dt="2022-09-08T09:09:11.702" v="6702" actId="6549"/>
          <ac:spMkLst>
            <pc:docMk/>
            <pc:sldMk cId="3694301458" sldId="2144868086"/>
            <ac:spMk id="11" creationId="{E9F9A282-15DF-C8B6-AEB5-4E058A186FB0}"/>
          </ac:spMkLst>
        </pc:spChg>
        <pc:spChg chg="add del mod">
          <ac:chgData name="Dan Dures" userId="a4d20157-df88-481d-80b8-beb62bbedd3b" providerId="ADAL" clId="{87C465CA-632E-43D7-BEDF-E820E7C20A8C}" dt="2022-09-07T15:14:10.753" v="1782" actId="478"/>
          <ac:spMkLst>
            <pc:docMk/>
            <pc:sldMk cId="3694301458" sldId="2144868086"/>
            <ac:spMk id="12" creationId="{F0E83EFD-B1A7-1E32-4A63-511F2D6D3663}"/>
          </ac:spMkLst>
        </pc:spChg>
        <pc:spChg chg="add del mod">
          <ac:chgData name="Dan Dures" userId="a4d20157-df88-481d-80b8-beb62bbedd3b" providerId="ADAL" clId="{87C465CA-632E-43D7-BEDF-E820E7C20A8C}" dt="2022-09-08T09:04:44.176" v="6608" actId="478"/>
          <ac:spMkLst>
            <pc:docMk/>
            <pc:sldMk cId="3694301458" sldId="2144868086"/>
            <ac:spMk id="16" creationId="{2C0E5324-95DA-D43E-27A6-DBEE6473B803}"/>
          </ac:spMkLst>
        </pc:spChg>
        <pc:spChg chg="add mod">
          <ac:chgData name="Dan Dures" userId="a4d20157-df88-481d-80b8-beb62bbedd3b" providerId="ADAL" clId="{87C465CA-632E-43D7-BEDF-E820E7C20A8C}" dt="2022-09-08T09:05:15.205" v="6690" actId="20577"/>
          <ac:spMkLst>
            <pc:docMk/>
            <pc:sldMk cId="3694301458" sldId="2144868086"/>
            <ac:spMk id="17" creationId="{B3D2F988-48E5-D771-31AB-4720D7797837}"/>
          </ac:spMkLst>
        </pc:spChg>
        <pc:picChg chg="add mod">
          <ac:chgData name="Dan Dures" userId="a4d20157-df88-481d-80b8-beb62bbedd3b" providerId="ADAL" clId="{87C465CA-632E-43D7-BEDF-E820E7C20A8C}" dt="2022-09-07T15:14:15.348" v="1784" actId="1076"/>
          <ac:picMkLst>
            <pc:docMk/>
            <pc:sldMk cId="3694301458" sldId="2144868086"/>
            <ac:picMk id="6" creationId="{07DF8DA6-A271-CFB7-B96C-445135D7EF29}"/>
          </ac:picMkLst>
        </pc:picChg>
        <pc:picChg chg="add mod">
          <ac:chgData name="Dan Dures" userId="a4d20157-df88-481d-80b8-beb62bbedd3b" providerId="ADAL" clId="{87C465CA-632E-43D7-BEDF-E820E7C20A8C}" dt="2022-09-07T15:14:18.803" v="1786" actId="1076"/>
          <ac:picMkLst>
            <pc:docMk/>
            <pc:sldMk cId="3694301458" sldId="2144868086"/>
            <ac:picMk id="9" creationId="{A47FD891-893A-6540-3210-D64757F8112A}"/>
          </ac:picMkLst>
        </pc:picChg>
        <pc:picChg chg="add del mod">
          <ac:chgData name="Dan Dures" userId="a4d20157-df88-481d-80b8-beb62bbedd3b" providerId="ADAL" clId="{87C465CA-632E-43D7-BEDF-E820E7C20A8C}" dt="2022-09-07T15:14:03.304" v="1778" actId="478"/>
          <ac:picMkLst>
            <pc:docMk/>
            <pc:sldMk cId="3694301458" sldId="2144868086"/>
            <ac:picMk id="14" creationId="{375173C0-3627-B38E-52D6-AC1C82306B6F}"/>
          </ac:picMkLst>
        </pc:picChg>
      </pc:sldChg>
      <pc:sldChg chg="addSp delSp modSp add mod">
        <pc:chgData name="Dan Dures" userId="a4d20157-df88-481d-80b8-beb62bbedd3b" providerId="ADAL" clId="{87C465CA-632E-43D7-BEDF-E820E7C20A8C}" dt="2022-09-09T15:24:51.033" v="11581" actId="207"/>
        <pc:sldMkLst>
          <pc:docMk/>
          <pc:sldMk cId="3545559038" sldId="2144868087"/>
        </pc:sldMkLst>
        <pc:spChg chg="mod">
          <ac:chgData name="Dan Dures" userId="a4d20157-df88-481d-80b8-beb62bbedd3b" providerId="ADAL" clId="{87C465CA-632E-43D7-BEDF-E820E7C20A8C}" dt="2022-09-08T09:11:41.682" v="6721" actId="1076"/>
          <ac:spMkLst>
            <pc:docMk/>
            <pc:sldMk cId="3545559038" sldId="2144868087"/>
            <ac:spMk id="4" creationId="{26D20DEB-AA5E-3A25-D410-C9085755BC67}"/>
          </ac:spMkLst>
        </pc:spChg>
        <pc:spChg chg="mod">
          <ac:chgData name="Dan Dures" userId="a4d20157-df88-481d-80b8-beb62bbedd3b" providerId="ADAL" clId="{87C465CA-632E-43D7-BEDF-E820E7C20A8C}" dt="2022-09-09T15:24:51.033" v="11581" actId="207"/>
          <ac:spMkLst>
            <pc:docMk/>
            <pc:sldMk cId="3545559038" sldId="2144868087"/>
            <ac:spMk id="5" creationId="{8076E03B-0D31-DB50-0FDF-EB7DDFF3C135}"/>
          </ac:spMkLst>
        </pc:spChg>
        <pc:spChg chg="del">
          <ac:chgData name="Dan Dures" userId="a4d20157-df88-481d-80b8-beb62bbedd3b" providerId="ADAL" clId="{87C465CA-632E-43D7-BEDF-E820E7C20A8C}" dt="2022-09-07T15:16:51.995" v="1909" actId="478"/>
          <ac:spMkLst>
            <pc:docMk/>
            <pc:sldMk cId="3545559038" sldId="2144868087"/>
            <ac:spMk id="7" creationId="{7B75FF75-AE55-8D8D-F728-EE67217BAAD5}"/>
          </ac:spMkLst>
        </pc:spChg>
        <pc:spChg chg="add mod">
          <ac:chgData name="Dan Dures" userId="a4d20157-df88-481d-80b8-beb62bbedd3b" providerId="ADAL" clId="{87C465CA-632E-43D7-BEDF-E820E7C20A8C}" dt="2022-09-07T15:17:18.334" v="1916" actId="1076"/>
          <ac:spMkLst>
            <pc:docMk/>
            <pc:sldMk cId="3545559038" sldId="2144868087"/>
            <ac:spMk id="10" creationId="{3133055F-8699-5F1B-4BBF-1C75B55F467C}"/>
          </ac:spMkLst>
        </pc:spChg>
        <pc:spChg chg="del">
          <ac:chgData name="Dan Dures" userId="a4d20157-df88-481d-80b8-beb62bbedd3b" providerId="ADAL" clId="{87C465CA-632E-43D7-BEDF-E820E7C20A8C}" dt="2022-09-07T15:16:51.995" v="1909" actId="478"/>
          <ac:spMkLst>
            <pc:docMk/>
            <pc:sldMk cId="3545559038" sldId="2144868087"/>
            <ac:spMk id="11" creationId="{E9F9A282-15DF-C8B6-AEB5-4E058A186FB0}"/>
          </ac:spMkLst>
        </pc:spChg>
        <pc:spChg chg="add mod">
          <ac:chgData name="Dan Dures" userId="a4d20157-df88-481d-80b8-beb62bbedd3b" providerId="ADAL" clId="{87C465CA-632E-43D7-BEDF-E820E7C20A8C}" dt="2022-09-07T15:21:13.704" v="2051" actId="20577"/>
          <ac:spMkLst>
            <pc:docMk/>
            <pc:sldMk cId="3545559038" sldId="2144868087"/>
            <ac:spMk id="12" creationId="{6D2DE5C3-A15D-07D6-149E-759433577F74}"/>
          </ac:spMkLst>
        </pc:spChg>
        <pc:spChg chg="add mod">
          <ac:chgData name="Dan Dures" userId="a4d20157-df88-481d-80b8-beb62bbedd3b" providerId="ADAL" clId="{87C465CA-632E-43D7-BEDF-E820E7C20A8C}" dt="2022-09-07T15:17:42.668" v="1940" actId="1076"/>
          <ac:spMkLst>
            <pc:docMk/>
            <pc:sldMk cId="3545559038" sldId="2144868087"/>
            <ac:spMk id="13" creationId="{C2E12CC6-1725-B19E-DF3B-96E3BC0DAB5B}"/>
          </ac:spMkLst>
        </pc:spChg>
        <pc:spChg chg="add mod ord">
          <ac:chgData name="Dan Dures" userId="a4d20157-df88-481d-80b8-beb62bbedd3b" providerId="ADAL" clId="{87C465CA-632E-43D7-BEDF-E820E7C20A8C}" dt="2022-09-07T15:24:48.819" v="2255" actId="1076"/>
          <ac:spMkLst>
            <pc:docMk/>
            <pc:sldMk cId="3545559038" sldId="2144868087"/>
            <ac:spMk id="20" creationId="{F104216D-543B-CDD4-1FFE-8ED2D49D0732}"/>
          </ac:spMkLst>
        </pc:spChg>
        <pc:spChg chg="add mod">
          <ac:chgData name="Dan Dures" userId="a4d20157-df88-481d-80b8-beb62bbedd3b" providerId="ADAL" clId="{87C465CA-632E-43D7-BEDF-E820E7C20A8C}" dt="2022-09-07T15:24:55.899" v="2257" actId="1076"/>
          <ac:spMkLst>
            <pc:docMk/>
            <pc:sldMk cId="3545559038" sldId="2144868087"/>
            <ac:spMk id="21" creationId="{11261FE5-A0BD-B149-DC6D-348C88FE3702}"/>
          </ac:spMkLst>
        </pc:spChg>
        <pc:spChg chg="add mod">
          <ac:chgData name="Dan Dures" userId="a4d20157-df88-481d-80b8-beb62bbedd3b" providerId="ADAL" clId="{87C465CA-632E-43D7-BEDF-E820E7C20A8C}" dt="2022-09-09T13:25:43.594" v="9702" actId="1076"/>
          <ac:spMkLst>
            <pc:docMk/>
            <pc:sldMk cId="3545559038" sldId="2144868087"/>
            <ac:spMk id="24" creationId="{48E9F059-2AC0-069B-636C-BFB9BBD6316D}"/>
          </ac:spMkLst>
        </pc:spChg>
        <pc:picChg chg="add mod">
          <ac:chgData name="Dan Dures" userId="a4d20157-df88-481d-80b8-beb62bbedd3b" providerId="ADAL" clId="{87C465CA-632E-43D7-BEDF-E820E7C20A8C}" dt="2022-09-07T15:17:09.564" v="1914" actId="1076"/>
          <ac:picMkLst>
            <pc:docMk/>
            <pc:sldMk cId="3545559038" sldId="2144868087"/>
            <ac:picMk id="3" creationId="{626805F6-673A-3506-B454-1B04253212DA}"/>
          </ac:picMkLst>
        </pc:picChg>
        <pc:picChg chg="del">
          <ac:chgData name="Dan Dures" userId="a4d20157-df88-481d-80b8-beb62bbedd3b" providerId="ADAL" clId="{87C465CA-632E-43D7-BEDF-E820E7C20A8C}" dt="2022-09-07T15:16:51.995" v="1909" actId="478"/>
          <ac:picMkLst>
            <pc:docMk/>
            <pc:sldMk cId="3545559038" sldId="2144868087"/>
            <ac:picMk id="6" creationId="{07DF8DA6-A271-CFB7-B96C-445135D7EF29}"/>
          </ac:picMkLst>
        </pc:picChg>
        <pc:picChg chg="del">
          <ac:chgData name="Dan Dures" userId="a4d20157-df88-481d-80b8-beb62bbedd3b" providerId="ADAL" clId="{87C465CA-632E-43D7-BEDF-E820E7C20A8C}" dt="2022-09-07T15:16:51.995" v="1909" actId="478"/>
          <ac:picMkLst>
            <pc:docMk/>
            <pc:sldMk cId="3545559038" sldId="2144868087"/>
            <ac:picMk id="9" creationId="{A47FD891-893A-6540-3210-D64757F8112A}"/>
          </ac:picMkLst>
        </pc:picChg>
        <pc:picChg chg="add del mod">
          <ac:chgData name="Dan Dures" userId="a4d20157-df88-481d-80b8-beb62bbedd3b" providerId="ADAL" clId="{87C465CA-632E-43D7-BEDF-E820E7C20A8C}" dt="2022-09-07T15:18:16.053" v="1943" actId="478"/>
          <ac:picMkLst>
            <pc:docMk/>
            <pc:sldMk cId="3545559038" sldId="2144868087"/>
            <ac:picMk id="14" creationId="{5D0BAD12-E492-7118-DD72-A04EB3A1D7FE}"/>
          </ac:picMkLst>
        </pc:picChg>
        <pc:picChg chg="add del mod ord">
          <ac:chgData name="Dan Dures" userId="a4d20157-df88-481d-80b8-beb62bbedd3b" providerId="ADAL" clId="{87C465CA-632E-43D7-BEDF-E820E7C20A8C}" dt="2022-09-07T15:24:28.545" v="2245" actId="478"/>
          <ac:picMkLst>
            <pc:docMk/>
            <pc:sldMk cId="3545559038" sldId="2144868087"/>
            <ac:picMk id="16" creationId="{868821DF-6002-4200-B245-76383FFD88C8}"/>
          </ac:picMkLst>
        </pc:picChg>
        <pc:picChg chg="add mod">
          <ac:chgData name="Dan Dures" userId="a4d20157-df88-481d-80b8-beb62bbedd3b" providerId="ADAL" clId="{87C465CA-632E-43D7-BEDF-E820E7C20A8C}" dt="2022-09-07T15:20:02.060" v="2030" actId="1076"/>
          <ac:picMkLst>
            <pc:docMk/>
            <pc:sldMk cId="3545559038" sldId="2144868087"/>
            <ac:picMk id="18" creationId="{7E6B0FBE-8A60-15BF-3EFC-4AFDABEA2C0B}"/>
          </ac:picMkLst>
        </pc:picChg>
        <pc:picChg chg="add mod">
          <ac:chgData name="Dan Dures" userId="a4d20157-df88-481d-80b8-beb62bbedd3b" providerId="ADAL" clId="{87C465CA-632E-43D7-BEDF-E820E7C20A8C}" dt="2022-09-07T15:24:42.132" v="2252" actId="1076"/>
          <ac:picMkLst>
            <pc:docMk/>
            <pc:sldMk cId="3545559038" sldId="2144868087"/>
            <ac:picMk id="23" creationId="{4587D4B6-CA3D-D9E5-0EF0-0A1EE85E3345}"/>
          </ac:picMkLst>
        </pc:picChg>
        <pc:cxnChg chg="add mod">
          <ac:chgData name="Dan Dures" userId="a4d20157-df88-481d-80b8-beb62bbedd3b" providerId="ADAL" clId="{87C465CA-632E-43D7-BEDF-E820E7C20A8C}" dt="2022-09-07T15:24:51.203" v="2256" actId="1076"/>
          <ac:cxnSpMkLst>
            <pc:docMk/>
            <pc:sldMk cId="3545559038" sldId="2144868087"/>
            <ac:cxnSpMk id="19" creationId="{36764CAF-8F7C-61BF-22AB-D68541D96E38}"/>
          </ac:cxnSpMkLst>
        </pc:cxnChg>
      </pc:sldChg>
      <pc:sldChg chg="addSp delSp modSp new mod modClrScheme chgLayout">
        <pc:chgData name="Dan Dures" userId="a4d20157-df88-481d-80b8-beb62bbedd3b" providerId="ADAL" clId="{87C465CA-632E-43D7-BEDF-E820E7C20A8C}" dt="2022-09-09T15:24:44.673" v="11580" actId="207"/>
        <pc:sldMkLst>
          <pc:docMk/>
          <pc:sldMk cId="27543116" sldId="2144868088"/>
        </pc:sldMkLst>
        <pc:spChg chg="del mod ord">
          <ac:chgData name="Dan Dures" userId="a4d20157-df88-481d-80b8-beb62bbedd3b" providerId="ADAL" clId="{87C465CA-632E-43D7-BEDF-E820E7C20A8C}" dt="2022-09-07T15:26:53.735" v="2262" actId="700"/>
          <ac:spMkLst>
            <pc:docMk/>
            <pc:sldMk cId="27543116" sldId="2144868088"/>
            <ac:spMk id="2" creationId="{E795FCCD-35C4-D02F-C0BC-ED8B6678FAB7}"/>
          </ac:spMkLst>
        </pc:spChg>
        <pc:spChg chg="del">
          <ac:chgData name="Dan Dures" userId="a4d20157-df88-481d-80b8-beb62bbedd3b" providerId="ADAL" clId="{87C465CA-632E-43D7-BEDF-E820E7C20A8C}" dt="2022-09-07T15:26:53.735" v="2262" actId="700"/>
          <ac:spMkLst>
            <pc:docMk/>
            <pc:sldMk cId="27543116" sldId="2144868088"/>
            <ac:spMk id="3" creationId="{5DA83752-653A-87E2-490C-50336BA78CE8}"/>
          </ac:spMkLst>
        </pc:spChg>
        <pc:spChg chg="add del mod ord">
          <ac:chgData name="Dan Dures" userId="a4d20157-df88-481d-80b8-beb62bbedd3b" providerId="ADAL" clId="{87C465CA-632E-43D7-BEDF-E820E7C20A8C}" dt="2022-09-08T09:12:09.651" v="6728" actId="478"/>
          <ac:spMkLst>
            <pc:docMk/>
            <pc:sldMk cId="27543116" sldId="2144868088"/>
            <ac:spMk id="4" creationId="{66917BCE-74C0-605A-B6AE-5BFA6A5C7184}"/>
          </ac:spMkLst>
        </pc:spChg>
        <pc:spChg chg="add mod">
          <ac:chgData name="Dan Dures" userId="a4d20157-df88-481d-80b8-beb62bbedd3b" providerId="ADAL" clId="{87C465CA-632E-43D7-BEDF-E820E7C20A8C}" dt="2022-09-09T15:24:44.673" v="11580" actId="207"/>
          <ac:spMkLst>
            <pc:docMk/>
            <pc:sldMk cId="27543116" sldId="2144868088"/>
            <ac:spMk id="7" creationId="{1FE0F225-F661-968D-5EAE-4016C02BA866}"/>
          </ac:spMkLst>
        </pc:spChg>
        <pc:spChg chg="add mod">
          <ac:chgData name="Dan Dures" userId="a4d20157-df88-481d-80b8-beb62bbedd3b" providerId="ADAL" clId="{87C465CA-632E-43D7-BEDF-E820E7C20A8C}" dt="2022-09-07T15:28:42.675" v="2461" actId="1076"/>
          <ac:spMkLst>
            <pc:docMk/>
            <pc:sldMk cId="27543116" sldId="2144868088"/>
            <ac:spMk id="8" creationId="{F5FB3C0A-DEC4-61AF-108F-CD0694552FF7}"/>
          </ac:spMkLst>
        </pc:spChg>
        <pc:spChg chg="add mod">
          <ac:chgData name="Dan Dures" userId="a4d20157-df88-481d-80b8-beb62bbedd3b" providerId="ADAL" clId="{87C465CA-632E-43D7-BEDF-E820E7C20A8C}" dt="2022-09-07T15:36:10.335" v="3002" actId="113"/>
          <ac:spMkLst>
            <pc:docMk/>
            <pc:sldMk cId="27543116" sldId="2144868088"/>
            <ac:spMk id="9" creationId="{24834DF5-5C1E-7E25-7FD2-E98ADAB99D56}"/>
          </ac:spMkLst>
        </pc:spChg>
        <pc:spChg chg="add mod">
          <ac:chgData name="Dan Dures" userId="a4d20157-df88-481d-80b8-beb62bbedd3b" providerId="ADAL" clId="{87C465CA-632E-43D7-BEDF-E820E7C20A8C}" dt="2022-09-08T09:12:30.532" v="6797" actId="20577"/>
          <ac:spMkLst>
            <pc:docMk/>
            <pc:sldMk cId="27543116" sldId="2144868088"/>
            <ac:spMk id="10" creationId="{C39BF0B7-577E-C3EF-23BB-88576876BEC0}"/>
          </ac:spMkLst>
        </pc:spChg>
        <pc:spChg chg="add del mod">
          <ac:chgData name="Dan Dures" userId="a4d20157-df88-481d-80b8-beb62bbedd3b" providerId="ADAL" clId="{87C465CA-632E-43D7-BEDF-E820E7C20A8C}" dt="2022-09-08T09:12:11.193" v="6729" actId="478"/>
          <ac:spMkLst>
            <pc:docMk/>
            <pc:sldMk cId="27543116" sldId="2144868088"/>
            <ac:spMk id="12" creationId="{BA381A20-6CDC-BDAA-4AC1-F7B5B5A19156}"/>
          </ac:spMkLst>
        </pc:spChg>
        <pc:picChg chg="add mod">
          <ac:chgData name="Dan Dures" userId="a4d20157-df88-481d-80b8-beb62bbedd3b" providerId="ADAL" clId="{87C465CA-632E-43D7-BEDF-E820E7C20A8C}" dt="2022-09-07T15:28:19.899" v="2457" actId="14100"/>
          <ac:picMkLst>
            <pc:docMk/>
            <pc:sldMk cId="27543116" sldId="2144868088"/>
            <ac:picMk id="6" creationId="{7F592857-65D3-8E03-C0EA-460ECD68B591}"/>
          </ac:picMkLst>
        </pc:picChg>
      </pc:sldChg>
      <pc:sldChg chg="addSp delSp modSp add mod ord">
        <pc:chgData name="Dan Dures" userId="a4d20157-df88-481d-80b8-beb62bbedd3b" providerId="ADAL" clId="{87C465CA-632E-43D7-BEDF-E820E7C20A8C}" dt="2022-09-08T14:36:48.527" v="7868"/>
        <pc:sldMkLst>
          <pc:docMk/>
          <pc:sldMk cId="3980503265" sldId="2144868089"/>
        </pc:sldMkLst>
        <pc:spChg chg="del">
          <ac:chgData name="Dan Dures" userId="a4d20157-df88-481d-80b8-beb62bbedd3b" providerId="ADAL" clId="{87C465CA-632E-43D7-BEDF-E820E7C20A8C}" dt="2022-09-07T15:53:42.058" v="3121" actId="478"/>
          <ac:spMkLst>
            <pc:docMk/>
            <pc:sldMk cId="3980503265" sldId="2144868089"/>
            <ac:spMk id="7" creationId="{D189331F-407F-4F88-B04F-A33EFAA5C035}"/>
          </ac:spMkLst>
        </pc:spChg>
        <pc:spChg chg="del">
          <ac:chgData name="Dan Dures" userId="a4d20157-df88-481d-80b8-beb62bbedd3b" providerId="ADAL" clId="{87C465CA-632E-43D7-BEDF-E820E7C20A8C}" dt="2022-09-07T15:53:42.058" v="3121" actId="478"/>
          <ac:spMkLst>
            <pc:docMk/>
            <pc:sldMk cId="3980503265" sldId="2144868089"/>
            <ac:spMk id="18" creationId="{078CAFE2-9010-45C6-ADD6-1D5A08562498}"/>
          </ac:spMkLst>
        </pc:spChg>
        <pc:spChg chg="add mod">
          <ac:chgData name="Dan Dures" userId="a4d20157-df88-481d-80b8-beb62bbedd3b" providerId="ADAL" clId="{87C465CA-632E-43D7-BEDF-E820E7C20A8C}" dt="2022-09-07T15:56:22.555" v="3265" actId="1076"/>
          <ac:spMkLst>
            <pc:docMk/>
            <pc:sldMk cId="3980503265" sldId="2144868089"/>
            <ac:spMk id="19" creationId="{F30E66A6-7104-42E8-58D4-7D916CF33F08}"/>
          </ac:spMkLst>
        </pc:spChg>
        <pc:spChg chg="del">
          <ac:chgData name="Dan Dures" userId="a4d20157-df88-481d-80b8-beb62bbedd3b" providerId="ADAL" clId="{87C465CA-632E-43D7-BEDF-E820E7C20A8C}" dt="2022-09-07T15:53:42.058" v="3121" actId="478"/>
          <ac:spMkLst>
            <pc:docMk/>
            <pc:sldMk cId="3980503265" sldId="2144868089"/>
            <ac:spMk id="20" creationId="{68887A10-7FEA-4066-8E41-C3A945890A45}"/>
          </ac:spMkLst>
        </pc:spChg>
        <pc:spChg chg="mod">
          <ac:chgData name="Dan Dures" userId="a4d20157-df88-481d-80b8-beb62bbedd3b" providerId="ADAL" clId="{87C465CA-632E-43D7-BEDF-E820E7C20A8C}" dt="2022-09-07T15:55:34.123" v="3254" actId="1076"/>
          <ac:spMkLst>
            <pc:docMk/>
            <pc:sldMk cId="3980503265" sldId="2144868089"/>
            <ac:spMk id="21" creationId="{570099B0-D0B1-44CE-8C66-B592778DCDC3}"/>
          </ac:spMkLst>
        </pc:spChg>
        <pc:spChg chg="del mod">
          <ac:chgData name="Dan Dures" userId="a4d20157-df88-481d-80b8-beb62bbedd3b" providerId="ADAL" clId="{87C465CA-632E-43D7-BEDF-E820E7C20A8C}" dt="2022-09-07T15:55:03.705" v="3227" actId="478"/>
          <ac:spMkLst>
            <pc:docMk/>
            <pc:sldMk cId="3980503265" sldId="2144868089"/>
            <ac:spMk id="22" creationId="{FE92D17B-865F-4745-8A1C-13225C8E9458}"/>
          </ac:spMkLst>
        </pc:spChg>
        <pc:spChg chg="add mod">
          <ac:chgData name="Dan Dures" userId="a4d20157-df88-481d-80b8-beb62bbedd3b" providerId="ADAL" clId="{87C465CA-632E-43D7-BEDF-E820E7C20A8C}" dt="2022-09-07T15:57:52.738" v="3449" actId="14100"/>
          <ac:spMkLst>
            <pc:docMk/>
            <pc:sldMk cId="3980503265" sldId="2144868089"/>
            <ac:spMk id="23" creationId="{48900910-04F5-A0C4-8722-30F1CA797F9A}"/>
          </ac:spMkLst>
        </pc:spChg>
        <pc:spChg chg="add mod">
          <ac:chgData name="Dan Dures" userId="a4d20157-df88-481d-80b8-beb62bbedd3b" providerId="ADAL" clId="{87C465CA-632E-43D7-BEDF-E820E7C20A8C}" dt="2022-09-07T15:56:41.870" v="3284" actId="1035"/>
          <ac:spMkLst>
            <pc:docMk/>
            <pc:sldMk cId="3980503265" sldId="2144868089"/>
            <ac:spMk id="24" creationId="{71D5D348-5B3B-DF19-6FFE-D39E1BE9DF10}"/>
          </ac:spMkLst>
        </pc:spChg>
        <pc:spChg chg="add mod">
          <ac:chgData name="Dan Dures" userId="a4d20157-df88-481d-80b8-beb62bbedd3b" providerId="ADAL" clId="{87C465CA-632E-43D7-BEDF-E820E7C20A8C}" dt="2022-09-07T15:57:50.227" v="3448" actId="113"/>
          <ac:spMkLst>
            <pc:docMk/>
            <pc:sldMk cId="3980503265" sldId="2144868089"/>
            <ac:spMk id="25" creationId="{D8155153-89F8-5C15-69BB-884517BBD512}"/>
          </ac:spMkLst>
        </pc:spChg>
        <pc:spChg chg="add mod">
          <ac:chgData name="Dan Dures" userId="a4d20157-df88-481d-80b8-beb62bbedd3b" providerId="ADAL" clId="{87C465CA-632E-43D7-BEDF-E820E7C20A8C}" dt="2022-09-07T15:57:41.556" v="3446" actId="113"/>
          <ac:spMkLst>
            <pc:docMk/>
            <pc:sldMk cId="3980503265" sldId="2144868089"/>
            <ac:spMk id="27" creationId="{BF93FB57-CB61-B11E-8E6E-ECC66C2F7587}"/>
          </ac:spMkLst>
        </pc:spChg>
        <pc:spChg chg="add mod">
          <ac:chgData name="Dan Dures" userId="a4d20157-df88-481d-80b8-beb62bbedd3b" providerId="ADAL" clId="{87C465CA-632E-43D7-BEDF-E820E7C20A8C}" dt="2022-09-08T09:24:57.410" v="7549" actId="113"/>
          <ac:spMkLst>
            <pc:docMk/>
            <pc:sldMk cId="3980503265" sldId="2144868089"/>
            <ac:spMk id="28" creationId="{96458953-0095-5946-31F5-D4CDDF0AD006}"/>
          </ac:spMkLst>
        </pc:spChg>
        <pc:spChg chg="add mod">
          <ac:chgData name="Dan Dures" userId="a4d20157-df88-481d-80b8-beb62bbedd3b" providerId="ADAL" clId="{87C465CA-632E-43D7-BEDF-E820E7C20A8C}" dt="2022-09-08T09:25:03.777" v="7551" actId="1076"/>
          <ac:spMkLst>
            <pc:docMk/>
            <pc:sldMk cId="3980503265" sldId="2144868089"/>
            <ac:spMk id="29" creationId="{D5773C95-FCC5-00EF-22F7-6454B342D0B6}"/>
          </ac:spMkLst>
        </pc:spChg>
        <pc:picChg chg="del">
          <ac:chgData name="Dan Dures" userId="a4d20157-df88-481d-80b8-beb62bbedd3b" providerId="ADAL" clId="{87C465CA-632E-43D7-BEDF-E820E7C20A8C}" dt="2022-09-07T15:53:44.443" v="3122" actId="478"/>
          <ac:picMkLst>
            <pc:docMk/>
            <pc:sldMk cId="3980503265" sldId="2144868089"/>
            <ac:picMk id="3" creationId="{8B2BEB0D-9F38-B3B7-D844-7B78A9A6751C}"/>
          </ac:picMkLst>
        </pc:picChg>
        <pc:picChg chg="add mod modCrop">
          <ac:chgData name="Dan Dures" userId="a4d20157-df88-481d-80b8-beb62bbedd3b" providerId="ADAL" clId="{87C465CA-632E-43D7-BEDF-E820E7C20A8C}" dt="2022-09-08T09:23:58.025" v="7445" actId="732"/>
          <ac:picMkLst>
            <pc:docMk/>
            <pc:sldMk cId="3980503265" sldId="2144868089"/>
            <ac:picMk id="4" creationId="{51DAC3B3-19B5-CD3D-0704-8D74CF88F757}"/>
          </ac:picMkLst>
        </pc:picChg>
        <pc:picChg chg="del">
          <ac:chgData name="Dan Dures" userId="a4d20157-df88-481d-80b8-beb62bbedd3b" providerId="ADAL" clId="{87C465CA-632E-43D7-BEDF-E820E7C20A8C}" dt="2022-09-07T15:53:44.885" v="3123" actId="478"/>
          <ac:picMkLst>
            <pc:docMk/>
            <pc:sldMk cId="3980503265" sldId="2144868089"/>
            <ac:picMk id="5" creationId="{2396D0FD-3B92-4EF8-A391-1FF7035385E4}"/>
          </ac:picMkLst>
        </pc:picChg>
        <pc:picChg chg="mod">
          <ac:chgData name="Dan Dures" userId="a4d20157-df88-481d-80b8-beb62bbedd3b" providerId="ADAL" clId="{87C465CA-632E-43D7-BEDF-E820E7C20A8C}" dt="2022-09-07T15:55:06.586" v="3229" actId="14100"/>
          <ac:picMkLst>
            <pc:docMk/>
            <pc:sldMk cId="3980503265" sldId="2144868089"/>
            <ac:picMk id="6" creationId="{B4257A56-CB9F-5657-5C6A-DD5B7C22AEEB}"/>
          </ac:picMkLst>
        </pc:picChg>
        <pc:picChg chg="del mod">
          <ac:chgData name="Dan Dures" userId="a4d20157-df88-481d-80b8-beb62bbedd3b" providerId="ADAL" clId="{87C465CA-632E-43D7-BEDF-E820E7C20A8C}" dt="2022-09-07T15:56:02.011" v="3258" actId="478"/>
          <ac:picMkLst>
            <pc:docMk/>
            <pc:sldMk cId="3980503265" sldId="2144868089"/>
            <ac:picMk id="9" creationId="{89FDDC09-8080-7C0B-86CE-3BB615148687}"/>
          </ac:picMkLst>
        </pc:picChg>
        <pc:picChg chg="add mod">
          <ac:chgData name="Dan Dures" userId="a4d20157-df88-481d-80b8-beb62bbedd3b" providerId="ADAL" clId="{87C465CA-632E-43D7-BEDF-E820E7C20A8C}" dt="2022-09-08T09:24:02.088" v="7446" actId="1076"/>
          <ac:picMkLst>
            <pc:docMk/>
            <pc:sldMk cId="3980503265" sldId="2144868089"/>
            <ac:picMk id="10" creationId="{BE8D9BC6-3296-0AE6-2D4B-82D0BBB1B51E}"/>
          </ac:picMkLst>
        </pc:picChg>
        <pc:picChg chg="del">
          <ac:chgData name="Dan Dures" userId="a4d20157-df88-481d-80b8-beb62bbedd3b" providerId="ADAL" clId="{87C465CA-632E-43D7-BEDF-E820E7C20A8C}" dt="2022-09-07T15:53:42.058" v="3121" actId="478"/>
          <ac:picMkLst>
            <pc:docMk/>
            <pc:sldMk cId="3980503265" sldId="2144868089"/>
            <ac:picMk id="11" creationId="{941E5BFB-112C-4C05-A3B0-28B2DF059EFA}"/>
          </ac:picMkLst>
        </pc:picChg>
        <pc:picChg chg="del">
          <ac:chgData name="Dan Dures" userId="a4d20157-df88-481d-80b8-beb62bbedd3b" providerId="ADAL" clId="{87C465CA-632E-43D7-BEDF-E820E7C20A8C}" dt="2022-09-07T15:53:42.058" v="3121" actId="478"/>
          <ac:picMkLst>
            <pc:docMk/>
            <pc:sldMk cId="3980503265" sldId="2144868089"/>
            <ac:picMk id="15" creationId="{040822DC-45B9-4579-869C-33F4A02CD67D}"/>
          </ac:picMkLst>
        </pc:picChg>
        <pc:picChg chg="del mod">
          <ac:chgData name="Dan Dures" userId="a4d20157-df88-481d-80b8-beb62bbedd3b" providerId="ADAL" clId="{87C465CA-632E-43D7-BEDF-E820E7C20A8C}" dt="2022-09-07T15:55:03.705" v="3227" actId="478"/>
          <ac:picMkLst>
            <pc:docMk/>
            <pc:sldMk cId="3980503265" sldId="2144868089"/>
            <ac:picMk id="17" creationId="{6D3BD0C8-595F-46EB-8E89-FAA4FCFA03AE}"/>
          </ac:picMkLst>
        </pc:picChg>
        <pc:cxnChg chg="del">
          <ac:chgData name="Dan Dures" userId="a4d20157-df88-481d-80b8-beb62bbedd3b" providerId="ADAL" clId="{87C465CA-632E-43D7-BEDF-E820E7C20A8C}" dt="2022-09-07T15:53:42.058" v="3121" actId="478"/>
          <ac:cxnSpMkLst>
            <pc:docMk/>
            <pc:sldMk cId="3980503265" sldId="2144868089"/>
            <ac:cxnSpMk id="16" creationId="{60E37B02-8569-4D4B-8F67-79272E4983F7}"/>
          </ac:cxnSpMkLst>
        </pc:cxnChg>
      </pc:sldChg>
      <pc:sldChg chg="addSp delSp modSp new mod ord modClrScheme chgLayout">
        <pc:chgData name="Dan Dures" userId="a4d20157-df88-481d-80b8-beb62bbedd3b" providerId="ADAL" clId="{87C465CA-632E-43D7-BEDF-E820E7C20A8C}" dt="2022-09-14T14:53:31.261" v="11704" actId="2"/>
        <pc:sldMkLst>
          <pc:docMk/>
          <pc:sldMk cId="4270359324" sldId="2144868090"/>
        </pc:sldMkLst>
        <pc:spChg chg="del mod ord">
          <ac:chgData name="Dan Dures" userId="a4d20157-df88-481d-80b8-beb62bbedd3b" providerId="ADAL" clId="{87C465CA-632E-43D7-BEDF-E820E7C20A8C}" dt="2022-09-07T15:58:31.352" v="3451" actId="700"/>
          <ac:spMkLst>
            <pc:docMk/>
            <pc:sldMk cId="4270359324" sldId="2144868090"/>
            <ac:spMk id="2" creationId="{5F04E5F2-3955-9EE9-F201-E6E1BDFB3EA8}"/>
          </ac:spMkLst>
        </pc:spChg>
        <pc:spChg chg="del">
          <ac:chgData name="Dan Dures" userId="a4d20157-df88-481d-80b8-beb62bbedd3b" providerId="ADAL" clId="{87C465CA-632E-43D7-BEDF-E820E7C20A8C}" dt="2022-09-07T15:58:31.352" v="3451" actId="700"/>
          <ac:spMkLst>
            <pc:docMk/>
            <pc:sldMk cId="4270359324" sldId="2144868090"/>
            <ac:spMk id="3" creationId="{C7C6F7F0-CE82-4D52-6C1D-92FA2EFE3C05}"/>
          </ac:spMkLst>
        </pc:spChg>
        <pc:spChg chg="add mod ord">
          <ac:chgData name="Dan Dures" userId="a4d20157-df88-481d-80b8-beb62bbedd3b" providerId="ADAL" clId="{87C465CA-632E-43D7-BEDF-E820E7C20A8C}" dt="2022-09-08T14:37:33.758" v="7877" actId="113"/>
          <ac:spMkLst>
            <pc:docMk/>
            <pc:sldMk cId="4270359324" sldId="2144868090"/>
            <ac:spMk id="4" creationId="{9228829B-33A2-9F39-5F62-0889AD549CFA}"/>
          </ac:spMkLst>
        </pc:spChg>
        <pc:spChg chg="add mod">
          <ac:chgData name="Dan Dures" userId="a4d20157-df88-481d-80b8-beb62bbedd3b" providerId="ADAL" clId="{87C465CA-632E-43D7-BEDF-E820E7C20A8C}" dt="2022-09-07T17:18:23.774" v="4348" actId="1076"/>
          <ac:spMkLst>
            <pc:docMk/>
            <pc:sldMk cId="4270359324" sldId="2144868090"/>
            <ac:spMk id="5" creationId="{446DE47E-DC20-5E5E-910B-2CF5D1897575}"/>
          </ac:spMkLst>
        </pc:spChg>
        <pc:spChg chg="add mod">
          <ac:chgData name="Dan Dures" userId="a4d20157-df88-481d-80b8-beb62bbedd3b" providerId="ADAL" clId="{87C465CA-632E-43D7-BEDF-E820E7C20A8C}" dt="2022-09-07T17:18:23.774" v="4348" actId="1076"/>
          <ac:spMkLst>
            <pc:docMk/>
            <pc:sldMk cId="4270359324" sldId="2144868090"/>
            <ac:spMk id="10" creationId="{90879C12-5D53-7076-18C2-FACBB92345E2}"/>
          </ac:spMkLst>
        </pc:spChg>
        <pc:spChg chg="add mod">
          <ac:chgData name="Dan Dures" userId="a4d20157-df88-481d-80b8-beb62bbedd3b" providerId="ADAL" clId="{87C465CA-632E-43D7-BEDF-E820E7C20A8C}" dt="2022-09-07T17:18:23.774" v="4348" actId="1076"/>
          <ac:spMkLst>
            <pc:docMk/>
            <pc:sldMk cId="4270359324" sldId="2144868090"/>
            <ac:spMk id="11" creationId="{B72A4033-398F-FDEB-A225-428BB8FD7E1C}"/>
          </ac:spMkLst>
        </pc:spChg>
        <pc:spChg chg="add mod">
          <ac:chgData name="Dan Dures" userId="a4d20157-df88-481d-80b8-beb62bbedd3b" providerId="ADAL" clId="{87C465CA-632E-43D7-BEDF-E820E7C20A8C}" dt="2022-09-07T17:18:23.774" v="4348" actId="1076"/>
          <ac:spMkLst>
            <pc:docMk/>
            <pc:sldMk cId="4270359324" sldId="2144868090"/>
            <ac:spMk id="16" creationId="{7E001067-592F-06F2-2086-A3CA352F174C}"/>
          </ac:spMkLst>
        </pc:spChg>
        <pc:spChg chg="add mod">
          <ac:chgData name="Dan Dures" userId="a4d20157-df88-481d-80b8-beb62bbedd3b" providerId="ADAL" clId="{87C465CA-632E-43D7-BEDF-E820E7C20A8C}" dt="2022-09-07T17:18:23.774" v="4348" actId="1076"/>
          <ac:spMkLst>
            <pc:docMk/>
            <pc:sldMk cId="4270359324" sldId="2144868090"/>
            <ac:spMk id="17" creationId="{279256D9-54FB-3CB7-D068-70D018C46A5E}"/>
          </ac:spMkLst>
        </pc:spChg>
        <pc:spChg chg="add mod">
          <ac:chgData name="Dan Dures" userId="a4d20157-df88-481d-80b8-beb62bbedd3b" providerId="ADAL" clId="{87C465CA-632E-43D7-BEDF-E820E7C20A8C}" dt="2022-09-07T17:17:51.309" v="4342" actId="1076"/>
          <ac:spMkLst>
            <pc:docMk/>
            <pc:sldMk cId="4270359324" sldId="2144868090"/>
            <ac:spMk id="18" creationId="{7E7CE032-84D9-37C4-B069-8E620635F2C2}"/>
          </ac:spMkLst>
        </pc:spChg>
        <pc:spChg chg="add mod">
          <ac:chgData name="Dan Dures" userId="a4d20157-df88-481d-80b8-beb62bbedd3b" providerId="ADAL" clId="{87C465CA-632E-43D7-BEDF-E820E7C20A8C}" dt="2022-09-07T17:10:19.254" v="3760" actId="14100"/>
          <ac:spMkLst>
            <pc:docMk/>
            <pc:sldMk cId="4270359324" sldId="2144868090"/>
            <ac:spMk id="19" creationId="{C3F74CA1-411B-EF4A-3105-152D1DA7812F}"/>
          </ac:spMkLst>
        </pc:spChg>
        <pc:spChg chg="add mod">
          <ac:chgData name="Dan Dures" userId="a4d20157-df88-481d-80b8-beb62bbedd3b" providerId="ADAL" clId="{87C465CA-632E-43D7-BEDF-E820E7C20A8C}" dt="2022-09-14T14:53:31.261" v="11704" actId="2"/>
          <ac:spMkLst>
            <pc:docMk/>
            <pc:sldMk cId="4270359324" sldId="2144868090"/>
            <ac:spMk id="20" creationId="{22F53D28-9200-D3AA-A6ED-743F79CC9DE0}"/>
          </ac:spMkLst>
        </pc:spChg>
        <pc:spChg chg="add mod">
          <ac:chgData name="Dan Dures" userId="a4d20157-df88-481d-80b8-beb62bbedd3b" providerId="ADAL" clId="{87C465CA-632E-43D7-BEDF-E820E7C20A8C}" dt="2022-09-07T17:18:23.774" v="4348" actId="1076"/>
          <ac:spMkLst>
            <pc:docMk/>
            <pc:sldMk cId="4270359324" sldId="2144868090"/>
            <ac:spMk id="21" creationId="{4B78A5C9-C20F-B7A8-F62D-5DB5C5DA09B6}"/>
          </ac:spMkLst>
        </pc:spChg>
        <pc:spChg chg="add mod">
          <ac:chgData name="Dan Dures" userId="a4d20157-df88-481d-80b8-beb62bbedd3b" providerId="ADAL" clId="{87C465CA-632E-43D7-BEDF-E820E7C20A8C}" dt="2022-09-07T17:17:51.309" v="4342" actId="1076"/>
          <ac:spMkLst>
            <pc:docMk/>
            <pc:sldMk cId="4270359324" sldId="2144868090"/>
            <ac:spMk id="24" creationId="{7653D1CD-F02A-D6E7-855C-3D7EA6062BA3}"/>
          </ac:spMkLst>
        </pc:spChg>
        <pc:spChg chg="add del mod">
          <ac:chgData name="Dan Dures" userId="a4d20157-df88-481d-80b8-beb62bbedd3b" providerId="ADAL" clId="{87C465CA-632E-43D7-BEDF-E820E7C20A8C}" dt="2022-09-07T17:15:47.025" v="4190" actId="478"/>
          <ac:spMkLst>
            <pc:docMk/>
            <pc:sldMk cId="4270359324" sldId="2144868090"/>
            <ac:spMk id="25" creationId="{F1076343-19B3-9FCD-11FF-5BAEF522C758}"/>
          </ac:spMkLst>
        </pc:spChg>
        <pc:spChg chg="add mod">
          <ac:chgData name="Dan Dures" userId="a4d20157-df88-481d-80b8-beb62bbedd3b" providerId="ADAL" clId="{87C465CA-632E-43D7-BEDF-E820E7C20A8C}" dt="2022-09-07T17:17:51.309" v="4342" actId="1076"/>
          <ac:spMkLst>
            <pc:docMk/>
            <pc:sldMk cId="4270359324" sldId="2144868090"/>
            <ac:spMk id="30" creationId="{3134274C-7B93-C52A-8295-90A6D05408DD}"/>
          </ac:spMkLst>
        </pc:spChg>
        <pc:spChg chg="add mod">
          <ac:chgData name="Dan Dures" userId="a4d20157-df88-481d-80b8-beb62bbedd3b" providerId="ADAL" clId="{87C465CA-632E-43D7-BEDF-E820E7C20A8C}" dt="2022-09-07T17:17:51.309" v="4342" actId="1076"/>
          <ac:spMkLst>
            <pc:docMk/>
            <pc:sldMk cId="4270359324" sldId="2144868090"/>
            <ac:spMk id="31" creationId="{C8616E78-7E18-D872-899E-0ADADF52272C}"/>
          </ac:spMkLst>
        </pc:spChg>
        <pc:spChg chg="add mod">
          <ac:chgData name="Dan Dures" userId="a4d20157-df88-481d-80b8-beb62bbedd3b" providerId="ADAL" clId="{87C465CA-632E-43D7-BEDF-E820E7C20A8C}" dt="2022-09-07T17:20:12.997" v="4517" actId="1076"/>
          <ac:spMkLst>
            <pc:docMk/>
            <pc:sldMk cId="4270359324" sldId="2144868090"/>
            <ac:spMk id="32" creationId="{7ECD9D1B-6ABE-F980-30BC-CDE651C4CFC4}"/>
          </ac:spMkLst>
        </pc:spChg>
        <pc:picChg chg="add del mod">
          <ac:chgData name="Dan Dures" userId="a4d20157-df88-481d-80b8-beb62bbedd3b" providerId="ADAL" clId="{87C465CA-632E-43D7-BEDF-E820E7C20A8C}" dt="2022-09-07T17:05:45.719" v="3686" actId="478"/>
          <ac:picMkLst>
            <pc:docMk/>
            <pc:sldMk cId="4270359324" sldId="2144868090"/>
            <ac:picMk id="7" creationId="{CFF30270-C09F-EDCC-469B-6A304B2D478E}"/>
          </ac:picMkLst>
        </pc:picChg>
        <pc:picChg chg="add mod">
          <ac:chgData name="Dan Dures" userId="a4d20157-df88-481d-80b8-beb62bbedd3b" providerId="ADAL" clId="{87C465CA-632E-43D7-BEDF-E820E7C20A8C}" dt="2022-09-07T17:18:23.774" v="4348" actId="1076"/>
          <ac:picMkLst>
            <pc:docMk/>
            <pc:sldMk cId="4270359324" sldId="2144868090"/>
            <ac:picMk id="9" creationId="{B8DF7F13-1BC0-B76F-AD0D-DBF3457231D0}"/>
          </ac:picMkLst>
        </pc:picChg>
        <pc:picChg chg="add mod modCrop">
          <ac:chgData name="Dan Dures" userId="a4d20157-df88-481d-80b8-beb62bbedd3b" providerId="ADAL" clId="{87C465CA-632E-43D7-BEDF-E820E7C20A8C}" dt="2022-09-07T17:17:58.078" v="4343" actId="732"/>
          <ac:picMkLst>
            <pc:docMk/>
            <pc:sldMk cId="4270359324" sldId="2144868090"/>
            <ac:picMk id="13" creationId="{3F1A23B0-B342-0C13-7E7E-BAB23E17F327}"/>
          </ac:picMkLst>
        </pc:picChg>
        <pc:picChg chg="add del mod">
          <ac:chgData name="Dan Dures" userId="a4d20157-df88-481d-80b8-beb62bbedd3b" providerId="ADAL" clId="{87C465CA-632E-43D7-BEDF-E820E7C20A8C}" dt="2022-09-07T17:15:47.025" v="4190" actId="478"/>
          <ac:picMkLst>
            <pc:docMk/>
            <pc:sldMk cId="4270359324" sldId="2144868090"/>
            <ac:picMk id="15" creationId="{19C80109-74A5-80EE-1FCD-E40338257744}"/>
          </ac:picMkLst>
        </pc:picChg>
        <pc:picChg chg="add del mod">
          <ac:chgData name="Dan Dures" userId="a4d20157-df88-481d-80b8-beb62bbedd3b" providerId="ADAL" clId="{87C465CA-632E-43D7-BEDF-E820E7C20A8C}" dt="2022-09-07T17:15:47.025" v="4190" actId="478"/>
          <ac:picMkLst>
            <pc:docMk/>
            <pc:sldMk cId="4270359324" sldId="2144868090"/>
            <ac:picMk id="27" creationId="{7F7CE6C2-1814-DF67-1379-9524E6D1A31F}"/>
          </ac:picMkLst>
        </pc:picChg>
        <pc:picChg chg="add mod">
          <ac:chgData name="Dan Dures" userId="a4d20157-df88-481d-80b8-beb62bbedd3b" providerId="ADAL" clId="{87C465CA-632E-43D7-BEDF-E820E7C20A8C}" dt="2022-09-07T17:17:51.309" v="4342" actId="1076"/>
          <ac:picMkLst>
            <pc:docMk/>
            <pc:sldMk cId="4270359324" sldId="2144868090"/>
            <ac:picMk id="29" creationId="{120CA117-1DD2-5ECB-4ACE-9907B2A388E5}"/>
          </ac:picMkLst>
        </pc:picChg>
        <pc:cxnChg chg="add mod">
          <ac:chgData name="Dan Dures" userId="a4d20157-df88-481d-80b8-beb62bbedd3b" providerId="ADAL" clId="{87C465CA-632E-43D7-BEDF-E820E7C20A8C}" dt="2022-09-07T17:18:23.774" v="4348" actId="1076"/>
          <ac:cxnSpMkLst>
            <pc:docMk/>
            <pc:sldMk cId="4270359324" sldId="2144868090"/>
            <ac:cxnSpMk id="22" creationId="{E91FBD55-808D-C6DE-502B-5F5098FABFC7}"/>
          </ac:cxnSpMkLst>
        </pc:cxnChg>
      </pc:sldChg>
      <pc:sldChg chg="addSp delSp modSp new mod ord modClrScheme chgLayout">
        <pc:chgData name="Dan Dures" userId="a4d20157-df88-481d-80b8-beb62bbedd3b" providerId="ADAL" clId="{87C465CA-632E-43D7-BEDF-E820E7C20A8C}" dt="2022-09-09T15:04:33.868" v="11577" actId="113"/>
        <pc:sldMkLst>
          <pc:docMk/>
          <pc:sldMk cId="1785853707" sldId="2144868091"/>
        </pc:sldMkLst>
        <pc:spChg chg="del mod ord">
          <ac:chgData name="Dan Dures" userId="a4d20157-df88-481d-80b8-beb62bbedd3b" providerId="ADAL" clId="{87C465CA-632E-43D7-BEDF-E820E7C20A8C}" dt="2022-09-07T17:25:46.041" v="4646" actId="700"/>
          <ac:spMkLst>
            <pc:docMk/>
            <pc:sldMk cId="1785853707" sldId="2144868091"/>
            <ac:spMk id="2" creationId="{0491A78D-36B1-A0D7-DD01-9493B06CBCFF}"/>
          </ac:spMkLst>
        </pc:spChg>
        <pc:spChg chg="del">
          <ac:chgData name="Dan Dures" userId="a4d20157-df88-481d-80b8-beb62bbedd3b" providerId="ADAL" clId="{87C465CA-632E-43D7-BEDF-E820E7C20A8C}" dt="2022-09-07T17:25:46.041" v="4646" actId="700"/>
          <ac:spMkLst>
            <pc:docMk/>
            <pc:sldMk cId="1785853707" sldId="2144868091"/>
            <ac:spMk id="3" creationId="{59FE8B0D-2245-703C-544E-F1FF0FE069A7}"/>
          </ac:spMkLst>
        </pc:spChg>
        <pc:spChg chg="add mod ord">
          <ac:chgData name="Dan Dures" userId="a4d20157-df88-481d-80b8-beb62bbedd3b" providerId="ADAL" clId="{87C465CA-632E-43D7-BEDF-E820E7C20A8C}" dt="2022-09-08T09:29:46.624" v="7686" actId="20577"/>
          <ac:spMkLst>
            <pc:docMk/>
            <pc:sldMk cId="1785853707" sldId="2144868091"/>
            <ac:spMk id="4" creationId="{3DBED2A3-5090-B9F5-FCCA-51DFDF16A74F}"/>
          </ac:spMkLst>
        </pc:spChg>
        <pc:spChg chg="add mod">
          <ac:chgData name="Dan Dures" userId="a4d20157-df88-481d-80b8-beb62bbedd3b" providerId="ADAL" clId="{87C465CA-632E-43D7-BEDF-E820E7C20A8C}" dt="2022-09-09T15:04:33.868" v="11577" actId="113"/>
          <ac:spMkLst>
            <pc:docMk/>
            <pc:sldMk cId="1785853707" sldId="2144868091"/>
            <ac:spMk id="7" creationId="{57EA55FF-F5C6-196F-F4B8-04F1790DDA61}"/>
          </ac:spMkLst>
        </pc:spChg>
        <pc:spChg chg="add mod">
          <ac:chgData name="Dan Dures" userId="a4d20157-df88-481d-80b8-beb62bbedd3b" providerId="ADAL" clId="{87C465CA-632E-43D7-BEDF-E820E7C20A8C}" dt="2022-09-09T15:04:18.006" v="11572" actId="20577"/>
          <ac:spMkLst>
            <pc:docMk/>
            <pc:sldMk cId="1785853707" sldId="2144868091"/>
            <ac:spMk id="10" creationId="{85BB09EE-A3E9-731B-65AC-604EE14561C3}"/>
          </ac:spMkLst>
        </pc:spChg>
        <pc:picChg chg="add mod">
          <ac:chgData name="Dan Dures" userId="a4d20157-df88-481d-80b8-beb62bbedd3b" providerId="ADAL" clId="{87C465CA-632E-43D7-BEDF-E820E7C20A8C}" dt="2022-09-09T15:04:22.384" v="11573" actId="1076"/>
          <ac:picMkLst>
            <pc:docMk/>
            <pc:sldMk cId="1785853707" sldId="2144868091"/>
            <ac:picMk id="6" creationId="{DD8C3E84-AF06-35C3-C60D-F7F9FF9B95E9}"/>
          </ac:picMkLst>
        </pc:picChg>
        <pc:picChg chg="add del">
          <ac:chgData name="Dan Dures" userId="a4d20157-df88-481d-80b8-beb62bbedd3b" providerId="ADAL" clId="{87C465CA-632E-43D7-BEDF-E820E7C20A8C}" dt="2022-09-07T17:34:04.604" v="5013" actId="478"/>
          <ac:picMkLst>
            <pc:docMk/>
            <pc:sldMk cId="1785853707" sldId="2144868091"/>
            <ac:picMk id="9" creationId="{2901C97E-9AA0-82B9-428A-EA480791A265}"/>
          </ac:picMkLst>
        </pc:picChg>
      </pc:sldChg>
      <pc:sldChg chg="addSp delSp modSp new del mod modClrScheme chgLayout">
        <pc:chgData name="Dan Dures" userId="a4d20157-df88-481d-80b8-beb62bbedd3b" providerId="ADAL" clId="{87C465CA-632E-43D7-BEDF-E820E7C20A8C}" dt="2022-09-09T15:34:19.860" v="11605" actId="47"/>
        <pc:sldMkLst>
          <pc:docMk/>
          <pc:sldMk cId="2251233080" sldId="2144868092"/>
        </pc:sldMkLst>
        <pc:spChg chg="del mod ord">
          <ac:chgData name="Dan Dures" userId="a4d20157-df88-481d-80b8-beb62bbedd3b" providerId="ADAL" clId="{87C465CA-632E-43D7-BEDF-E820E7C20A8C}" dt="2022-09-08T09:49:37.596" v="7689" actId="700"/>
          <ac:spMkLst>
            <pc:docMk/>
            <pc:sldMk cId="2251233080" sldId="2144868092"/>
            <ac:spMk id="2" creationId="{3CE64595-287C-7334-CA75-2A50729E9ADF}"/>
          </ac:spMkLst>
        </pc:spChg>
        <pc:spChg chg="del">
          <ac:chgData name="Dan Dures" userId="a4d20157-df88-481d-80b8-beb62bbedd3b" providerId="ADAL" clId="{87C465CA-632E-43D7-BEDF-E820E7C20A8C}" dt="2022-09-08T09:49:37.596" v="7689" actId="700"/>
          <ac:spMkLst>
            <pc:docMk/>
            <pc:sldMk cId="2251233080" sldId="2144868092"/>
            <ac:spMk id="3" creationId="{BDB65F02-8AE3-9E46-CD28-ABC9DB715334}"/>
          </ac:spMkLst>
        </pc:spChg>
        <pc:spChg chg="add mod ord">
          <ac:chgData name="Dan Dures" userId="a4d20157-df88-481d-80b8-beb62bbedd3b" providerId="ADAL" clId="{87C465CA-632E-43D7-BEDF-E820E7C20A8C}" dt="2022-09-08T09:49:37.596" v="7689" actId="700"/>
          <ac:spMkLst>
            <pc:docMk/>
            <pc:sldMk cId="2251233080" sldId="2144868092"/>
            <ac:spMk id="4" creationId="{BEB66AAB-0566-FDC8-001B-332C9CB52E2A}"/>
          </ac:spMkLst>
        </pc:spChg>
        <pc:graphicFrameChg chg="add del mod">
          <ac:chgData name="Dan Dures" userId="a4d20157-df88-481d-80b8-beb62bbedd3b" providerId="ADAL" clId="{87C465CA-632E-43D7-BEDF-E820E7C20A8C}" dt="2022-09-08T09:49:42.416" v="7691"/>
          <ac:graphicFrameMkLst>
            <pc:docMk/>
            <pc:sldMk cId="2251233080" sldId="2144868092"/>
            <ac:graphicFrameMk id="5" creationId="{5CF0B9A5-3A61-810F-2174-10E83B318D1E}"/>
          </ac:graphicFrameMkLst>
        </pc:graphicFrameChg>
        <pc:picChg chg="add del mod">
          <ac:chgData name="Dan Dures" userId="a4d20157-df88-481d-80b8-beb62bbedd3b" providerId="ADAL" clId="{87C465CA-632E-43D7-BEDF-E820E7C20A8C}" dt="2022-09-08T09:49:42.416" v="7691"/>
          <ac:picMkLst>
            <pc:docMk/>
            <pc:sldMk cId="2251233080" sldId="2144868092"/>
            <ac:picMk id="6" creationId="{1EF03C93-19AC-4D3B-B617-498693DC89DC}"/>
          </ac:picMkLst>
        </pc:picChg>
        <pc:picChg chg="add del mod">
          <ac:chgData name="Dan Dures" userId="a4d20157-df88-481d-80b8-beb62bbedd3b" providerId="ADAL" clId="{87C465CA-632E-43D7-BEDF-E820E7C20A8C}" dt="2022-09-08T09:49:42.416" v="7691"/>
          <ac:picMkLst>
            <pc:docMk/>
            <pc:sldMk cId="2251233080" sldId="2144868092"/>
            <ac:picMk id="7" creationId="{9BA2AEA9-9BA4-4473-B49D-D8D660E9AE13}"/>
          </ac:picMkLst>
        </pc:picChg>
        <pc:picChg chg="add del mod">
          <ac:chgData name="Dan Dures" userId="a4d20157-df88-481d-80b8-beb62bbedd3b" providerId="ADAL" clId="{87C465CA-632E-43D7-BEDF-E820E7C20A8C}" dt="2022-09-08T09:49:42.416" v="7691"/>
          <ac:picMkLst>
            <pc:docMk/>
            <pc:sldMk cId="2251233080" sldId="2144868092"/>
            <ac:picMk id="8" creationId="{3213685D-3835-4500-877E-8961B9E78052}"/>
          </ac:picMkLst>
        </pc:picChg>
        <pc:picChg chg="add del mod">
          <ac:chgData name="Dan Dures" userId="a4d20157-df88-481d-80b8-beb62bbedd3b" providerId="ADAL" clId="{87C465CA-632E-43D7-BEDF-E820E7C20A8C}" dt="2022-09-08T09:51:40.172" v="7696" actId="478"/>
          <ac:picMkLst>
            <pc:docMk/>
            <pc:sldMk cId="2251233080" sldId="2144868092"/>
            <ac:picMk id="10" creationId="{A9D49C7F-0B89-044E-3858-E8CDA34A3F00}"/>
          </ac:picMkLst>
        </pc:picChg>
        <pc:picChg chg="add mod">
          <ac:chgData name="Dan Dures" userId="a4d20157-df88-481d-80b8-beb62bbedd3b" providerId="ADAL" clId="{87C465CA-632E-43D7-BEDF-E820E7C20A8C}" dt="2022-09-09T15:33:34.531" v="11585" actId="1076"/>
          <ac:picMkLst>
            <pc:docMk/>
            <pc:sldMk cId="2251233080" sldId="2144868092"/>
            <ac:picMk id="12" creationId="{F4B33889-EDE3-952A-BE74-A58459DA2E8F}"/>
          </ac:picMkLst>
        </pc:picChg>
      </pc:sldChg>
      <pc:sldChg chg="addSp delSp modSp new mod modClrScheme chgLayout">
        <pc:chgData name="Dan Dures" userId="a4d20157-df88-481d-80b8-beb62bbedd3b" providerId="ADAL" clId="{87C465CA-632E-43D7-BEDF-E820E7C20A8C}" dt="2022-09-09T14:51:48.218" v="11074" actId="1076"/>
        <pc:sldMkLst>
          <pc:docMk/>
          <pc:sldMk cId="3061578697" sldId="2144868093"/>
        </pc:sldMkLst>
        <pc:spChg chg="del mod ord">
          <ac:chgData name="Dan Dures" userId="a4d20157-df88-481d-80b8-beb62bbedd3b" providerId="ADAL" clId="{87C465CA-632E-43D7-BEDF-E820E7C20A8C}" dt="2022-09-08T09:55:19.213" v="7698" actId="700"/>
          <ac:spMkLst>
            <pc:docMk/>
            <pc:sldMk cId="3061578697" sldId="2144868093"/>
            <ac:spMk id="2" creationId="{5736B9C2-B06C-E34B-6E30-C461D39A7A9F}"/>
          </ac:spMkLst>
        </pc:spChg>
        <pc:spChg chg="del">
          <ac:chgData name="Dan Dures" userId="a4d20157-df88-481d-80b8-beb62bbedd3b" providerId="ADAL" clId="{87C465CA-632E-43D7-BEDF-E820E7C20A8C}" dt="2022-09-08T09:55:19.213" v="7698" actId="700"/>
          <ac:spMkLst>
            <pc:docMk/>
            <pc:sldMk cId="3061578697" sldId="2144868093"/>
            <ac:spMk id="3" creationId="{4C7AC65A-A10A-61A6-C9B2-B171D068BED8}"/>
          </ac:spMkLst>
        </pc:spChg>
        <pc:spChg chg="add mod ord">
          <ac:chgData name="Dan Dures" userId="a4d20157-df88-481d-80b8-beb62bbedd3b" providerId="ADAL" clId="{87C465CA-632E-43D7-BEDF-E820E7C20A8C}" dt="2022-09-08T14:37:51.247" v="7880" actId="404"/>
          <ac:spMkLst>
            <pc:docMk/>
            <pc:sldMk cId="3061578697" sldId="2144868093"/>
            <ac:spMk id="4" creationId="{85F22D1D-CAF9-F086-A8B0-4014842C6CEB}"/>
          </ac:spMkLst>
        </pc:spChg>
        <pc:spChg chg="add mod">
          <ac:chgData name="Dan Dures" userId="a4d20157-df88-481d-80b8-beb62bbedd3b" providerId="ADAL" clId="{87C465CA-632E-43D7-BEDF-E820E7C20A8C}" dt="2022-09-09T14:51:15.701" v="11066" actId="1076"/>
          <ac:spMkLst>
            <pc:docMk/>
            <pc:sldMk cId="3061578697" sldId="2144868093"/>
            <ac:spMk id="9" creationId="{67614AA0-94F8-05C5-8CB1-B97ED951822B}"/>
          </ac:spMkLst>
        </pc:spChg>
        <pc:spChg chg="add mod">
          <ac:chgData name="Dan Dures" userId="a4d20157-df88-481d-80b8-beb62bbedd3b" providerId="ADAL" clId="{87C465CA-632E-43D7-BEDF-E820E7C20A8C}" dt="2022-09-09T14:41:42.383" v="10421" actId="113"/>
          <ac:spMkLst>
            <pc:docMk/>
            <pc:sldMk cId="3061578697" sldId="2144868093"/>
            <ac:spMk id="25" creationId="{0285EBEA-F289-2096-AAC9-8E53B37A8AE3}"/>
          </ac:spMkLst>
        </pc:spChg>
        <pc:spChg chg="add mod">
          <ac:chgData name="Dan Dures" userId="a4d20157-df88-481d-80b8-beb62bbedd3b" providerId="ADAL" clId="{87C465CA-632E-43D7-BEDF-E820E7C20A8C}" dt="2022-09-09T14:51:15.701" v="11066" actId="1076"/>
          <ac:spMkLst>
            <pc:docMk/>
            <pc:sldMk cId="3061578697" sldId="2144868093"/>
            <ac:spMk id="26" creationId="{EB53D374-211B-CE55-7A58-53085CFEAE48}"/>
          </ac:spMkLst>
        </pc:spChg>
        <pc:spChg chg="add mod">
          <ac:chgData name="Dan Dures" userId="a4d20157-df88-481d-80b8-beb62bbedd3b" providerId="ADAL" clId="{87C465CA-632E-43D7-BEDF-E820E7C20A8C}" dt="2022-09-09T14:51:37.939" v="11071" actId="1076"/>
          <ac:spMkLst>
            <pc:docMk/>
            <pc:sldMk cId="3061578697" sldId="2144868093"/>
            <ac:spMk id="29" creationId="{3DC8DAF0-5709-9A2B-9BB2-01258402A343}"/>
          </ac:spMkLst>
        </pc:spChg>
        <pc:spChg chg="add mod">
          <ac:chgData name="Dan Dures" userId="a4d20157-df88-481d-80b8-beb62bbedd3b" providerId="ADAL" clId="{87C465CA-632E-43D7-BEDF-E820E7C20A8C}" dt="2022-09-09T14:51:45.049" v="11073" actId="1076"/>
          <ac:spMkLst>
            <pc:docMk/>
            <pc:sldMk cId="3061578697" sldId="2144868093"/>
            <ac:spMk id="30" creationId="{4894B386-3E4E-7649-D542-4D0783C90B3E}"/>
          </ac:spMkLst>
        </pc:spChg>
        <pc:spChg chg="add mod">
          <ac:chgData name="Dan Dures" userId="a4d20157-df88-481d-80b8-beb62bbedd3b" providerId="ADAL" clId="{87C465CA-632E-43D7-BEDF-E820E7C20A8C}" dt="2022-09-09T14:51:41.297" v="11072" actId="1076"/>
          <ac:spMkLst>
            <pc:docMk/>
            <pc:sldMk cId="3061578697" sldId="2144868093"/>
            <ac:spMk id="31" creationId="{F82A1D0D-D364-3A2A-8446-79161C1184E5}"/>
          </ac:spMkLst>
        </pc:spChg>
        <pc:spChg chg="add mod">
          <ac:chgData name="Dan Dures" userId="a4d20157-df88-481d-80b8-beb62bbedd3b" providerId="ADAL" clId="{87C465CA-632E-43D7-BEDF-E820E7C20A8C}" dt="2022-09-09T14:51:48.218" v="11074" actId="1076"/>
          <ac:spMkLst>
            <pc:docMk/>
            <pc:sldMk cId="3061578697" sldId="2144868093"/>
            <ac:spMk id="32" creationId="{7534B223-A647-8F75-6A58-946215F2D391}"/>
          </ac:spMkLst>
        </pc:spChg>
        <pc:spChg chg="add mod">
          <ac:chgData name="Dan Dures" userId="a4d20157-df88-481d-80b8-beb62bbedd3b" providerId="ADAL" clId="{87C465CA-632E-43D7-BEDF-E820E7C20A8C}" dt="2022-09-09T14:51:33.881" v="11069" actId="1076"/>
          <ac:spMkLst>
            <pc:docMk/>
            <pc:sldMk cId="3061578697" sldId="2144868093"/>
            <ac:spMk id="33" creationId="{DB6AAC64-4944-6ABA-1427-AC879C3D9740}"/>
          </ac:spMkLst>
        </pc:spChg>
        <pc:spChg chg="add mod">
          <ac:chgData name="Dan Dures" userId="a4d20157-df88-481d-80b8-beb62bbedd3b" providerId="ADAL" clId="{87C465CA-632E-43D7-BEDF-E820E7C20A8C}" dt="2022-09-09T14:51:33.881" v="11069" actId="1076"/>
          <ac:spMkLst>
            <pc:docMk/>
            <pc:sldMk cId="3061578697" sldId="2144868093"/>
            <ac:spMk id="34" creationId="{16DF8A5A-2897-7495-AE48-B8A1A33339E3}"/>
          </ac:spMkLst>
        </pc:spChg>
        <pc:spChg chg="add mod">
          <ac:chgData name="Dan Dures" userId="a4d20157-df88-481d-80b8-beb62bbedd3b" providerId="ADAL" clId="{87C465CA-632E-43D7-BEDF-E820E7C20A8C}" dt="2022-09-09T14:51:37.241" v="11070" actId="1076"/>
          <ac:spMkLst>
            <pc:docMk/>
            <pc:sldMk cId="3061578697" sldId="2144868093"/>
            <ac:spMk id="35" creationId="{57482985-86C3-5023-40A0-866342E8187D}"/>
          </ac:spMkLst>
        </pc:spChg>
        <pc:grpChg chg="add del mod">
          <ac:chgData name="Dan Dures" userId="a4d20157-df88-481d-80b8-beb62bbedd3b" providerId="ADAL" clId="{87C465CA-632E-43D7-BEDF-E820E7C20A8C}" dt="2022-09-09T14:42:51.944" v="10541" actId="478"/>
          <ac:grpSpMkLst>
            <pc:docMk/>
            <pc:sldMk cId="3061578697" sldId="2144868093"/>
            <ac:grpSpMk id="14" creationId="{C9DE858F-282D-DDFB-B0B9-D4BA5EB0CE9B}"/>
          </ac:grpSpMkLst>
        </pc:grpChg>
        <pc:picChg chg="add mod modCrop">
          <ac:chgData name="Dan Dures" userId="a4d20157-df88-481d-80b8-beb62bbedd3b" providerId="ADAL" clId="{87C465CA-632E-43D7-BEDF-E820E7C20A8C}" dt="2022-09-09T14:38:21.563" v="10236" actId="164"/>
          <ac:picMkLst>
            <pc:docMk/>
            <pc:sldMk cId="3061578697" sldId="2144868093"/>
            <ac:picMk id="6" creationId="{83849572-4AE4-102E-6053-E7BEA9E24D5B}"/>
          </ac:picMkLst>
        </pc:picChg>
        <pc:picChg chg="add mod">
          <ac:chgData name="Dan Dures" userId="a4d20157-df88-481d-80b8-beb62bbedd3b" providerId="ADAL" clId="{87C465CA-632E-43D7-BEDF-E820E7C20A8C}" dt="2022-09-09T14:40:51.481" v="10286" actId="1076"/>
          <ac:picMkLst>
            <pc:docMk/>
            <pc:sldMk cId="3061578697" sldId="2144868093"/>
            <ac:picMk id="8" creationId="{1818F1B0-FA1F-9B48-863D-687324E6A4F4}"/>
          </ac:picMkLst>
        </pc:picChg>
        <pc:picChg chg="add mod">
          <ac:chgData name="Dan Dures" userId="a4d20157-df88-481d-80b8-beb62bbedd3b" providerId="ADAL" clId="{87C465CA-632E-43D7-BEDF-E820E7C20A8C}" dt="2022-09-09T14:43:03.377" v="10548" actId="1076"/>
          <ac:picMkLst>
            <pc:docMk/>
            <pc:sldMk cId="3061578697" sldId="2144868093"/>
            <ac:picMk id="11" creationId="{8FFE307E-DA04-C250-B759-017D805D1BEF}"/>
          </ac:picMkLst>
        </pc:picChg>
        <pc:picChg chg="add mod">
          <ac:chgData name="Dan Dures" userId="a4d20157-df88-481d-80b8-beb62bbedd3b" providerId="ADAL" clId="{87C465CA-632E-43D7-BEDF-E820E7C20A8C}" dt="2022-09-09T14:38:21.563" v="10236" actId="164"/>
          <ac:picMkLst>
            <pc:docMk/>
            <pc:sldMk cId="3061578697" sldId="2144868093"/>
            <ac:picMk id="13" creationId="{8BD66A5F-6D92-432B-4DE6-4398448CD9C0}"/>
          </ac:picMkLst>
        </pc:picChg>
        <pc:picChg chg="add mod">
          <ac:chgData name="Dan Dures" userId="a4d20157-df88-481d-80b8-beb62bbedd3b" providerId="ADAL" clId="{87C465CA-632E-43D7-BEDF-E820E7C20A8C}" dt="2022-09-09T14:43:28.016" v="10555" actId="1076"/>
          <ac:picMkLst>
            <pc:docMk/>
            <pc:sldMk cId="3061578697" sldId="2144868093"/>
            <ac:picMk id="18" creationId="{9BEED271-806F-7DF0-FA31-A09E80717F23}"/>
          </ac:picMkLst>
        </pc:picChg>
        <pc:picChg chg="add mod">
          <ac:chgData name="Dan Dures" userId="a4d20157-df88-481d-80b8-beb62bbedd3b" providerId="ADAL" clId="{87C465CA-632E-43D7-BEDF-E820E7C20A8C}" dt="2022-09-09T14:42:59.537" v="10546" actId="1076"/>
          <ac:picMkLst>
            <pc:docMk/>
            <pc:sldMk cId="3061578697" sldId="2144868093"/>
            <ac:picMk id="23" creationId="{E7FAE9DA-B6BB-A7CE-FF0A-A034C5053874}"/>
          </ac:picMkLst>
        </pc:picChg>
        <pc:picChg chg="add mod">
          <ac:chgData name="Dan Dures" userId="a4d20157-df88-481d-80b8-beb62bbedd3b" providerId="ADAL" clId="{87C465CA-632E-43D7-BEDF-E820E7C20A8C}" dt="2022-09-09T14:51:15.701" v="11066" actId="1076"/>
          <ac:picMkLst>
            <pc:docMk/>
            <pc:sldMk cId="3061578697" sldId="2144868093"/>
            <ac:picMk id="28" creationId="{E082EEB2-839E-E930-CA94-A140162CB8D7}"/>
          </ac:picMkLst>
        </pc:picChg>
        <pc:cxnChg chg="add del mod">
          <ac:chgData name="Dan Dures" userId="a4d20157-df88-481d-80b8-beb62bbedd3b" providerId="ADAL" clId="{87C465CA-632E-43D7-BEDF-E820E7C20A8C}" dt="2022-09-09T14:40:28.040" v="10274" actId="478"/>
          <ac:cxnSpMkLst>
            <pc:docMk/>
            <pc:sldMk cId="3061578697" sldId="2144868093"/>
            <ac:cxnSpMk id="15" creationId="{58ABF744-2F78-5294-C52B-405E5390F732}"/>
          </ac:cxnSpMkLst>
        </pc:cxnChg>
        <pc:cxnChg chg="add del mod">
          <ac:chgData name="Dan Dures" userId="a4d20157-df88-481d-80b8-beb62bbedd3b" providerId="ADAL" clId="{87C465CA-632E-43D7-BEDF-E820E7C20A8C}" dt="2022-09-09T14:40:38.158" v="10278" actId="478"/>
          <ac:cxnSpMkLst>
            <pc:docMk/>
            <pc:sldMk cId="3061578697" sldId="2144868093"/>
            <ac:cxnSpMk id="19" creationId="{1D5C0A02-4F8B-4FE6-CF92-660BE7CB674C}"/>
          </ac:cxnSpMkLst>
        </pc:cxnChg>
        <pc:cxnChg chg="add del mod">
          <ac:chgData name="Dan Dures" userId="a4d20157-df88-481d-80b8-beb62bbedd3b" providerId="ADAL" clId="{87C465CA-632E-43D7-BEDF-E820E7C20A8C}" dt="2022-09-09T14:40:28.985" v="10275" actId="478"/>
          <ac:cxnSpMkLst>
            <pc:docMk/>
            <pc:sldMk cId="3061578697" sldId="2144868093"/>
            <ac:cxnSpMk id="20" creationId="{2ACAE118-D567-7894-716A-EC25785AA67D}"/>
          </ac:cxnSpMkLst>
        </pc:cxnChg>
        <pc:cxnChg chg="add del mod">
          <ac:chgData name="Dan Dures" userId="a4d20157-df88-481d-80b8-beb62bbedd3b" providerId="ADAL" clId="{87C465CA-632E-43D7-BEDF-E820E7C20A8C}" dt="2022-09-09T14:40:26.728" v="10273" actId="478"/>
          <ac:cxnSpMkLst>
            <pc:docMk/>
            <pc:sldMk cId="3061578697" sldId="2144868093"/>
            <ac:cxnSpMk id="24" creationId="{74BCF20E-B3C8-77D1-B693-AF589DB42871}"/>
          </ac:cxnSpMkLst>
        </pc:cxnChg>
      </pc:sldChg>
      <pc:sldChg chg="new del">
        <pc:chgData name="Dan Dures" userId="a4d20157-df88-481d-80b8-beb62bbedd3b" providerId="ADAL" clId="{87C465CA-632E-43D7-BEDF-E820E7C20A8C}" dt="2022-09-08T14:38:50.857" v="7884" actId="47"/>
        <pc:sldMkLst>
          <pc:docMk/>
          <pc:sldMk cId="724259744" sldId="2144868094"/>
        </pc:sldMkLst>
      </pc:sldChg>
      <pc:sldChg chg="add del">
        <pc:chgData name="Dan Dures" userId="a4d20157-df88-481d-80b8-beb62bbedd3b" providerId="ADAL" clId="{87C465CA-632E-43D7-BEDF-E820E7C20A8C}" dt="2022-09-08T14:38:50.857" v="7884" actId="47"/>
        <pc:sldMkLst>
          <pc:docMk/>
          <pc:sldMk cId="4137147824" sldId="2144868095"/>
        </pc:sldMkLst>
      </pc:sldChg>
      <pc:sldChg chg="addSp modSp add mod ord">
        <pc:chgData name="Dan Dures" userId="a4d20157-df88-481d-80b8-beb62bbedd3b" providerId="ADAL" clId="{87C465CA-632E-43D7-BEDF-E820E7C20A8C}" dt="2022-09-14T14:53:33.550" v="11705" actId="2"/>
        <pc:sldMkLst>
          <pc:docMk/>
          <pc:sldMk cId="3337725297" sldId="2144868096"/>
        </pc:sldMkLst>
        <pc:spChg chg="mod">
          <ac:chgData name="Dan Dures" userId="a4d20157-df88-481d-80b8-beb62bbedd3b" providerId="ADAL" clId="{87C465CA-632E-43D7-BEDF-E820E7C20A8C}" dt="2022-09-09T14:34:23.737" v="10154" actId="1076"/>
          <ac:spMkLst>
            <pc:docMk/>
            <pc:sldMk cId="3337725297" sldId="2144868096"/>
            <ac:spMk id="4" creationId="{85F22D1D-CAF9-F086-A8B0-4014842C6CEB}"/>
          </ac:spMkLst>
        </pc:spChg>
        <pc:spChg chg="add mod">
          <ac:chgData name="Dan Dures" userId="a4d20157-df88-481d-80b8-beb62bbedd3b" providerId="ADAL" clId="{87C465CA-632E-43D7-BEDF-E820E7C20A8C}" dt="2022-09-09T14:48:35.176" v="10747" actId="1076"/>
          <ac:spMkLst>
            <pc:docMk/>
            <pc:sldMk cId="3337725297" sldId="2144868096"/>
            <ac:spMk id="17" creationId="{EC9BF7B8-4B3E-F034-9319-987F559BC5C5}"/>
          </ac:spMkLst>
        </pc:spChg>
        <pc:spChg chg="add mod">
          <ac:chgData name="Dan Dures" userId="a4d20157-df88-481d-80b8-beb62bbedd3b" providerId="ADAL" clId="{87C465CA-632E-43D7-BEDF-E820E7C20A8C}" dt="2022-09-14T14:53:33.550" v="11705" actId="2"/>
          <ac:spMkLst>
            <pc:docMk/>
            <pc:sldMk cId="3337725297" sldId="2144868096"/>
            <ac:spMk id="18" creationId="{BEC528F0-FD1F-3F3C-CC25-30AEFBEE1216}"/>
          </ac:spMkLst>
        </pc:spChg>
        <pc:spChg chg="add mod">
          <ac:chgData name="Dan Dures" userId="a4d20157-df88-481d-80b8-beb62bbedd3b" providerId="ADAL" clId="{87C465CA-632E-43D7-BEDF-E820E7C20A8C}" dt="2022-09-09T14:06:43.315" v="9807" actId="1076"/>
          <ac:spMkLst>
            <pc:docMk/>
            <pc:sldMk cId="3337725297" sldId="2144868096"/>
            <ac:spMk id="19" creationId="{27EEEC30-0ED3-97C2-07BF-7B07A50D36DD}"/>
          </ac:spMkLst>
        </pc:spChg>
        <pc:spChg chg="add mod">
          <ac:chgData name="Dan Dures" userId="a4d20157-df88-481d-80b8-beb62bbedd3b" providerId="ADAL" clId="{87C465CA-632E-43D7-BEDF-E820E7C20A8C}" dt="2022-09-09T14:08:15.243" v="9987" actId="1076"/>
          <ac:spMkLst>
            <pc:docMk/>
            <pc:sldMk cId="3337725297" sldId="2144868096"/>
            <ac:spMk id="20" creationId="{F790343D-3B22-8972-6B85-64C8FB0F9310}"/>
          </ac:spMkLst>
        </pc:spChg>
        <pc:spChg chg="add mod">
          <ac:chgData name="Dan Dures" userId="a4d20157-df88-481d-80b8-beb62bbedd3b" providerId="ADAL" clId="{87C465CA-632E-43D7-BEDF-E820E7C20A8C}" dt="2022-09-09T14:48:36.953" v="10748" actId="1076"/>
          <ac:spMkLst>
            <pc:docMk/>
            <pc:sldMk cId="3337725297" sldId="2144868096"/>
            <ac:spMk id="21" creationId="{6BD2401D-3F35-6C38-734A-A27ACEB5FE5C}"/>
          </ac:spMkLst>
        </pc:spChg>
        <pc:picChg chg="add mod">
          <ac:chgData name="Dan Dures" userId="a4d20157-df88-481d-80b8-beb62bbedd3b" providerId="ADAL" clId="{87C465CA-632E-43D7-BEDF-E820E7C20A8C}" dt="2022-09-09T14:04:42.610" v="9763" actId="1076"/>
          <ac:picMkLst>
            <pc:docMk/>
            <pc:sldMk cId="3337725297" sldId="2144868096"/>
            <ac:picMk id="3" creationId="{9625510B-3CEC-74E7-ACD3-CD87379BEBCD}"/>
          </ac:picMkLst>
        </pc:picChg>
        <pc:picChg chg="add mod">
          <ac:chgData name="Dan Dures" userId="a4d20157-df88-481d-80b8-beb62bbedd3b" providerId="ADAL" clId="{87C465CA-632E-43D7-BEDF-E820E7C20A8C}" dt="2022-09-09T14:04:48.786" v="9766" actId="1076"/>
          <ac:picMkLst>
            <pc:docMk/>
            <pc:sldMk cId="3337725297" sldId="2144868096"/>
            <ac:picMk id="6" creationId="{CE612C55-532C-EB08-5CA6-4E4D7E475479}"/>
          </ac:picMkLst>
        </pc:picChg>
        <pc:picChg chg="add mod">
          <ac:chgData name="Dan Dures" userId="a4d20157-df88-481d-80b8-beb62bbedd3b" providerId="ADAL" clId="{87C465CA-632E-43D7-BEDF-E820E7C20A8C}" dt="2022-09-09T14:06:10.418" v="9801" actId="1076"/>
          <ac:picMkLst>
            <pc:docMk/>
            <pc:sldMk cId="3337725297" sldId="2144868096"/>
            <ac:picMk id="8" creationId="{CAFA1DFD-E407-17E7-56E7-398B8BACEEC5}"/>
          </ac:picMkLst>
        </pc:picChg>
        <pc:picChg chg="add mod">
          <ac:chgData name="Dan Dures" userId="a4d20157-df88-481d-80b8-beb62bbedd3b" providerId="ADAL" clId="{87C465CA-632E-43D7-BEDF-E820E7C20A8C}" dt="2022-09-09T14:04:50.539" v="9767" actId="1076"/>
          <ac:picMkLst>
            <pc:docMk/>
            <pc:sldMk cId="3337725297" sldId="2144868096"/>
            <ac:picMk id="10" creationId="{8DEDDAB4-E37F-4CA4-9E4B-E81BC810814A}"/>
          </ac:picMkLst>
        </pc:picChg>
        <pc:picChg chg="add mod">
          <ac:chgData name="Dan Dures" userId="a4d20157-df88-481d-80b8-beb62bbedd3b" providerId="ADAL" clId="{87C465CA-632E-43D7-BEDF-E820E7C20A8C}" dt="2022-09-09T14:46:18.378" v="10595" actId="1076"/>
          <ac:picMkLst>
            <pc:docMk/>
            <pc:sldMk cId="3337725297" sldId="2144868096"/>
            <ac:picMk id="12" creationId="{933AE1E7-9717-DBC6-CAF1-49D45DB01E12}"/>
          </ac:picMkLst>
        </pc:picChg>
        <pc:picChg chg="add mod">
          <ac:chgData name="Dan Dures" userId="a4d20157-df88-481d-80b8-beb62bbedd3b" providerId="ADAL" clId="{87C465CA-632E-43D7-BEDF-E820E7C20A8C}" dt="2022-09-09T14:04:22.531" v="9757" actId="1076"/>
          <ac:picMkLst>
            <pc:docMk/>
            <pc:sldMk cId="3337725297" sldId="2144868096"/>
            <ac:picMk id="14" creationId="{684FCCA4-4842-6478-9DD8-BCFEDDF464D7}"/>
          </ac:picMkLst>
        </pc:picChg>
        <pc:picChg chg="add mod">
          <ac:chgData name="Dan Dures" userId="a4d20157-df88-481d-80b8-beb62bbedd3b" providerId="ADAL" clId="{87C465CA-632E-43D7-BEDF-E820E7C20A8C}" dt="2022-09-09T14:04:39.899" v="9762" actId="1076"/>
          <ac:picMkLst>
            <pc:docMk/>
            <pc:sldMk cId="3337725297" sldId="2144868096"/>
            <ac:picMk id="16" creationId="{C7AD2C8B-81B2-958E-B79A-8DEF6FA15C99}"/>
          </ac:picMkLst>
        </pc:picChg>
      </pc:sldChg>
      <pc:sldChg chg="addSp delSp modSp new mod modClrScheme chgLayout">
        <pc:chgData name="Dan Dures" userId="a4d20157-df88-481d-80b8-beb62bbedd3b" providerId="ADAL" clId="{87C465CA-632E-43D7-BEDF-E820E7C20A8C}" dt="2022-09-09T15:01:28.478" v="11498" actId="20577"/>
        <pc:sldMkLst>
          <pc:docMk/>
          <pc:sldMk cId="1408910437" sldId="2144868097"/>
        </pc:sldMkLst>
        <pc:spChg chg="del mod ord">
          <ac:chgData name="Dan Dures" userId="a4d20157-df88-481d-80b8-beb62bbedd3b" providerId="ADAL" clId="{87C465CA-632E-43D7-BEDF-E820E7C20A8C}" dt="2022-09-08T15:21:16.887" v="8344" actId="700"/>
          <ac:spMkLst>
            <pc:docMk/>
            <pc:sldMk cId="1408910437" sldId="2144868097"/>
            <ac:spMk id="2" creationId="{3C921875-837E-59E1-C0A4-D4993BDB58E6}"/>
          </ac:spMkLst>
        </pc:spChg>
        <pc:spChg chg="del">
          <ac:chgData name="Dan Dures" userId="a4d20157-df88-481d-80b8-beb62bbedd3b" providerId="ADAL" clId="{87C465CA-632E-43D7-BEDF-E820E7C20A8C}" dt="2022-09-08T15:21:16.887" v="8344" actId="700"/>
          <ac:spMkLst>
            <pc:docMk/>
            <pc:sldMk cId="1408910437" sldId="2144868097"/>
            <ac:spMk id="3" creationId="{2128EE8F-7806-F56A-C836-998454C2E609}"/>
          </ac:spMkLst>
        </pc:spChg>
        <pc:spChg chg="add mod ord">
          <ac:chgData name="Dan Dures" userId="a4d20157-df88-481d-80b8-beb62bbedd3b" providerId="ADAL" clId="{87C465CA-632E-43D7-BEDF-E820E7C20A8C}" dt="2022-09-09T14:53:05.388" v="11080" actId="404"/>
          <ac:spMkLst>
            <pc:docMk/>
            <pc:sldMk cId="1408910437" sldId="2144868097"/>
            <ac:spMk id="4" creationId="{01A38899-D64C-6AF6-DF30-6092370C9634}"/>
          </ac:spMkLst>
        </pc:spChg>
        <pc:spChg chg="add mod">
          <ac:chgData name="Dan Dures" userId="a4d20157-df88-481d-80b8-beb62bbedd3b" providerId="ADAL" clId="{87C465CA-632E-43D7-BEDF-E820E7C20A8C}" dt="2022-09-09T10:08:41.942" v="9553" actId="1076"/>
          <ac:spMkLst>
            <pc:docMk/>
            <pc:sldMk cId="1408910437" sldId="2144868097"/>
            <ac:spMk id="5" creationId="{29181695-0F1C-4F3D-CE5D-CEE2560E2ECE}"/>
          </ac:spMkLst>
        </pc:spChg>
        <pc:spChg chg="add mod">
          <ac:chgData name="Dan Dures" userId="a4d20157-df88-481d-80b8-beb62bbedd3b" providerId="ADAL" clId="{87C465CA-632E-43D7-BEDF-E820E7C20A8C}" dt="2022-09-09T15:01:28.478" v="11498" actId="20577"/>
          <ac:spMkLst>
            <pc:docMk/>
            <pc:sldMk cId="1408910437" sldId="2144868097"/>
            <ac:spMk id="6" creationId="{9EDC6067-CB73-9819-7604-074857E9B851}"/>
          </ac:spMkLst>
        </pc:spChg>
        <pc:spChg chg="add mod">
          <ac:chgData name="Dan Dures" userId="a4d20157-df88-481d-80b8-beb62bbedd3b" providerId="ADAL" clId="{87C465CA-632E-43D7-BEDF-E820E7C20A8C}" dt="2022-09-09T10:02:31.656" v="9096" actId="1076"/>
          <ac:spMkLst>
            <pc:docMk/>
            <pc:sldMk cId="1408910437" sldId="2144868097"/>
            <ac:spMk id="11" creationId="{C0CB8AEA-83D8-7823-DC61-9DCF931267E8}"/>
          </ac:spMkLst>
        </pc:spChg>
        <pc:spChg chg="add mod">
          <ac:chgData name="Dan Dures" userId="a4d20157-df88-481d-80b8-beb62bbedd3b" providerId="ADAL" clId="{87C465CA-632E-43D7-BEDF-E820E7C20A8C}" dt="2022-09-09T10:02:37.873" v="9099" actId="14100"/>
          <ac:spMkLst>
            <pc:docMk/>
            <pc:sldMk cId="1408910437" sldId="2144868097"/>
            <ac:spMk id="12" creationId="{B096D95C-D510-CC87-58B3-2F62309C9DCD}"/>
          </ac:spMkLst>
        </pc:spChg>
        <pc:spChg chg="add mod">
          <ac:chgData name="Dan Dures" userId="a4d20157-df88-481d-80b8-beb62bbedd3b" providerId="ADAL" clId="{87C465CA-632E-43D7-BEDF-E820E7C20A8C}" dt="2022-09-09T10:05:14.221" v="9354" actId="1076"/>
          <ac:spMkLst>
            <pc:docMk/>
            <pc:sldMk cId="1408910437" sldId="2144868097"/>
            <ac:spMk id="15" creationId="{FBA5AC96-D089-E756-589A-942327118CAA}"/>
          </ac:spMkLst>
        </pc:spChg>
        <pc:spChg chg="add mod">
          <ac:chgData name="Dan Dures" userId="a4d20157-df88-481d-80b8-beb62bbedd3b" providerId="ADAL" clId="{87C465CA-632E-43D7-BEDF-E820E7C20A8C}" dt="2022-09-09T10:03:36.982" v="9111" actId="1076"/>
          <ac:spMkLst>
            <pc:docMk/>
            <pc:sldMk cId="1408910437" sldId="2144868097"/>
            <ac:spMk id="18" creationId="{E81B3ED5-8E32-CEA1-B21A-5D00919F4400}"/>
          </ac:spMkLst>
        </pc:spChg>
        <pc:spChg chg="add mod">
          <ac:chgData name="Dan Dures" userId="a4d20157-df88-481d-80b8-beb62bbedd3b" providerId="ADAL" clId="{87C465CA-632E-43D7-BEDF-E820E7C20A8C}" dt="2022-09-09T10:04:14.406" v="9203" actId="1076"/>
          <ac:spMkLst>
            <pc:docMk/>
            <pc:sldMk cId="1408910437" sldId="2144868097"/>
            <ac:spMk id="19" creationId="{F6824192-C38B-9824-C6C5-547C37419EEE}"/>
          </ac:spMkLst>
        </pc:spChg>
        <pc:picChg chg="add mod ord">
          <ac:chgData name="Dan Dures" userId="a4d20157-df88-481d-80b8-beb62bbedd3b" providerId="ADAL" clId="{87C465CA-632E-43D7-BEDF-E820E7C20A8C}" dt="2022-09-09T10:02:13.220" v="9092" actId="1076"/>
          <ac:picMkLst>
            <pc:docMk/>
            <pc:sldMk cId="1408910437" sldId="2144868097"/>
            <ac:picMk id="8" creationId="{6C521A0B-581E-3850-93AB-93203947CF53}"/>
          </ac:picMkLst>
        </pc:picChg>
        <pc:picChg chg="add mod">
          <ac:chgData name="Dan Dures" userId="a4d20157-df88-481d-80b8-beb62bbedd3b" providerId="ADAL" clId="{87C465CA-632E-43D7-BEDF-E820E7C20A8C}" dt="2022-09-09T10:02:14.745" v="9093" actId="1076"/>
          <ac:picMkLst>
            <pc:docMk/>
            <pc:sldMk cId="1408910437" sldId="2144868097"/>
            <ac:picMk id="10" creationId="{B92A2BAD-7768-6E57-6812-8DAD3A1EBED1}"/>
          </ac:picMkLst>
        </pc:picChg>
        <pc:picChg chg="add mod">
          <ac:chgData name="Dan Dures" userId="a4d20157-df88-481d-80b8-beb62bbedd3b" providerId="ADAL" clId="{87C465CA-632E-43D7-BEDF-E820E7C20A8C}" dt="2022-09-09T10:03:32.351" v="9109" actId="1076"/>
          <ac:picMkLst>
            <pc:docMk/>
            <pc:sldMk cId="1408910437" sldId="2144868097"/>
            <ac:picMk id="17" creationId="{8DD4050B-0029-C2D5-3F6E-64EE0B9C8354}"/>
          </ac:picMkLst>
        </pc:picChg>
        <pc:cxnChg chg="add mod">
          <ac:chgData name="Dan Dures" userId="a4d20157-df88-481d-80b8-beb62bbedd3b" providerId="ADAL" clId="{87C465CA-632E-43D7-BEDF-E820E7C20A8C}" dt="2022-09-09T14:54:10.585" v="11096" actId="1076"/>
          <ac:cxnSpMkLst>
            <pc:docMk/>
            <pc:sldMk cId="1408910437" sldId="2144868097"/>
            <ac:cxnSpMk id="13" creationId="{92CABD84-4B98-F40E-3595-B934CE217FB3}"/>
          </ac:cxnSpMkLst>
        </pc:cxnChg>
        <pc:cxnChg chg="add mod">
          <ac:chgData name="Dan Dures" userId="a4d20157-df88-481d-80b8-beb62bbedd3b" providerId="ADAL" clId="{87C465CA-632E-43D7-BEDF-E820E7C20A8C}" dt="2022-09-09T14:54:08.620" v="11095" actId="14100"/>
          <ac:cxnSpMkLst>
            <pc:docMk/>
            <pc:sldMk cId="1408910437" sldId="2144868097"/>
            <ac:cxnSpMk id="21" creationId="{AA8A9840-8E79-E082-11EC-47D43DC16D4F}"/>
          </ac:cxnSpMkLst>
        </pc:cxnChg>
      </pc:sldChg>
      <pc:sldChg chg="new del">
        <pc:chgData name="Dan Dures" userId="a4d20157-df88-481d-80b8-beb62bbedd3b" providerId="ADAL" clId="{87C465CA-632E-43D7-BEDF-E820E7C20A8C}" dt="2022-09-15T16:35:11.763" v="11721" actId="47"/>
        <pc:sldMkLst>
          <pc:docMk/>
          <pc:sldMk cId="238556225" sldId="2144868098"/>
        </pc:sldMkLst>
      </pc:sldChg>
      <pc:sldChg chg="add">
        <pc:chgData name="Dan Dures" userId="a4d20157-df88-481d-80b8-beb62bbedd3b" providerId="ADAL" clId="{87C465CA-632E-43D7-BEDF-E820E7C20A8C}" dt="2022-09-15T16:35:19.910" v="11722"/>
        <pc:sldMkLst>
          <pc:docMk/>
          <pc:sldMk cId="994243062" sldId="2144868098"/>
        </pc:sldMkLst>
      </pc:sldChg>
      <pc:sldChg chg="new del">
        <pc:chgData name="Dan Dures" userId="a4d20157-df88-481d-80b8-beb62bbedd3b" providerId="ADAL" clId="{87C465CA-632E-43D7-BEDF-E820E7C20A8C}" dt="2022-09-09T15:24:37.869" v="11579" actId="680"/>
        <pc:sldMkLst>
          <pc:docMk/>
          <pc:sldMk cId="3645045520" sldId="2144868098"/>
        </pc:sldMkLst>
      </pc:sldChg>
      <pc:sldMasterChg chg="modSldLayout">
        <pc:chgData name="Dan Dures" userId="a4d20157-df88-481d-80b8-beb62bbedd3b" providerId="ADAL" clId="{87C465CA-632E-43D7-BEDF-E820E7C20A8C}" dt="2022-09-14T14:53:48.646" v="11711" actId="2"/>
        <pc:sldMasterMkLst>
          <pc:docMk/>
          <pc:sldMasterMk cId="1866210918" sldId="2147483677"/>
        </pc:sldMasterMkLst>
        <pc:sldLayoutChg chg="modSp mod">
          <pc:chgData name="Dan Dures" userId="a4d20157-df88-481d-80b8-beb62bbedd3b" providerId="ADAL" clId="{87C465CA-632E-43D7-BEDF-E820E7C20A8C}" dt="2022-09-14T14:53:48.646" v="11711" actId="2"/>
          <pc:sldLayoutMkLst>
            <pc:docMk/>
            <pc:sldMasterMk cId="1866210918" sldId="2147483677"/>
            <pc:sldLayoutMk cId="3841887662" sldId="2147483686"/>
          </pc:sldLayoutMkLst>
          <pc:spChg chg="mod">
            <ac:chgData name="Dan Dures" userId="a4d20157-df88-481d-80b8-beb62bbedd3b" providerId="ADAL" clId="{87C465CA-632E-43D7-BEDF-E820E7C20A8C}" dt="2022-09-14T14:53:48.646" v="11711" actId="2"/>
            <ac:spMkLst>
              <pc:docMk/>
              <pc:sldMasterMk cId="1866210918" sldId="2147483677"/>
              <pc:sldLayoutMk cId="3841887662" sldId="2147483686"/>
              <ac:spMk id="3" creationId="{863C3FB1-DA8F-4E91-91F5-A185C2B760C7}"/>
            </ac:spMkLst>
          </pc:spChg>
        </pc:sldLayoutChg>
      </pc:sldMasterChg>
    </pc:docChg>
  </pc:docChgLst>
  <pc:docChgLst>
    <pc:chgData name="Dan Dures" userId="S::dan@transparentchoice.com::a4d20157-df88-481d-80b8-beb62bbedd3b" providerId="AD" clId="Web-{2BE81CF2-C4C0-8E0A-8424-DC9F7C1DDD47}"/>
    <pc:docChg chg="addSld delSld modSld">
      <pc:chgData name="Dan Dures" userId="S::dan@transparentchoice.com::a4d20157-df88-481d-80b8-beb62bbedd3b" providerId="AD" clId="Web-{2BE81CF2-C4C0-8E0A-8424-DC9F7C1DDD47}" dt="2022-04-26T13:04:46.732" v="5" actId="20577"/>
      <pc:docMkLst>
        <pc:docMk/>
      </pc:docMkLst>
      <pc:sldChg chg="modSp">
        <pc:chgData name="Dan Dures" userId="S::dan@transparentchoice.com::a4d20157-df88-481d-80b8-beb62bbedd3b" providerId="AD" clId="Web-{2BE81CF2-C4C0-8E0A-8424-DC9F7C1DDD47}" dt="2022-04-26T13:04:46.732" v="5" actId="20577"/>
        <pc:sldMkLst>
          <pc:docMk/>
          <pc:sldMk cId="1175659572" sldId="1083"/>
        </pc:sldMkLst>
        <pc:spChg chg="mod">
          <ac:chgData name="Dan Dures" userId="S::dan@transparentchoice.com::a4d20157-df88-481d-80b8-beb62bbedd3b" providerId="AD" clId="Web-{2BE81CF2-C4C0-8E0A-8424-DC9F7C1DDD47}" dt="2022-04-26T13:04:46.732" v="5" actId="20577"/>
          <ac:spMkLst>
            <pc:docMk/>
            <pc:sldMk cId="1175659572" sldId="1083"/>
            <ac:spMk id="8" creationId="{7E176B81-5AB3-449B-870D-4A71926FE549}"/>
          </ac:spMkLst>
        </pc:spChg>
      </pc:sldChg>
      <pc:sldChg chg="modSp">
        <pc:chgData name="Dan Dures" userId="S::dan@transparentchoice.com::a4d20157-df88-481d-80b8-beb62bbedd3b" providerId="AD" clId="Web-{2BE81CF2-C4C0-8E0A-8424-DC9F7C1DDD47}" dt="2022-04-26T12:54:27.298" v="1" actId="14100"/>
        <pc:sldMkLst>
          <pc:docMk/>
          <pc:sldMk cId="910594851" sldId="2144868077"/>
        </pc:sldMkLst>
        <pc:spChg chg="mod">
          <ac:chgData name="Dan Dures" userId="S::dan@transparentchoice.com::a4d20157-df88-481d-80b8-beb62bbedd3b" providerId="AD" clId="Web-{2BE81CF2-C4C0-8E0A-8424-DC9F7C1DDD47}" dt="2022-04-26T12:54:27.298" v="1" actId="14100"/>
          <ac:spMkLst>
            <pc:docMk/>
            <pc:sldMk cId="910594851" sldId="2144868077"/>
            <ac:spMk id="5" creationId="{7D24D063-AACD-4349-AA17-FE3DFDE1A392}"/>
          </ac:spMkLst>
        </pc:spChg>
      </pc:sldChg>
      <pc:sldChg chg="add del">
        <pc:chgData name="Dan Dures" userId="S::dan@transparentchoice.com::a4d20157-df88-481d-80b8-beb62bbedd3b" providerId="AD" clId="Web-{2BE81CF2-C4C0-8E0A-8424-DC9F7C1DDD47}" dt="2022-04-26T12:54:32.783" v="3"/>
        <pc:sldMkLst>
          <pc:docMk/>
          <pc:sldMk cId="3256600109" sldId="2144868081"/>
        </pc:sldMkLst>
      </pc:sldChg>
    </pc:docChg>
  </pc:docChgLst>
  <pc:docChgLst>
    <pc:chgData name="Dan Dures" userId="S::dan@transparentchoice.com::a4d20157-df88-481d-80b8-beb62bbedd3b" providerId="AD" clId="Web-{D334C464-3B66-2BAE-729B-B086C791E3CB}"/>
    <pc:docChg chg="modSld">
      <pc:chgData name="Dan Dures" userId="S::dan@transparentchoice.com::a4d20157-df88-481d-80b8-beb62bbedd3b" providerId="AD" clId="Web-{D334C464-3B66-2BAE-729B-B086C791E3CB}" dt="2022-04-28T11:03:48.401" v="5" actId="20577"/>
      <pc:docMkLst>
        <pc:docMk/>
      </pc:docMkLst>
      <pc:sldChg chg="modSp">
        <pc:chgData name="Dan Dures" userId="S::dan@transparentchoice.com::a4d20157-df88-481d-80b8-beb62bbedd3b" providerId="AD" clId="Web-{D334C464-3B66-2BAE-729B-B086C791E3CB}" dt="2022-04-28T11:03:48.401" v="5" actId="20577"/>
        <pc:sldMkLst>
          <pc:docMk/>
          <pc:sldMk cId="1814096694" sldId="1010"/>
        </pc:sldMkLst>
        <pc:spChg chg="mod">
          <ac:chgData name="Dan Dures" userId="S::dan@transparentchoice.com::a4d20157-df88-481d-80b8-beb62bbedd3b" providerId="AD" clId="Web-{D334C464-3B66-2BAE-729B-B086C791E3CB}" dt="2022-04-28T11:03:48.401" v="5" actId="20577"/>
          <ac:spMkLst>
            <pc:docMk/>
            <pc:sldMk cId="1814096694" sldId="1010"/>
            <ac:spMk id="95" creationId="{5115B675-5DFF-4C46-99D8-ED2CB954573D}"/>
          </ac:spMkLst>
        </pc:spChg>
      </pc:sldChg>
    </pc:docChg>
  </pc:docChgLst>
  <pc:docChgLst>
    <pc:chgData name="Dan Dures" userId="S::dan@transparentchoice.com::a4d20157-df88-481d-80b8-beb62bbedd3b" providerId="AD" clId="Web-{5A2BE24C-3C69-5F3F-B8AA-05B56D01AE69}"/>
    <pc:docChg chg="modSld">
      <pc:chgData name="Dan Dures" userId="S::dan@transparentchoice.com::a4d20157-df88-481d-80b8-beb62bbedd3b" providerId="AD" clId="Web-{5A2BE24C-3C69-5F3F-B8AA-05B56D01AE69}" dt="2022-05-03T11:22:56.924" v="2" actId="20577"/>
      <pc:docMkLst>
        <pc:docMk/>
      </pc:docMkLst>
      <pc:sldChg chg="modSp">
        <pc:chgData name="Dan Dures" userId="S::dan@transparentchoice.com::a4d20157-df88-481d-80b8-beb62bbedd3b" providerId="AD" clId="Web-{5A2BE24C-3C69-5F3F-B8AA-05B56D01AE69}" dt="2022-05-03T11:22:56.924" v="2" actId="20577"/>
        <pc:sldMkLst>
          <pc:docMk/>
          <pc:sldMk cId="3256600109" sldId="2144868081"/>
        </pc:sldMkLst>
        <pc:spChg chg="mod">
          <ac:chgData name="Dan Dures" userId="S::dan@transparentchoice.com::a4d20157-df88-481d-80b8-beb62bbedd3b" providerId="AD" clId="Web-{5A2BE24C-3C69-5F3F-B8AA-05B56D01AE69}" dt="2022-05-03T11:22:56.924" v="2" actId="20577"/>
          <ac:spMkLst>
            <pc:docMk/>
            <pc:sldMk cId="3256600109" sldId="2144868081"/>
            <ac:spMk id="14" creationId="{7F0A8574-962D-44F1-8A49-7D4CFDC0604B}"/>
          </ac:spMkLst>
        </pc:spChg>
      </pc:sldChg>
    </pc:docChg>
  </pc:docChgLst>
  <pc:docChgLst>
    <pc:chgData name="Dan Dures" userId="a4d20157-df88-481d-80b8-beb62bbedd3b" providerId="ADAL" clId="{C6B9789B-1E9F-44E2-85F3-C2991613A003}"/>
    <pc:docChg chg="undo custSel addSld delSld modSld sldOrd">
      <pc:chgData name="Dan Dures" userId="a4d20157-df88-481d-80b8-beb62bbedd3b" providerId="ADAL" clId="{C6B9789B-1E9F-44E2-85F3-C2991613A003}" dt="2021-05-26T10:02:52.476" v="1151" actId="20577"/>
      <pc:docMkLst>
        <pc:docMk/>
      </pc:docMkLst>
      <pc:sldChg chg="modSp del mod">
        <pc:chgData name="Dan Dures" userId="a4d20157-df88-481d-80b8-beb62bbedd3b" providerId="ADAL" clId="{C6B9789B-1E9F-44E2-85F3-C2991613A003}" dt="2021-05-26T09:44:58.392" v="105" actId="47"/>
        <pc:sldMkLst>
          <pc:docMk/>
          <pc:sldMk cId="3499533710" sldId="646"/>
        </pc:sldMkLst>
        <pc:spChg chg="mod">
          <ac:chgData name="Dan Dures" userId="a4d20157-df88-481d-80b8-beb62bbedd3b" providerId="ADAL" clId="{C6B9789B-1E9F-44E2-85F3-C2991613A003}" dt="2021-05-11T20:55:38.475" v="71" actId="20577"/>
          <ac:spMkLst>
            <pc:docMk/>
            <pc:sldMk cId="3499533710" sldId="646"/>
            <ac:spMk id="2" creationId="{1F212538-AB0C-4463-91C9-105B0879482D}"/>
          </ac:spMkLst>
        </pc:spChg>
      </pc:sldChg>
      <pc:sldChg chg="delSp modSp del mod">
        <pc:chgData name="Dan Dures" userId="a4d20157-df88-481d-80b8-beb62bbedd3b" providerId="ADAL" clId="{C6B9789B-1E9F-44E2-85F3-C2991613A003}" dt="2021-05-26T09:53:45.165" v="508" actId="47"/>
        <pc:sldMkLst>
          <pc:docMk/>
          <pc:sldMk cId="2040238544" sldId="756"/>
        </pc:sldMkLst>
        <pc:spChg chg="mod">
          <ac:chgData name="Dan Dures" userId="a4d20157-df88-481d-80b8-beb62bbedd3b" providerId="ADAL" clId="{C6B9789B-1E9F-44E2-85F3-C2991613A003}" dt="2021-05-26T09:45:35.215" v="118" actId="255"/>
          <ac:spMkLst>
            <pc:docMk/>
            <pc:sldMk cId="2040238544" sldId="756"/>
            <ac:spMk id="12" creationId="{CC11B620-FA25-4903-A9FC-0C8417A0BDFE}"/>
          </ac:spMkLst>
        </pc:spChg>
        <pc:picChg chg="del">
          <ac:chgData name="Dan Dures" userId="a4d20157-df88-481d-80b8-beb62bbedd3b" providerId="ADAL" clId="{C6B9789B-1E9F-44E2-85F3-C2991613A003}" dt="2021-05-26T09:53:29.425" v="507" actId="478"/>
          <ac:picMkLst>
            <pc:docMk/>
            <pc:sldMk cId="2040238544" sldId="756"/>
            <ac:picMk id="7" creationId="{AA14DF1C-754C-43CB-B4F9-F4C7CF21EFD1}"/>
          </ac:picMkLst>
        </pc:picChg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1661631220" sldId="879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3295120566" sldId="880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2252504672" sldId="886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3056410417" sldId="889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4256018623" sldId="890"/>
        </pc:sldMkLst>
      </pc:sldChg>
      <pc:sldChg chg="modSp mod">
        <pc:chgData name="Dan Dures" userId="a4d20157-df88-481d-80b8-beb62bbedd3b" providerId="ADAL" clId="{C6B9789B-1E9F-44E2-85F3-C2991613A003}" dt="2021-05-26T10:01:19.702" v="1078" actId="115"/>
        <pc:sldMkLst>
          <pc:docMk/>
          <pc:sldMk cId="1421789419" sldId="895"/>
        </pc:sldMkLst>
        <pc:spChg chg="mod">
          <ac:chgData name="Dan Dures" userId="a4d20157-df88-481d-80b8-beb62bbedd3b" providerId="ADAL" clId="{C6B9789B-1E9F-44E2-85F3-C2991613A003}" dt="2021-05-26T10:01:19.702" v="1078" actId="115"/>
          <ac:spMkLst>
            <pc:docMk/>
            <pc:sldMk cId="1421789419" sldId="895"/>
            <ac:spMk id="2" creationId="{FF11480B-D5E7-43EF-BA22-F5FC025B87CF}"/>
          </ac:spMkLst>
        </pc:spChg>
      </pc:sldChg>
      <pc:sldChg chg="del">
        <pc:chgData name="Dan Dures" userId="a4d20157-df88-481d-80b8-beb62bbedd3b" providerId="ADAL" clId="{C6B9789B-1E9F-44E2-85F3-C2991613A003}" dt="2021-05-07T11:30:30.195" v="60" actId="47"/>
        <pc:sldMkLst>
          <pc:docMk/>
          <pc:sldMk cId="3042188609" sldId="898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4040195777" sldId="919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3653251555" sldId="921"/>
        </pc:sldMkLst>
      </pc:sldChg>
      <pc:sldChg chg="addSp delSp modSp mod delAnim modAnim">
        <pc:chgData name="Dan Dures" userId="a4d20157-df88-481d-80b8-beb62bbedd3b" providerId="ADAL" clId="{C6B9789B-1E9F-44E2-85F3-C2991613A003}" dt="2021-05-26T10:01:45.531" v="1089" actId="108"/>
        <pc:sldMkLst>
          <pc:docMk/>
          <pc:sldMk cId="2194630404" sldId="926"/>
        </pc:sldMkLst>
        <pc:spChg chg="mod">
          <ac:chgData name="Dan Dures" userId="a4d20157-df88-481d-80b8-beb62bbedd3b" providerId="ADAL" clId="{C6B9789B-1E9F-44E2-85F3-C2991613A003}" dt="2021-05-26T10:01:45.531" v="1089" actId="108"/>
          <ac:spMkLst>
            <pc:docMk/>
            <pc:sldMk cId="2194630404" sldId="926"/>
            <ac:spMk id="2" creationId="{FF11480B-D5E7-43EF-BA22-F5FC025B87CF}"/>
          </ac:spMkLst>
        </pc:spChg>
        <pc:spChg chg="mod">
          <ac:chgData name="Dan Dures" userId="a4d20157-df88-481d-80b8-beb62bbedd3b" providerId="ADAL" clId="{C6B9789B-1E9F-44E2-85F3-C2991613A003}" dt="2021-05-26T10:00:18.271" v="1059" actId="20577"/>
          <ac:spMkLst>
            <pc:docMk/>
            <pc:sldMk cId="2194630404" sldId="926"/>
            <ac:spMk id="3" creationId="{ACFA791F-35D5-441D-B757-01D26E041843}"/>
          </ac:spMkLst>
        </pc:spChg>
        <pc:spChg chg="add mod">
          <ac:chgData name="Dan Dures" userId="a4d20157-df88-481d-80b8-beb62bbedd3b" providerId="ADAL" clId="{C6B9789B-1E9F-44E2-85F3-C2991613A003}" dt="2021-05-26T10:00:56.417" v="1072" actId="1035"/>
          <ac:spMkLst>
            <pc:docMk/>
            <pc:sldMk cId="2194630404" sldId="926"/>
            <ac:spMk id="12" creationId="{1BCB3013-471B-46CA-A0FA-7F25962F595E}"/>
          </ac:spMkLst>
        </pc:spChg>
        <pc:spChg chg="del mod">
          <ac:chgData name="Dan Dures" userId="a4d20157-df88-481d-80b8-beb62bbedd3b" providerId="ADAL" clId="{C6B9789B-1E9F-44E2-85F3-C2991613A003}" dt="2021-05-26T09:48:57.026" v="156" actId="478"/>
          <ac:spMkLst>
            <pc:docMk/>
            <pc:sldMk cId="2194630404" sldId="926"/>
            <ac:spMk id="13" creationId="{3FF343DE-3B61-4D37-9EDE-F5FF0281DB5A}"/>
          </ac:spMkLst>
        </pc:spChg>
        <pc:spChg chg="del">
          <ac:chgData name="Dan Dures" userId="a4d20157-df88-481d-80b8-beb62bbedd3b" providerId="ADAL" clId="{C6B9789B-1E9F-44E2-85F3-C2991613A003}" dt="2021-05-26T09:46:20.860" v="135" actId="478"/>
          <ac:spMkLst>
            <pc:docMk/>
            <pc:sldMk cId="2194630404" sldId="926"/>
            <ac:spMk id="16" creationId="{2EDFCDC7-85E8-404A-9BD0-EFFA19B97602}"/>
          </ac:spMkLst>
        </pc:spChg>
        <pc:spChg chg="del">
          <ac:chgData name="Dan Dures" userId="a4d20157-df88-481d-80b8-beb62bbedd3b" providerId="ADAL" clId="{C6B9789B-1E9F-44E2-85F3-C2991613A003}" dt="2021-05-26T09:46:22.726" v="136" actId="478"/>
          <ac:spMkLst>
            <pc:docMk/>
            <pc:sldMk cId="2194630404" sldId="926"/>
            <ac:spMk id="18" creationId="{1476CC65-0094-4099-BAD1-D6ED34E30916}"/>
          </ac:spMkLst>
        </pc:spChg>
        <pc:picChg chg="del">
          <ac:chgData name="Dan Dures" userId="a4d20157-df88-481d-80b8-beb62bbedd3b" providerId="ADAL" clId="{C6B9789B-1E9F-44E2-85F3-C2991613A003}" dt="2021-05-26T09:48:12.644" v="144" actId="478"/>
          <ac:picMkLst>
            <pc:docMk/>
            <pc:sldMk cId="2194630404" sldId="926"/>
            <ac:picMk id="7" creationId="{F8CF8BF3-3218-43C4-A7F8-1FAEBA7EA589}"/>
          </ac:picMkLst>
        </pc:picChg>
        <pc:picChg chg="del">
          <ac:chgData name="Dan Dures" userId="a4d20157-df88-481d-80b8-beb62bbedd3b" providerId="ADAL" clId="{C6B9789B-1E9F-44E2-85F3-C2991613A003}" dt="2021-05-26T09:46:13.644" v="134" actId="478"/>
          <ac:picMkLst>
            <pc:docMk/>
            <pc:sldMk cId="2194630404" sldId="926"/>
            <ac:picMk id="9" creationId="{34AB1AA9-82D0-4A41-88D9-7ED11B2FC830}"/>
          </ac:picMkLst>
        </pc:picChg>
        <pc:picChg chg="add mod">
          <ac:chgData name="Dan Dures" userId="a4d20157-df88-481d-80b8-beb62bbedd3b" providerId="ADAL" clId="{C6B9789B-1E9F-44E2-85F3-C2991613A003}" dt="2021-05-26T10:00:51.871" v="1067" actId="1076"/>
          <ac:picMkLst>
            <pc:docMk/>
            <pc:sldMk cId="2194630404" sldId="926"/>
            <ac:picMk id="10" creationId="{557306DE-4433-4B94-B68B-F0CCC05B8272}"/>
          </ac:picMkLst>
        </pc:picChg>
        <pc:picChg chg="add mod">
          <ac:chgData name="Dan Dures" userId="a4d20157-df88-481d-80b8-beb62bbedd3b" providerId="ADAL" clId="{C6B9789B-1E9F-44E2-85F3-C2991613A003}" dt="2021-05-26T10:01:00.146" v="1074" actId="1076"/>
          <ac:picMkLst>
            <pc:docMk/>
            <pc:sldMk cId="2194630404" sldId="926"/>
            <ac:picMk id="11" creationId="{26970DE7-15B2-4F8C-84EB-BCD26BF74000}"/>
          </ac:picMkLst>
        </pc:picChg>
        <pc:picChg chg="add mod modCrop">
          <ac:chgData name="Dan Dures" userId="a4d20157-df88-481d-80b8-beb62bbedd3b" providerId="ADAL" clId="{C6B9789B-1E9F-44E2-85F3-C2991613A003}" dt="2021-05-26T10:01:03.433" v="1075" actId="1076"/>
          <ac:picMkLst>
            <pc:docMk/>
            <pc:sldMk cId="2194630404" sldId="926"/>
            <ac:picMk id="14" creationId="{7D662624-0AC0-4238-8BE2-BC171424C68E}"/>
          </ac:picMkLst>
        </pc:picChg>
      </pc:sldChg>
      <pc:sldChg chg="modSp mod">
        <pc:chgData name="Dan Dures" userId="a4d20157-df88-481d-80b8-beb62bbedd3b" providerId="ADAL" clId="{C6B9789B-1E9F-44E2-85F3-C2991613A003}" dt="2021-05-26T10:01:41.358" v="1087" actId="108"/>
        <pc:sldMkLst>
          <pc:docMk/>
          <pc:sldMk cId="1364350527" sldId="927"/>
        </pc:sldMkLst>
        <pc:spChg chg="mod">
          <ac:chgData name="Dan Dures" userId="a4d20157-df88-481d-80b8-beb62bbedd3b" providerId="ADAL" clId="{C6B9789B-1E9F-44E2-85F3-C2991613A003}" dt="2021-05-26T10:01:41.358" v="1087" actId="108"/>
          <ac:spMkLst>
            <pc:docMk/>
            <pc:sldMk cId="1364350527" sldId="927"/>
            <ac:spMk id="2" creationId="{FF11480B-D5E7-43EF-BA22-F5FC025B87CF}"/>
          </ac:spMkLst>
        </pc:spChg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3756923833" sldId="928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1865024722" sldId="936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2015386796" sldId="944"/>
        </pc:sldMkLst>
      </pc:sldChg>
      <pc:sldChg chg="del">
        <pc:chgData name="Dan Dures" userId="a4d20157-df88-481d-80b8-beb62bbedd3b" providerId="ADAL" clId="{C6B9789B-1E9F-44E2-85F3-C2991613A003}" dt="2021-05-07T11:30:30.195" v="60" actId="47"/>
        <pc:sldMkLst>
          <pc:docMk/>
          <pc:sldMk cId="2907760340" sldId="951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3779313258" sldId="966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1854005314" sldId="973"/>
        </pc:sldMkLst>
      </pc:sldChg>
      <pc:sldChg chg="modSp mod">
        <pc:chgData name="Dan Dures" userId="a4d20157-df88-481d-80b8-beb62bbedd3b" providerId="ADAL" clId="{C6B9789B-1E9F-44E2-85F3-C2991613A003}" dt="2021-05-26T09:45:12.427" v="110" actId="404"/>
        <pc:sldMkLst>
          <pc:docMk/>
          <pc:sldMk cId="1828911393" sldId="979"/>
        </pc:sldMkLst>
        <pc:spChg chg="mod">
          <ac:chgData name="Dan Dures" userId="a4d20157-df88-481d-80b8-beb62bbedd3b" providerId="ADAL" clId="{C6B9789B-1E9F-44E2-85F3-C2991613A003}" dt="2021-05-26T09:45:12.427" v="110" actId="404"/>
          <ac:spMkLst>
            <pc:docMk/>
            <pc:sldMk cId="1828911393" sldId="979"/>
            <ac:spMk id="143" creationId="{6E7E9402-537B-474B-B2DA-C27B54AD8131}"/>
          </ac:spMkLst>
        </pc:spChg>
      </pc:sldChg>
      <pc:sldChg chg="del">
        <pc:chgData name="Dan Dures" userId="a4d20157-df88-481d-80b8-beb62bbedd3b" providerId="ADAL" clId="{C6B9789B-1E9F-44E2-85F3-C2991613A003}" dt="2021-05-07T11:30:30.195" v="60" actId="47"/>
        <pc:sldMkLst>
          <pc:docMk/>
          <pc:sldMk cId="2656628392" sldId="982"/>
        </pc:sldMkLst>
      </pc:sldChg>
      <pc:sldChg chg="del">
        <pc:chgData name="Dan Dures" userId="a4d20157-df88-481d-80b8-beb62bbedd3b" providerId="ADAL" clId="{C6B9789B-1E9F-44E2-85F3-C2991613A003}" dt="2021-05-07T11:30:30.195" v="60" actId="47"/>
        <pc:sldMkLst>
          <pc:docMk/>
          <pc:sldMk cId="4006786251" sldId="983"/>
        </pc:sldMkLst>
      </pc:sldChg>
      <pc:sldChg chg="modSp mod">
        <pc:chgData name="Dan Dures" userId="a4d20157-df88-481d-80b8-beb62bbedd3b" providerId="ADAL" clId="{C6B9789B-1E9F-44E2-85F3-C2991613A003}" dt="2021-05-26T10:01:43.520" v="1088" actId="108"/>
        <pc:sldMkLst>
          <pc:docMk/>
          <pc:sldMk cId="1985708876" sldId="988"/>
        </pc:sldMkLst>
        <pc:spChg chg="mod">
          <ac:chgData name="Dan Dures" userId="a4d20157-df88-481d-80b8-beb62bbedd3b" providerId="ADAL" clId="{C6B9789B-1E9F-44E2-85F3-C2991613A003}" dt="2021-05-26T10:01:43.520" v="1088" actId="108"/>
          <ac:spMkLst>
            <pc:docMk/>
            <pc:sldMk cId="1985708876" sldId="988"/>
            <ac:spMk id="30" creationId="{E0C9E3DF-0555-49C9-975C-29C0B0CF42CA}"/>
          </ac:spMkLst>
        </pc:spChg>
      </pc:sldChg>
      <pc:sldChg chg="modSp mod">
        <pc:chgData name="Dan Dures" userId="a4d20157-df88-481d-80b8-beb62bbedd3b" providerId="ADAL" clId="{C6B9789B-1E9F-44E2-85F3-C2991613A003}" dt="2021-05-26T10:01:31.916" v="1082" actId="108"/>
        <pc:sldMkLst>
          <pc:docMk/>
          <pc:sldMk cId="186698806" sldId="992"/>
        </pc:sldMkLst>
        <pc:spChg chg="mod">
          <ac:chgData name="Dan Dures" userId="a4d20157-df88-481d-80b8-beb62bbedd3b" providerId="ADAL" clId="{C6B9789B-1E9F-44E2-85F3-C2991613A003}" dt="2021-05-26T10:01:31.916" v="1082" actId="108"/>
          <ac:spMkLst>
            <pc:docMk/>
            <pc:sldMk cId="186698806" sldId="992"/>
            <ac:spMk id="4" creationId="{DC95FC69-CE56-4B14-B267-04AE5DA3714B}"/>
          </ac:spMkLst>
        </pc:spChg>
      </pc:sldChg>
      <pc:sldChg chg="del">
        <pc:chgData name="Dan Dures" userId="a4d20157-df88-481d-80b8-beb62bbedd3b" providerId="ADAL" clId="{C6B9789B-1E9F-44E2-85F3-C2991613A003}" dt="2021-05-07T11:30:36.278" v="61" actId="47"/>
        <pc:sldMkLst>
          <pc:docMk/>
          <pc:sldMk cId="3670329771" sldId="993"/>
        </pc:sldMkLst>
      </pc:sldChg>
      <pc:sldChg chg="del">
        <pc:chgData name="Dan Dures" userId="a4d20157-df88-481d-80b8-beb62bbedd3b" providerId="ADAL" clId="{C6B9789B-1E9F-44E2-85F3-C2991613A003}" dt="2021-05-07T11:30:30.195" v="60" actId="47"/>
        <pc:sldMkLst>
          <pc:docMk/>
          <pc:sldMk cId="1719454787" sldId="994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1198493281" sldId="1009"/>
        </pc:sldMkLst>
      </pc:sldChg>
      <pc:sldChg chg="modSp mod">
        <pc:chgData name="Dan Dures" userId="a4d20157-df88-481d-80b8-beb62bbedd3b" providerId="ADAL" clId="{C6B9789B-1E9F-44E2-85F3-C2991613A003}" dt="2021-05-26T10:01:28.742" v="1081" actId="108"/>
        <pc:sldMkLst>
          <pc:docMk/>
          <pc:sldMk cId="1814096694" sldId="1010"/>
        </pc:sldMkLst>
        <pc:spChg chg="mod">
          <ac:chgData name="Dan Dures" userId="a4d20157-df88-481d-80b8-beb62bbedd3b" providerId="ADAL" clId="{C6B9789B-1E9F-44E2-85F3-C2991613A003}" dt="2021-05-26T10:01:28.742" v="1081" actId="108"/>
          <ac:spMkLst>
            <pc:docMk/>
            <pc:sldMk cId="1814096694" sldId="1010"/>
            <ac:spMk id="143" creationId="{6E7E9402-537B-474B-B2DA-C27B54AD8131}"/>
          </ac:spMkLst>
        </pc:spChg>
      </pc:sldChg>
      <pc:sldChg chg="del">
        <pc:chgData name="Dan Dures" userId="a4d20157-df88-481d-80b8-beb62bbedd3b" providerId="ADAL" clId="{C6B9789B-1E9F-44E2-85F3-C2991613A003}" dt="2021-05-07T11:30:30.195" v="60" actId="47"/>
        <pc:sldMkLst>
          <pc:docMk/>
          <pc:sldMk cId="117174415" sldId="1011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2603770499" sldId="1013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1285457269" sldId="1014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1635658911" sldId="1015"/>
        </pc:sldMkLst>
      </pc:sldChg>
      <pc:sldChg chg="addSp delSp modSp add mod ord modClrScheme chgLayout">
        <pc:chgData name="Dan Dures" userId="a4d20157-df88-481d-80b8-beb62bbedd3b" providerId="ADAL" clId="{C6B9789B-1E9F-44E2-85F3-C2991613A003}" dt="2021-05-26T10:01:34.422" v="1084" actId="27636"/>
        <pc:sldMkLst>
          <pc:docMk/>
          <pc:sldMk cId="1258465682" sldId="1017"/>
        </pc:sldMkLst>
        <pc:spChg chg="del mod ord">
          <ac:chgData name="Dan Dures" userId="a4d20157-df88-481d-80b8-beb62bbedd3b" providerId="ADAL" clId="{C6B9789B-1E9F-44E2-85F3-C2991613A003}" dt="2021-05-26T09:57:28.425" v="776" actId="478"/>
          <ac:spMkLst>
            <pc:docMk/>
            <pc:sldMk cId="1258465682" sldId="1017"/>
            <ac:spMk id="2" creationId="{49D9B94C-08A9-46E8-B16F-79227C4BBC9B}"/>
          </ac:spMkLst>
        </pc:spChg>
        <pc:spChg chg="mod ord">
          <ac:chgData name="Dan Dures" userId="a4d20157-df88-481d-80b8-beb62bbedd3b" providerId="ADAL" clId="{C6B9789B-1E9F-44E2-85F3-C2991613A003}" dt="2021-05-26T10:01:34.422" v="1084" actId="27636"/>
          <ac:spMkLst>
            <pc:docMk/>
            <pc:sldMk cId="1258465682" sldId="1017"/>
            <ac:spMk id="3" creationId="{0E0E364F-443F-4E4E-A7FA-F8D152845965}"/>
          </ac:spMkLst>
        </pc:spChg>
        <pc:spChg chg="mod">
          <ac:chgData name="Dan Dures" userId="a4d20157-df88-481d-80b8-beb62bbedd3b" providerId="ADAL" clId="{C6B9789B-1E9F-44E2-85F3-C2991613A003}" dt="2021-05-26T09:57:23.063" v="775" actId="1076"/>
          <ac:spMkLst>
            <pc:docMk/>
            <pc:sldMk cId="1258465682" sldId="1017"/>
            <ac:spMk id="6" creationId="{6C20B8C7-83E3-4E28-8306-581F12FE475B}"/>
          </ac:spMkLst>
        </pc:spChg>
        <pc:spChg chg="add del mod">
          <ac:chgData name="Dan Dures" userId="a4d20157-df88-481d-80b8-beb62bbedd3b" providerId="ADAL" clId="{C6B9789B-1E9F-44E2-85F3-C2991613A003}" dt="2021-05-26T09:57:30.478" v="777" actId="478"/>
          <ac:spMkLst>
            <pc:docMk/>
            <pc:sldMk cId="1258465682" sldId="1017"/>
            <ac:spMk id="7" creationId="{A25512B4-6C0D-400E-AB51-CE048D133FD9}"/>
          </ac:spMkLst>
        </pc:spChg>
        <pc:spChg chg="add mod">
          <ac:chgData name="Dan Dures" userId="a4d20157-df88-481d-80b8-beb62bbedd3b" providerId="ADAL" clId="{C6B9789B-1E9F-44E2-85F3-C2991613A003}" dt="2021-05-26T09:58:32.824" v="891" actId="1076"/>
          <ac:spMkLst>
            <pc:docMk/>
            <pc:sldMk cId="1258465682" sldId="1017"/>
            <ac:spMk id="8" creationId="{884BE11D-11C2-436A-B4BA-77E0FFBAAEFA}"/>
          </ac:spMkLst>
        </pc:spChg>
        <pc:spChg chg="mod">
          <ac:chgData name="Dan Dures" userId="a4d20157-df88-481d-80b8-beb62bbedd3b" providerId="ADAL" clId="{C6B9789B-1E9F-44E2-85F3-C2991613A003}" dt="2021-05-26T09:57:40.762" v="780" actId="1076"/>
          <ac:spMkLst>
            <pc:docMk/>
            <pc:sldMk cId="1258465682" sldId="1017"/>
            <ac:spMk id="10" creationId="{1D431FA6-B4A7-451A-A29A-52DCB70512CF}"/>
          </ac:spMkLst>
        </pc:spChg>
      </pc:sldChg>
      <pc:sldChg chg="modSp mod">
        <pc:chgData name="Dan Dures" userId="a4d20157-df88-481d-80b8-beb62bbedd3b" providerId="ADAL" clId="{C6B9789B-1E9F-44E2-85F3-C2991613A003}" dt="2021-05-26T10:01:25.741" v="1080" actId="27636"/>
        <pc:sldMkLst>
          <pc:docMk/>
          <pc:sldMk cId="1976028062" sldId="1048"/>
        </pc:sldMkLst>
        <pc:spChg chg="mod">
          <ac:chgData name="Dan Dures" userId="a4d20157-df88-481d-80b8-beb62bbedd3b" providerId="ADAL" clId="{C6B9789B-1E9F-44E2-85F3-C2991613A003}" dt="2021-05-26T10:01:25.741" v="1080" actId="27636"/>
          <ac:spMkLst>
            <pc:docMk/>
            <pc:sldMk cId="1976028062" sldId="1048"/>
            <ac:spMk id="2" creationId="{F4442944-D305-4A80-91E2-61166CEE9E4F}"/>
          </ac:spMkLst>
        </pc:spChg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2817245784" sldId="1050"/>
        </pc:sldMkLst>
      </pc:sldChg>
      <pc:sldChg chg="del">
        <pc:chgData name="Dan Dures" userId="a4d20157-df88-481d-80b8-beb62bbedd3b" providerId="ADAL" clId="{C6B9789B-1E9F-44E2-85F3-C2991613A003}" dt="2021-05-07T11:30:30.195" v="60" actId="47"/>
        <pc:sldMkLst>
          <pc:docMk/>
          <pc:sldMk cId="3678326064" sldId="1051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92477641" sldId="1052"/>
        </pc:sldMkLst>
      </pc:sldChg>
      <pc:sldChg chg="modSp mod">
        <pc:chgData name="Dan Dures" userId="a4d20157-df88-481d-80b8-beb62bbedd3b" providerId="ADAL" clId="{C6B9789B-1E9F-44E2-85F3-C2991613A003}" dt="2021-05-26T10:02:52.476" v="1151" actId="20577"/>
        <pc:sldMkLst>
          <pc:docMk/>
          <pc:sldMk cId="1531376125" sldId="1053"/>
        </pc:sldMkLst>
        <pc:spChg chg="mod">
          <ac:chgData name="Dan Dures" userId="a4d20157-df88-481d-80b8-beb62bbedd3b" providerId="ADAL" clId="{C6B9789B-1E9F-44E2-85F3-C2991613A003}" dt="2021-05-26T10:01:54.848" v="1109" actId="20577"/>
          <ac:spMkLst>
            <pc:docMk/>
            <pc:sldMk cId="1531376125" sldId="1053"/>
            <ac:spMk id="2" creationId="{FF11480B-D5E7-43EF-BA22-F5FC025B87CF}"/>
          </ac:spMkLst>
        </pc:spChg>
        <pc:spChg chg="mod">
          <ac:chgData name="Dan Dures" userId="a4d20157-df88-481d-80b8-beb62bbedd3b" providerId="ADAL" clId="{C6B9789B-1E9F-44E2-85F3-C2991613A003}" dt="2021-05-26T10:02:52.476" v="1151" actId="20577"/>
          <ac:spMkLst>
            <pc:docMk/>
            <pc:sldMk cId="1531376125" sldId="1053"/>
            <ac:spMk id="3" creationId="{ACFA791F-35D5-441D-B757-01D26E041843}"/>
          </ac:spMkLst>
        </pc:spChg>
        <pc:picChg chg="mod">
          <ac:chgData name="Dan Dures" userId="a4d20157-df88-481d-80b8-beb62bbedd3b" providerId="ADAL" clId="{C6B9789B-1E9F-44E2-85F3-C2991613A003}" dt="2021-05-26T09:46:36.917" v="141" actId="1076"/>
          <ac:picMkLst>
            <pc:docMk/>
            <pc:sldMk cId="1531376125" sldId="1053"/>
            <ac:picMk id="2050" creationId="{BFF8C2C6-8CBD-40E1-B361-3B844045459F}"/>
          </ac:picMkLst>
        </pc:picChg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960776448" sldId="1054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641753813" sldId="1055"/>
        </pc:sldMkLst>
      </pc:sldChg>
      <pc:sldChg chg="addSp delSp modSp del mod">
        <pc:chgData name="Dan Dures" userId="a4d20157-df88-481d-80b8-beb62bbedd3b" providerId="ADAL" clId="{C6B9789B-1E9F-44E2-85F3-C2991613A003}" dt="2021-05-07T11:56:58.961" v="69" actId="47"/>
        <pc:sldMkLst>
          <pc:docMk/>
          <pc:sldMk cId="416272193" sldId="1056"/>
        </pc:sldMkLst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3" creationId="{F0C3885A-586D-4BFB-BF8C-3A5AD361AC8D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4" creationId="{5DC7AF6F-8861-4894-82D0-2CF1F4913412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5" creationId="{454AC82C-D53F-4DAB-86A7-4514CCD27209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7" creationId="{7E4F0FBC-087A-4E34-AB24-C7032FFAED7B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9" creationId="{10D30F92-428F-4BAA-A232-AED00BEC160E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10" creationId="{5DA28E26-500F-460A-A234-0146831A9714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12" creationId="{912A3A29-18FF-4C53-9509-8BC4198D6C42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13" creationId="{7C0A4A5A-4746-44CD-919C-1B359E1EC36E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17" creationId="{BADA8989-F1FC-4544-9B07-92757841E491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22" creationId="{58678497-252E-4E16-8762-4745AF32635A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25" creationId="{E1CF5E60-1FC0-4B99-AC85-D54646D0FCB1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27" creationId="{78A6B1B1-839B-4D5C-A65A-1B123716183F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28" creationId="{8CCDD5C5-4CCF-4C28-8B29-86026A85E051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31" creationId="{95BFE582-C8AB-4F8A-A47A-86449A98A98B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32" creationId="{2BFC35C7-E6DF-4C80-9A42-27DE989C8506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33" creationId="{F043563E-199A-420E-ABF8-40EF07A8C965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34" creationId="{27E8C458-41D4-468F-B9C0-CCB3AE9F62F2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35" creationId="{8C3A7D68-5790-4592-892D-6B9EC1AF493E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36" creationId="{6FB3CF9A-8BD0-4B85-9E09-21B369B7B9A7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37" creationId="{2CBEB136-8897-48E2-B019-AACB68E42C21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38" creationId="{372385DB-F24F-4791-A1FE-813BF370E400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39" creationId="{B11C4DF1-40F0-402F-B139-E45B0EBA4911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40" creationId="{B564B5B5-2314-4EC2-A267-824232F6A0A4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41" creationId="{F9CEBDC6-D9E2-423C-B54F-7E6F5506DDA3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42" creationId="{ED5171D5-81B9-40FC-A76B-771A8E0C6BA4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43" creationId="{51A91E9B-EB60-4AE4-B7E6-E3AB10521925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44" creationId="{5870AA2F-6F61-4B7A-AA91-934E9A6760E3}"/>
          </ac:spMkLst>
        </pc:spChg>
        <pc:spChg chg="del">
          <ac:chgData name="Dan Dures" userId="a4d20157-df88-481d-80b8-beb62bbedd3b" providerId="ADAL" clId="{C6B9789B-1E9F-44E2-85F3-C2991613A003}" dt="2021-05-07T11:28:02.125" v="45" actId="478"/>
          <ac:spMkLst>
            <pc:docMk/>
            <pc:sldMk cId="416272193" sldId="1056"/>
            <ac:spMk id="45" creationId="{045911C6-B03B-4D31-A8DB-2B720E96485F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47" creationId="{924A06EA-24B0-4EDC-BCF9-E6A902A94895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48" creationId="{C1096DBE-8C1B-40E5-B961-465444330C31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49" creationId="{0A4673F7-48F2-424A-958B-172C06CF01DE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50" creationId="{48728A95-7A90-4BBF-BD21-0970205A8268}"/>
          </ac:spMkLst>
        </pc:spChg>
        <pc:spChg chg="mod">
          <ac:chgData name="Dan Dures" userId="a4d20157-df88-481d-80b8-beb62bbedd3b" providerId="ADAL" clId="{C6B9789B-1E9F-44E2-85F3-C2991613A003}" dt="2021-05-07T11:29:54.380" v="59" actId="20577"/>
          <ac:spMkLst>
            <pc:docMk/>
            <pc:sldMk cId="416272193" sldId="1056"/>
            <ac:spMk id="51" creationId="{58F68431-5296-49CC-B245-1CE9740F0DD8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52" creationId="{FDB9893C-442F-424E-8A88-865BABE743AA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53" creationId="{487F262F-69B2-4C77-B89D-6BBB94C40F94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55" creationId="{B9993048-ADCD-488E-86CB-3553212CB57E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56" creationId="{501C9683-BDD6-4948-AD1A-0D43F382C902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57" creationId="{F7A581A7-DDF8-4AC9-A7D4-F6DCCC22CD13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58" creationId="{AA9542A4-1E89-4172-BF6B-7FBFC6DA2E1E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60" creationId="{D328EC1B-1BAF-447A-B120-41ED86994DF5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61" creationId="{70A5362B-9296-4189-AB62-10036BD42087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62" creationId="{DA35EF4D-3B32-4EF1-8226-5C75EC88E4AA}"/>
          </ac:spMkLst>
        </pc:spChg>
        <pc:spChg chg="mod">
          <ac:chgData name="Dan Dures" userId="a4d20157-df88-481d-80b8-beb62bbedd3b" providerId="ADAL" clId="{C6B9789B-1E9F-44E2-85F3-C2991613A003}" dt="2021-05-07T11:28:48.297" v="46"/>
          <ac:spMkLst>
            <pc:docMk/>
            <pc:sldMk cId="416272193" sldId="1056"/>
            <ac:spMk id="63" creationId="{6E36471A-7F7B-4FBB-9C28-D36EC5AC6932}"/>
          </ac:spMkLst>
        </pc:spChg>
        <pc:grpChg chg="add del mod">
          <ac:chgData name="Dan Dures" userId="a4d20157-df88-481d-80b8-beb62bbedd3b" providerId="ADAL" clId="{C6B9789B-1E9F-44E2-85F3-C2991613A003}" dt="2021-05-07T11:29:19.378" v="50" actId="478"/>
          <ac:grpSpMkLst>
            <pc:docMk/>
            <pc:sldMk cId="416272193" sldId="1056"/>
            <ac:grpSpMk id="29" creationId="{94EF055E-4C7C-4F8D-BAF3-34517D7A5F34}"/>
          </ac:grpSpMkLst>
        </pc:grpChg>
        <pc:picChg chg="del">
          <ac:chgData name="Dan Dures" userId="a4d20157-df88-481d-80b8-beb62bbedd3b" providerId="ADAL" clId="{C6B9789B-1E9F-44E2-85F3-C2991613A003}" dt="2021-05-07T11:28:02.125" v="45" actId="478"/>
          <ac:picMkLst>
            <pc:docMk/>
            <pc:sldMk cId="416272193" sldId="1056"/>
            <ac:picMk id="6" creationId="{55AC15D2-4B63-4136-A77F-B485EF182187}"/>
          </ac:picMkLst>
        </pc:picChg>
        <pc:picChg chg="add mod">
          <ac:chgData name="Dan Dures" userId="a4d20157-df88-481d-80b8-beb62bbedd3b" providerId="ADAL" clId="{C6B9789B-1E9F-44E2-85F3-C2991613A003}" dt="2021-05-07T11:56:55.619" v="68" actId="1076"/>
          <ac:picMkLst>
            <pc:docMk/>
            <pc:sldMk cId="416272193" sldId="1056"/>
            <ac:picMk id="8" creationId="{E901B1AC-7D46-44E4-BAC1-821D1301FF47}"/>
          </ac:picMkLst>
        </pc:picChg>
        <pc:picChg chg="add mod">
          <ac:chgData name="Dan Dures" userId="a4d20157-df88-481d-80b8-beb62bbedd3b" providerId="ADAL" clId="{C6B9789B-1E9F-44E2-85F3-C2991613A003}" dt="2021-05-07T11:56:53.723" v="67" actId="1076"/>
          <ac:picMkLst>
            <pc:docMk/>
            <pc:sldMk cId="416272193" sldId="1056"/>
            <ac:picMk id="14" creationId="{21D98278-B4C2-4C99-94F0-E98557416016}"/>
          </ac:picMkLst>
        </pc:picChg>
        <pc:picChg chg="del">
          <ac:chgData name="Dan Dures" userId="a4d20157-df88-481d-80b8-beb62bbedd3b" providerId="ADAL" clId="{C6B9789B-1E9F-44E2-85F3-C2991613A003}" dt="2021-05-07T11:28:02.125" v="45" actId="478"/>
          <ac:picMkLst>
            <pc:docMk/>
            <pc:sldMk cId="416272193" sldId="1056"/>
            <ac:picMk id="15" creationId="{23C52FA8-651D-4725-B412-C5DAECBA94E7}"/>
          </ac:picMkLst>
        </pc:picChg>
        <pc:picChg chg="del">
          <ac:chgData name="Dan Dures" userId="a4d20157-df88-481d-80b8-beb62bbedd3b" providerId="ADAL" clId="{C6B9789B-1E9F-44E2-85F3-C2991613A003}" dt="2021-05-07T11:28:02.125" v="45" actId="478"/>
          <ac:picMkLst>
            <pc:docMk/>
            <pc:sldMk cId="416272193" sldId="1056"/>
            <ac:picMk id="30" creationId="{31178B88-D37E-4A4E-8912-321C9B7840C0}"/>
          </ac:picMkLst>
        </pc:picChg>
        <pc:picChg chg="mod">
          <ac:chgData name="Dan Dures" userId="a4d20157-df88-481d-80b8-beb62bbedd3b" providerId="ADAL" clId="{C6B9789B-1E9F-44E2-85F3-C2991613A003}" dt="2021-05-07T11:28:48.297" v="46"/>
          <ac:picMkLst>
            <pc:docMk/>
            <pc:sldMk cId="416272193" sldId="1056"/>
            <ac:picMk id="46" creationId="{C6E7C0BC-C459-4B05-B8FC-77EFA061B9CB}"/>
          </ac:picMkLst>
        </pc:picChg>
        <pc:picChg chg="mod">
          <ac:chgData name="Dan Dures" userId="a4d20157-df88-481d-80b8-beb62bbedd3b" providerId="ADAL" clId="{C6B9789B-1E9F-44E2-85F3-C2991613A003}" dt="2021-05-07T11:28:48.297" v="46"/>
          <ac:picMkLst>
            <pc:docMk/>
            <pc:sldMk cId="416272193" sldId="1056"/>
            <ac:picMk id="54" creationId="{6BAB5673-B0BA-4FA4-84D2-6BB7A0B073B1}"/>
          </ac:picMkLst>
        </pc:picChg>
        <pc:picChg chg="mod">
          <ac:chgData name="Dan Dures" userId="a4d20157-df88-481d-80b8-beb62bbedd3b" providerId="ADAL" clId="{C6B9789B-1E9F-44E2-85F3-C2991613A003}" dt="2021-05-07T11:28:48.297" v="46"/>
          <ac:picMkLst>
            <pc:docMk/>
            <pc:sldMk cId="416272193" sldId="1056"/>
            <ac:picMk id="59" creationId="{9449206E-BF52-4D6E-851A-1E15732C6B93}"/>
          </ac:picMkLst>
        </pc:picChg>
      </pc:sldChg>
      <pc:sldChg chg="modSp mod">
        <pc:chgData name="Dan Dures" userId="a4d20157-df88-481d-80b8-beb62bbedd3b" providerId="ADAL" clId="{C6B9789B-1E9F-44E2-85F3-C2991613A003}" dt="2021-05-26T10:01:36.562" v="1085" actId="108"/>
        <pc:sldMkLst>
          <pc:docMk/>
          <pc:sldMk cId="2911804236" sldId="1058"/>
        </pc:sldMkLst>
        <pc:spChg chg="mod">
          <ac:chgData name="Dan Dures" userId="a4d20157-df88-481d-80b8-beb62bbedd3b" providerId="ADAL" clId="{C6B9789B-1E9F-44E2-85F3-C2991613A003}" dt="2021-05-26T10:01:36.562" v="1085" actId="108"/>
          <ac:spMkLst>
            <pc:docMk/>
            <pc:sldMk cId="2911804236" sldId="1058"/>
            <ac:spMk id="2" creationId="{7EE08D00-A14F-45E2-9FFE-DF2AA7D99206}"/>
          </ac:spMkLst>
        </pc:spChg>
        <pc:spChg chg="mod">
          <ac:chgData name="Dan Dures" userId="a4d20157-df88-481d-80b8-beb62bbedd3b" providerId="ADAL" clId="{C6B9789B-1E9F-44E2-85F3-C2991613A003}" dt="2021-05-26T09:52:54.101" v="506" actId="20577"/>
          <ac:spMkLst>
            <pc:docMk/>
            <pc:sldMk cId="2911804236" sldId="1058"/>
            <ac:spMk id="3" creationId="{246077C5-D976-4EB4-9E2B-3CB6C9D6FDC6}"/>
          </ac:spMkLst>
        </pc:spChg>
      </pc:sldChg>
      <pc:sldChg chg="modSp mod">
        <pc:chgData name="Dan Dures" userId="a4d20157-df88-481d-80b8-beb62bbedd3b" providerId="ADAL" clId="{C6B9789B-1E9F-44E2-85F3-C2991613A003}" dt="2021-05-26T10:01:39.083" v="1086" actId="108"/>
        <pc:sldMkLst>
          <pc:docMk/>
          <pc:sldMk cId="855811516" sldId="1059"/>
        </pc:sldMkLst>
        <pc:spChg chg="mod">
          <ac:chgData name="Dan Dures" userId="a4d20157-df88-481d-80b8-beb62bbedd3b" providerId="ADAL" clId="{C6B9789B-1E9F-44E2-85F3-C2991613A003}" dt="2021-05-26T10:01:39.083" v="1086" actId="108"/>
          <ac:spMkLst>
            <pc:docMk/>
            <pc:sldMk cId="855811516" sldId="1059"/>
            <ac:spMk id="2" creationId="{95A3BB10-D352-4EFD-80EB-3E2DA199C020}"/>
          </ac:spMkLst>
        </pc:spChg>
      </pc:sldChg>
      <pc:sldChg chg="modSp add mod">
        <pc:chgData name="Dan Dures" userId="a4d20157-df88-481d-80b8-beb62bbedd3b" providerId="ADAL" clId="{C6B9789B-1E9F-44E2-85F3-C2991613A003}" dt="2021-05-26T09:44:55.252" v="104" actId="20577"/>
        <pc:sldMkLst>
          <pc:docMk/>
          <pc:sldMk cId="3455253172" sldId="1060"/>
        </pc:sldMkLst>
        <pc:spChg chg="mod">
          <ac:chgData name="Dan Dures" userId="a4d20157-df88-481d-80b8-beb62bbedd3b" providerId="ADAL" clId="{C6B9789B-1E9F-44E2-85F3-C2991613A003}" dt="2021-05-26T09:44:55.252" v="104" actId="20577"/>
          <ac:spMkLst>
            <pc:docMk/>
            <pc:sldMk cId="3455253172" sldId="1060"/>
            <ac:spMk id="2" creationId="{1F212538-AB0C-4463-91C9-105B0879482D}"/>
          </ac:spMkLst>
        </pc:spChg>
      </pc:sldChg>
      <pc:sldChg chg="delSp modSp add del mod modAnim">
        <pc:chgData name="Dan Dures" userId="a4d20157-df88-481d-80b8-beb62bbedd3b" providerId="ADAL" clId="{C6B9789B-1E9F-44E2-85F3-C2991613A003}" dt="2021-05-26T09:59:14.381" v="902" actId="47"/>
        <pc:sldMkLst>
          <pc:docMk/>
          <pc:sldMk cId="229390897" sldId="1061"/>
        </pc:sldMkLst>
        <pc:spChg chg="mod">
          <ac:chgData name="Dan Dures" userId="a4d20157-df88-481d-80b8-beb62bbedd3b" providerId="ADAL" clId="{C6B9789B-1E9F-44E2-85F3-C2991613A003}" dt="2021-05-26T09:54:40.023" v="588" actId="20577"/>
          <ac:spMkLst>
            <pc:docMk/>
            <pc:sldMk cId="229390897" sldId="1061"/>
            <ac:spMk id="2" creationId="{7EE08D00-A14F-45E2-9FFE-DF2AA7D99206}"/>
          </ac:spMkLst>
        </pc:spChg>
        <pc:spChg chg="mod">
          <ac:chgData name="Dan Dures" userId="a4d20157-df88-481d-80b8-beb62bbedd3b" providerId="ADAL" clId="{C6B9789B-1E9F-44E2-85F3-C2991613A003}" dt="2021-05-26T09:54:52.918" v="626" actId="20577"/>
          <ac:spMkLst>
            <pc:docMk/>
            <pc:sldMk cId="229390897" sldId="1061"/>
            <ac:spMk id="3" creationId="{246077C5-D976-4EB4-9E2B-3CB6C9D6FDC6}"/>
          </ac:spMkLst>
        </pc:spChg>
        <pc:spChg chg="del">
          <ac:chgData name="Dan Dures" userId="a4d20157-df88-481d-80b8-beb62bbedd3b" providerId="ADAL" clId="{C6B9789B-1E9F-44E2-85F3-C2991613A003}" dt="2021-05-26T09:54:07.436" v="526" actId="478"/>
          <ac:spMkLst>
            <pc:docMk/>
            <pc:sldMk cId="229390897" sldId="1061"/>
            <ac:spMk id="7" creationId="{3E86D520-CF12-45A2-99BC-81A9AFC69DDE}"/>
          </ac:spMkLst>
        </pc:spChg>
        <pc:spChg chg="del">
          <ac:chgData name="Dan Dures" userId="a4d20157-df88-481d-80b8-beb62bbedd3b" providerId="ADAL" clId="{C6B9789B-1E9F-44E2-85F3-C2991613A003}" dt="2021-05-26T09:54:07.436" v="526" actId="478"/>
          <ac:spMkLst>
            <pc:docMk/>
            <pc:sldMk cId="229390897" sldId="1061"/>
            <ac:spMk id="8" creationId="{93B00B26-80A3-4D06-9273-D5E326E69451}"/>
          </ac:spMkLst>
        </pc:spChg>
        <pc:spChg chg="del">
          <ac:chgData name="Dan Dures" userId="a4d20157-df88-481d-80b8-beb62bbedd3b" providerId="ADAL" clId="{C6B9789B-1E9F-44E2-85F3-C2991613A003}" dt="2021-05-26T09:54:07.436" v="526" actId="478"/>
          <ac:spMkLst>
            <pc:docMk/>
            <pc:sldMk cId="229390897" sldId="1061"/>
            <ac:spMk id="9" creationId="{9E4E3561-89C6-4F6B-8F28-1A1C8303071D}"/>
          </ac:spMkLst>
        </pc:spChg>
        <pc:picChg chg="del">
          <ac:chgData name="Dan Dures" userId="a4d20157-df88-481d-80b8-beb62bbedd3b" providerId="ADAL" clId="{C6B9789B-1E9F-44E2-85F3-C2991613A003}" dt="2021-05-26T09:54:07.436" v="526" actId="478"/>
          <ac:picMkLst>
            <pc:docMk/>
            <pc:sldMk cId="229390897" sldId="1061"/>
            <ac:picMk id="4" creationId="{C917B75C-B7F4-4DE2-A455-C0AD4290733E}"/>
          </ac:picMkLst>
        </pc:picChg>
        <pc:picChg chg="del">
          <ac:chgData name="Dan Dures" userId="a4d20157-df88-481d-80b8-beb62bbedd3b" providerId="ADAL" clId="{C6B9789B-1E9F-44E2-85F3-C2991613A003}" dt="2021-05-26T09:54:09.580" v="527" actId="478"/>
          <ac:picMkLst>
            <pc:docMk/>
            <pc:sldMk cId="229390897" sldId="1061"/>
            <ac:picMk id="4098" creationId="{57A4D11D-3BBF-43B8-8CE5-169FEAF44C63}"/>
          </ac:picMkLst>
        </pc:picChg>
        <pc:picChg chg="del">
          <ac:chgData name="Dan Dures" userId="a4d20157-df88-481d-80b8-beb62bbedd3b" providerId="ADAL" clId="{C6B9789B-1E9F-44E2-85F3-C2991613A003}" dt="2021-05-26T09:54:07.436" v="526" actId="478"/>
          <ac:picMkLst>
            <pc:docMk/>
            <pc:sldMk cId="229390897" sldId="1061"/>
            <ac:picMk id="4100" creationId="{63040AC0-7AEF-415B-B8EF-9F8105485F54}"/>
          </ac:picMkLst>
        </pc:picChg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106511223" sldId="1062"/>
        </pc:sldMkLst>
      </pc:sldChg>
      <pc:sldChg chg="del">
        <pc:chgData name="Dan Dures" userId="a4d20157-df88-481d-80b8-beb62bbedd3b" providerId="ADAL" clId="{C6B9789B-1E9F-44E2-85F3-C2991613A003}" dt="2021-05-07T11:30:30.195" v="60" actId="47"/>
        <pc:sldMkLst>
          <pc:docMk/>
          <pc:sldMk cId="99498009" sldId="1063"/>
        </pc:sldMkLst>
      </pc:sldChg>
      <pc:sldChg chg="del">
        <pc:chgData name="Dan Dures" userId="a4d20157-df88-481d-80b8-beb62bbedd3b" providerId="ADAL" clId="{C6B9789B-1E9F-44E2-85F3-C2991613A003}" dt="2021-05-07T11:30:30.195" v="60" actId="47"/>
        <pc:sldMkLst>
          <pc:docMk/>
          <pc:sldMk cId="2475201207" sldId="1064"/>
        </pc:sldMkLst>
      </pc:sldChg>
      <pc:sldChg chg="del">
        <pc:chgData name="Dan Dures" userId="a4d20157-df88-481d-80b8-beb62bbedd3b" providerId="ADAL" clId="{C6B9789B-1E9F-44E2-85F3-C2991613A003}" dt="2021-05-07T11:27:30.274" v="0" actId="47"/>
        <pc:sldMkLst>
          <pc:docMk/>
          <pc:sldMk cId="4048012359" sldId="1067"/>
        </pc:sldMkLst>
      </pc:sldChg>
      <pc:sldChg chg="del">
        <pc:chgData name="Dan Dures" userId="a4d20157-df88-481d-80b8-beb62bbedd3b" providerId="ADAL" clId="{C6B9789B-1E9F-44E2-85F3-C2991613A003}" dt="2021-05-07T11:30:30.195" v="60" actId="47"/>
        <pc:sldMkLst>
          <pc:docMk/>
          <pc:sldMk cId="801728839" sldId="1068"/>
        </pc:sldMkLst>
      </pc:sldChg>
    </pc:docChg>
  </pc:docChgLst>
  <pc:docChgLst>
    <pc:chgData name="Dan Dures" userId="a4d20157-df88-481d-80b8-beb62bbedd3b" providerId="ADAL" clId="{AE655610-A067-4090-94CD-0C6D5D413DDD}"/>
    <pc:docChg chg="modSld">
      <pc:chgData name="Dan Dures" userId="a4d20157-df88-481d-80b8-beb62bbedd3b" providerId="ADAL" clId="{AE655610-A067-4090-94CD-0C6D5D413DDD}" dt="2022-05-06T13:55:18.051" v="3"/>
      <pc:docMkLst>
        <pc:docMk/>
      </pc:docMkLst>
      <pc:sldChg chg="addSp modSp mod">
        <pc:chgData name="Dan Dures" userId="a4d20157-df88-481d-80b8-beb62bbedd3b" providerId="ADAL" clId="{AE655610-A067-4090-94CD-0C6D5D413DDD}" dt="2022-05-06T13:55:18.051" v="3"/>
        <pc:sldMkLst>
          <pc:docMk/>
          <pc:sldMk cId="3455253172" sldId="1060"/>
        </pc:sldMkLst>
        <pc:spChg chg="mod">
          <ac:chgData name="Dan Dures" userId="a4d20157-df88-481d-80b8-beb62bbedd3b" providerId="ADAL" clId="{AE655610-A067-4090-94CD-0C6D5D413DDD}" dt="2022-05-06T13:54:53.565" v="2" actId="1076"/>
          <ac:spMkLst>
            <pc:docMk/>
            <pc:sldMk cId="3455253172" sldId="1060"/>
            <ac:spMk id="2" creationId="{1F212538-AB0C-4463-91C9-105B0879482D}"/>
          </ac:spMkLst>
        </pc:spChg>
        <pc:picChg chg="add mod">
          <ac:chgData name="Dan Dures" userId="a4d20157-df88-481d-80b8-beb62bbedd3b" providerId="ADAL" clId="{AE655610-A067-4090-94CD-0C6D5D413DDD}" dt="2022-05-06T13:55:18.051" v="3"/>
          <ac:picMkLst>
            <pc:docMk/>
            <pc:sldMk cId="3455253172" sldId="1060"/>
            <ac:picMk id="4" creationId="{17D8759C-2895-4B90-9520-6177C35009D4}"/>
          </ac:picMkLst>
        </pc:picChg>
      </pc:sldChg>
    </pc:docChg>
  </pc:docChgLst>
  <pc:docChgLst>
    <pc:chgData name="Dan Dures" userId="a4d20157-df88-481d-80b8-beb62bbedd3b" providerId="ADAL" clId="{1BBFC36F-8B62-4BCE-A8E9-180702E69198}"/>
    <pc:docChg chg="undo custSel addSld delSld modSld sldOrd">
      <pc:chgData name="Dan Dures" userId="a4d20157-df88-481d-80b8-beb62bbedd3b" providerId="ADAL" clId="{1BBFC36F-8B62-4BCE-A8E9-180702E69198}" dt="2022-03-04T12:00:15.519" v="4279" actId="113"/>
      <pc:docMkLst>
        <pc:docMk/>
      </pc:docMkLst>
      <pc:sldChg chg="modSp mod">
        <pc:chgData name="Dan Dures" userId="a4d20157-df88-481d-80b8-beb62bbedd3b" providerId="ADAL" clId="{1BBFC36F-8B62-4BCE-A8E9-180702E69198}" dt="2022-03-04T11:46:20.592" v="4227" actId="20577"/>
        <pc:sldMkLst>
          <pc:docMk/>
          <pc:sldMk cId="119338856" sldId="883"/>
        </pc:sldMkLst>
        <pc:spChg chg="mod">
          <ac:chgData name="Dan Dures" userId="a4d20157-df88-481d-80b8-beb62bbedd3b" providerId="ADAL" clId="{1BBFC36F-8B62-4BCE-A8E9-180702E69198}" dt="2022-03-04T11:45:30.641" v="4127" actId="20577"/>
          <ac:spMkLst>
            <pc:docMk/>
            <pc:sldMk cId="119338856" sldId="883"/>
            <ac:spMk id="8" creationId="{9A4BEA80-00F7-4BF5-862B-CD698BAE7CFD}"/>
          </ac:spMkLst>
        </pc:spChg>
        <pc:spChg chg="mod">
          <ac:chgData name="Dan Dures" userId="a4d20157-df88-481d-80b8-beb62bbedd3b" providerId="ADAL" clId="{1BBFC36F-8B62-4BCE-A8E9-180702E69198}" dt="2022-03-04T11:45:00.042" v="4071" actId="20577"/>
          <ac:spMkLst>
            <pc:docMk/>
            <pc:sldMk cId="119338856" sldId="883"/>
            <ac:spMk id="11" creationId="{28EA3316-1B0D-4238-B3E2-D3C787A2E78E}"/>
          </ac:spMkLst>
        </pc:spChg>
        <pc:spChg chg="mod">
          <ac:chgData name="Dan Dures" userId="a4d20157-df88-481d-80b8-beb62bbedd3b" providerId="ADAL" clId="{1BBFC36F-8B62-4BCE-A8E9-180702E69198}" dt="2022-03-04T11:46:03.416" v="4215" actId="20577"/>
          <ac:spMkLst>
            <pc:docMk/>
            <pc:sldMk cId="119338856" sldId="883"/>
            <ac:spMk id="16" creationId="{3736533A-B61F-4EC5-AE68-BE36C2878D39}"/>
          </ac:spMkLst>
        </pc:spChg>
        <pc:spChg chg="mod">
          <ac:chgData name="Dan Dures" userId="a4d20157-df88-481d-80b8-beb62bbedd3b" providerId="ADAL" clId="{1BBFC36F-8B62-4BCE-A8E9-180702E69198}" dt="2022-03-04T11:46:20.592" v="4227" actId="20577"/>
          <ac:spMkLst>
            <pc:docMk/>
            <pc:sldMk cId="119338856" sldId="883"/>
            <ac:spMk id="22" creationId="{3E2D42CC-2C25-4E66-8BD5-5CE719F87CC2}"/>
          </ac:spMkLst>
        </pc:spChg>
        <pc:spChg chg="mod">
          <ac:chgData name="Dan Dures" userId="a4d20157-df88-481d-80b8-beb62bbedd3b" providerId="ADAL" clId="{1BBFC36F-8B62-4BCE-A8E9-180702E69198}" dt="2022-03-04T11:45:13.742" v="4106" actId="20577"/>
          <ac:spMkLst>
            <pc:docMk/>
            <pc:sldMk cId="119338856" sldId="883"/>
            <ac:spMk id="28" creationId="{0E40BA94-7671-4580-B7EF-634C75DF2DBF}"/>
          </ac:spMkLst>
        </pc:spChg>
      </pc:sldChg>
      <pc:sldChg chg="del">
        <pc:chgData name="Dan Dures" userId="a4d20157-df88-481d-80b8-beb62bbedd3b" providerId="ADAL" clId="{1BBFC36F-8B62-4BCE-A8E9-180702E69198}" dt="2022-01-21T20:06:23.930" v="1" actId="2696"/>
        <pc:sldMkLst>
          <pc:docMk/>
          <pc:sldMk cId="3056410417" sldId="889"/>
        </pc:sldMkLst>
      </pc:sldChg>
      <pc:sldChg chg="del">
        <pc:chgData name="Dan Dures" userId="a4d20157-df88-481d-80b8-beb62bbedd3b" providerId="ADAL" clId="{1BBFC36F-8B62-4BCE-A8E9-180702E69198}" dt="2022-01-21T20:06:58.530" v="2" actId="47"/>
        <pc:sldMkLst>
          <pc:docMk/>
          <pc:sldMk cId="1421789419" sldId="895"/>
        </pc:sldMkLst>
      </pc:sldChg>
      <pc:sldChg chg="modSp del mod">
        <pc:chgData name="Dan Dures" userId="a4d20157-df88-481d-80b8-beb62bbedd3b" providerId="ADAL" clId="{1BBFC36F-8B62-4BCE-A8E9-180702E69198}" dt="2022-03-02T14:25:25.009" v="3750" actId="47"/>
        <pc:sldMkLst>
          <pc:docMk/>
          <pc:sldMk cId="2194630404" sldId="926"/>
        </pc:sldMkLst>
        <pc:spChg chg="mod">
          <ac:chgData name="Dan Dures" userId="a4d20157-df88-481d-80b8-beb62bbedd3b" providerId="ADAL" clId="{1BBFC36F-8B62-4BCE-A8E9-180702E69198}" dt="2022-03-02T12:01:21.983" v="1856" actId="20577"/>
          <ac:spMkLst>
            <pc:docMk/>
            <pc:sldMk cId="2194630404" sldId="926"/>
            <ac:spMk id="2" creationId="{FF11480B-D5E7-43EF-BA22-F5FC025B87CF}"/>
          </ac:spMkLst>
        </pc:spChg>
        <pc:spChg chg="mod">
          <ac:chgData name="Dan Dures" userId="a4d20157-df88-481d-80b8-beb62bbedd3b" providerId="ADAL" clId="{1BBFC36F-8B62-4BCE-A8E9-180702E69198}" dt="2022-03-02T14:21:10.572" v="3404" actId="20577"/>
          <ac:spMkLst>
            <pc:docMk/>
            <pc:sldMk cId="2194630404" sldId="926"/>
            <ac:spMk id="3" creationId="{ACFA791F-35D5-441D-B757-01D26E041843}"/>
          </ac:spMkLst>
        </pc:spChg>
        <pc:picChg chg="mod">
          <ac:chgData name="Dan Dures" userId="a4d20157-df88-481d-80b8-beb62bbedd3b" providerId="ADAL" clId="{1BBFC36F-8B62-4BCE-A8E9-180702E69198}" dt="2022-03-02T11:58:17.993" v="1780" actId="1076"/>
          <ac:picMkLst>
            <pc:docMk/>
            <pc:sldMk cId="2194630404" sldId="926"/>
            <ac:picMk id="14" creationId="{7D662624-0AC0-4238-8BE2-BC171424C68E}"/>
          </ac:picMkLst>
        </pc:picChg>
      </pc:sldChg>
      <pc:sldChg chg="modAnim">
        <pc:chgData name="Dan Dures" userId="a4d20157-df88-481d-80b8-beb62bbedd3b" providerId="ADAL" clId="{1BBFC36F-8B62-4BCE-A8E9-180702E69198}" dt="2022-03-04T11:30:52.585" v="3848"/>
        <pc:sldMkLst>
          <pc:docMk/>
          <pc:sldMk cId="1364350527" sldId="927"/>
        </pc:sldMkLst>
      </pc:sldChg>
      <pc:sldChg chg="modSp mod">
        <pc:chgData name="Dan Dures" userId="a4d20157-df88-481d-80b8-beb62bbedd3b" providerId="ADAL" clId="{1BBFC36F-8B62-4BCE-A8E9-180702E69198}" dt="2022-01-21T20:22:57.777" v="713" actId="20577"/>
        <pc:sldMkLst>
          <pc:docMk/>
          <pc:sldMk cId="1985708876" sldId="988"/>
        </pc:sldMkLst>
        <pc:spChg chg="mod">
          <ac:chgData name="Dan Dures" userId="a4d20157-df88-481d-80b8-beb62bbedd3b" providerId="ADAL" clId="{1BBFC36F-8B62-4BCE-A8E9-180702E69198}" dt="2022-01-21T20:22:57.777" v="713" actId="20577"/>
          <ac:spMkLst>
            <pc:docMk/>
            <pc:sldMk cId="1985708876" sldId="988"/>
            <ac:spMk id="29" creationId="{2E35CE56-089D-48E4-B469-2E71796363AF}"/>
          </ac:spMkLst>
        </pc:spChg>
      </pc:sldChg>
      <pc:sldChg chg="delSp modSp mod delAnim modAnim">
        <pc:chgData name="Dan Dures" userId="a4d20157-df88-481d-80b8-beb62bbedd3b" providerId="ADAL" clId="{1BBFC36F-8B62-4BCE-A8E9-180702E69198}" dt="2022-03-04T11:30:46.620" v="3847"/>
        <pc:sldMkLst>
          <pc:docMk/>
          <pc:sldMk cId="186698806" sldId="992"/>
        </pc:sldMkLst>
        <pc:spChg chg="mod">
          <ac:chgData name="Dan Dures" userId="a4d20157-df88-481d-80b8-beb62bbedd3b" providerId="ADAL" clId="{1BBFC36F-8B62-4BCE-A8E9-180702E69198}" dt="2022-01-21T20:21:32.744" v="701" actId="20577"/>
          <ac:spMkLst>
            <pc:docMk/>
            <pc:sldMk cId="186698806" sldId="992"/>
            <ac:spMk id="3" creationId="{0BC21F91-60BA-4957-A2A2-4C9A6635FE50}"/>
          </ac:spMkLst>
        </pc:spChg>
        <pc:spChg chg="mod">
          <ac:chgData name="Dan Dures" userId="a4d20157-df88-481d-80b8-beb62bbedd3b" providerId="ADAL" clId="{1BBFC36F-8B62-4BCE-A8E9-180702E69198}" dt="2022-01-21T20:18:58.667" v="341" actId="1076"/>
          <ac:spMkLst>
            <pc:docMk/>
            <pc:sldMk cId="186698806" sldId="992"/>
            <ac:spMk id="12" creationId="{8655AA70-825E-460C-A8ED-7EDC03A9E589}"/>
          </ac:spMkLst>
        </pc:spChg>
        <pc:spChg chg="mod">
          <ac:chgData name="Dan Dures" userId="a4d20157-df88-481d-80b8-beb62bbedd3b" providerId="ADAL" clId="{1BBFC36F-8B62-4BCE-A8E9-180702E69198}" dt="2022-01-21T20:18:48.498" v="338" actId="1076"/>
          <ac:spMkLst>
            <pc:docMk/>
            <pc:sldMk cId="186698806" sldId="992"/>
            <ac:spMk id="46" creationId="{760F0876-6998-4737-9114-CE8230F53CD7}"/>
          </ac:spMkLst>
        </pc:spChg>
        <pc:spChg chg="del">
          <ac:chgData name="Dan Dures" userId="a4d20157-df88-481d-80b8-beb62bbedd3b" providerId="ADAL" clId="{1BBFC36F-8B62-4BCE-A8E9-180702E69198}" dt="2022-01-21T20:18:45.534" v="337" actId="478"/>
          <ac:spMkLst>
            <pc:docMk/>
            <pc:sldMk cId="186698806" sldId="992"/>
            <ac:spMk id="47" creationId="{C7737F9B-78C3-41F7-89D3-29F69301A260}"/>
          </ac:spMkLst>
        </pc:spChg>
      </pc:sldChg>
      <pc:sldChg chg="add modAnim">
        <pc:chgData name="Dan Dures" userId="a4d20157-df88-481d-80b8-beb62bbedd3b" providerId="ADAL" clId="{1BBFC36F-8B62-4BCE-A8E9-180702E69198}" dt="2022-03-04T11:31:47.948" v="3850"/>
        <pc:sldMkLst>
          <pc:docMk/>
          <pc:sldMk cId="663360808" sldId="1007"/>
        </pc:sldMkLst>
      </pc:sldChg>
      <pc:sldChg chg="modAnim">
        <pc:chgData name="Dan Dures" userId="a4d20157-df88-481d-80b8-beb62bbedd3b" providerId="ADAL" clId="{1BBFC36F-8B62-4BCE-A8E9-180702E69198}" dt="2022-03-04T11:30:41.484" v="3846"/>
        <pc:sldMkLst>
          <pc:docMk/>
          <pc:sldMk cId="1814096694" sldId="1010"/>
        </pc:sldMkLst>
      </pc:sldChg>
      <pc:sldChg chg="modSp mod ord modAnim">
        <pc:chgData name="Dan Dures" userId="a4d20157-df88-481d-80b8-beb62bbedd3b" providerId="ADAL" clId="{1BBFC36F-8B62-4BCE-A8E9-180702E69198}" dt="2022-03-04T11:31:42.622" v="3849"/>
        <pc:sldMkLst>
          <pc:docMk/>
          <pc:sldMk cId="1258465682" sldId="1017"/>
        </pc:sldMkLst>
        <pc:spChg chg="mod">
          <ac:chgData name="Dan Dures" userId="a4d20157-df88-481d-80b8-beb62bbedd3b" providerId="ADAL" clId="{1BBFC36F-8B62-4BCE-A8E9-180702E69198}" dt="2022-01-21T20:21:55.852" v="702" actId="207"/>
          <ac:spMkLst>
            <pc:docMk/>
            <pc:sldMk cId="1258465682" sldId="1017"/>
            <ac:spMk id="10" creationId="{1D431FA6-B4A7-451A-A29A-52DCB70512CF}"/>
          </ac:spMkLst>
        </pc:spChg>
      </pc:sldChg>
      <pc:sldChg chg="add">
        <pc:chgData name="Dan Dures" userId="a4d20157-df88-481d-80b8-beb62bbedd3b" providerId="ADAL" clId="{1BBFC36F-8B62-4BCE-A8E9-180702E69198}" dt="2022-01-21T20:27:28.493" v="726"/>
        <pc:sldMkLst>
          <pc:docMk/>
          <pc:sldMk cId="2584205093" sldId="1020"/>
        </pc:sldMkLst>
      </pc:sldChg>
      <pc:sldChg chg="add">
        <pc:chgData name="Dan Dures" userId="a4d20157-df88-481d-80b8-beb62bbedd3b" providerId="ADAL" clId="{1BBFC36F-8B62-4BCE-A8E9-180702E69198}" dt="2022-01-21T20:27:28.493" v="726"/>
        <pc:sldMkLst>
          <pc:docMk/>
          <pc:sldMk cId="286719706" sldId="1021"/>
        </pc:sldMkLst>
      </pc:sldChg>
      <pc:sldChg chg="add modAnim">
        <pc:chgData name="Dan Dures" userId="a4d20157-df88-481d-80b8-beb62bbedd3b" providerId="ADAL" clId="{1BBFC36F-8B62-4BCE-A8E9-180702E69198}" dt="2022-03-04T11:31:53.544" v="3851"/>
        <pc:sldMkLst>
          <pc:docMk/>
          <pc:sldMk cId="3640331648" sldId="1022"/>
        </pc:sldMkLst>
      </pc:sldChg>
      <pc:sldChg chg="add del">
        <pc:chgData name="Dan Dures" userId="a4d20157-df88-481d-80b8-beb62bbedd3b" providerId="ADAL" clId="{1BBFC36F-8B62-4BCE-A8E9-180702E69198}" dt="2022-02-28T14:20:24.562" v="1770" actId="47"/>
        <pc:sldMkLst>
          <pc:docMk/>
          <pc:sldMk cId="3890455386" sldId="1023"/>
        </pc:sldMkLst>
      </pc:sldChg>
      <pc:sldChg chg="add del">
        <pc:chgData name="Dan Dures" userId="a4d20157-df88-481d-80b8-beb62bbedd3b" providerId="ADAL" clId="{1BBFC36F-8B62-4BCE-A8E9-180702E69198}" dt="2022-02-28T14:20:24.562" v="1770" actId="47"/>
        <pc:sldMkLst>
          <pc:docMk/>
          <pc:sldMk cId="3944279247" sldId="1024"/>
        </pc:sldMkLst>
      </pc:sldChg>
      <pc:sldChg chg="add del">
        <pc:chgData name="Dan Dures" userId="a4d20157-df88-481d-80b8-beb62bbedd3b" providerId="ADAL" clId="{1BBFC36F-8B62-4BCE-A8E9-180702E69198}" dt="2022-02-28T14:20:24.562" v="1770" actId="47"/>
        <pc:sldMkLst>
          <pc:docMk/>
          <pc:sldMk cId="294363616" sldId="1025"/>
        </pc:sldMkLst>
      </pc:sldChg>
      <pc:sldChg chg="addSp delSp modSp mod">
        <pc:chgData name="Dan Dures" userId="a4d20157-df88-481d-80b8-beb62bbedd3b" providerId="ADAL" clId="{1BBFC36F-8B62-4BCE-A8E9-180702E69198}" dt="2022-02-28T14:10:00.984" v="1387" actId="20577"/>
        <pc:sldMkLst>
          <pc:docMk/>
          <pc:sldMk cId="1531376125" sldId="1053"/>
        </pc:sldMkLst>
        <pc:spChg chg="mod">
          <ac:chgData name="Dan Dures" userId="a4d20157-df88-481d-80b8-beb62bbedd3b" providerId="ADAL" clId="{1BBFC36F-8B62-4BCE-A8E9-180702E69198}" dt="2022-02-28T14:10:00.984" v="1387" actId="20577"/>
          <ac:spMkLst>
            <pc:docMk/>
            <pc:sldMk cId="1531376125" sldId="1053"/>
            <ac:spMk id="3" creationId="{ACFA791F-35D5-441D-B757-01D26E041843}"/>
          </ac:spMkLst>
        </pc:spChg>
        <pc:picChg chg="add mod">
          <ac:chgData name="Dan Dures" userId="a4d20157-df88-481d-80b8-beb62bbedd3b" providerId="ADAL" clId="{1BBFC36F-8B62-4BCE-A8E9-180702E69198}" dt="2022-02-28T14:07:40.433" v="1287" actId="12788"/>
          <ac:picMkLst>
            <pc:docMk/>
            <pc:sldMk cId="1531376125" sldId="1053"/>
            <ac:picMk id="5" creationId="{59AFA528-8B46-4706-B1CB-DCFC99A4DBEF}"/>
          </ac:picMkLst>
        </pc:picChg>
        <pc:picChg chg="add mod">
          <ac:chgData name="Dan Dures" userId="a4d20157-df88-481d-80b8-beb62bbedd3b" providerId="ADAL" clId="{1BBFC36F-8B62-4BCE-A8E9-180702E69198}" dt="2022-02-28T14:07:40.433" v="1287" actId="12788"/>
          <ac:picMkLst>
            <pc:docMk/>
            <pc:sldMk cId="1531376125" sldId="1053"/>
            <ac:picMk id="6" creationId="{863426C4-34BC-43B2-8FAD-B3D6AEBBFF2C}"/>
          </ac:picMkLst>
        </pc:picChg>
        <pc:picChg chg="add mod">
          <ac:chgData name="Dan Dures" userId="a4d20157-df88-481d-80b8-beb62bbedd3b" providerId="ADAL" clId="{1BBFC36F-8B62-4BCE-A8E9-180702E69198}" dt="2022-02-28T14:07:40.433" v="1287" actId="12788"/>
          <ac:picMkLst>
            <pc:docMk/>
            <pc:sldMk cId="1531376125" sldId="1053"/>
            <ac:picMk id="8" creationId="{0FDEA5D2-4369-48ED-ACDF-58964F3146DC}"/>
          </ac:picMkLst>
        </pc:picChg>
        <pc:picChg chg="add mod">
          <ac:chgData name="Dan Dures" userId="a4d20157-df88-481d-80b8-beb62bbedd3b" providerId="ADAL" clId="{1BBFC36F-8B62-4BCE-A8E9-180702E69198}" dt="2022-02-28T14:07:40.433" v="1287" actId="12788"/>
          <ac:picMkLst>
            <pc:docMk/>
            <pc:sldMk cId="1531376125" sldId="1053"/>
            <ac:picMk id="10" creationId="{36062F5B-401E-485F-B316-DFDAAEA4AF3A}"/>
          </ac:picMkLst>
        </pc:picChg>
        <pc:picChg chg="add mod">
          <ac:chgData name="Dan Dures" userId="a4d20157-df88-481d-80b8-beb62bbedd3b" providerId="ADAL" clId="{1BBFC36F-8B62-4BCE-A8E9-180702E69198}" dt="2022-02-28T14:07:40.433" v="1287" actId="12788"/>
          <ac:picMkLst>
            <pc:docMk/>
            <pc:sldMk cId="1531376125" sldId="1053"/>
            <ac:picMk id="12" creationId="{2DF45C64-0BFA-419A-97AD-E07353252AC2}"/>
          </ac:picMkLst>
        </pc:picChg>
        <pc:picChg chg="del">
          <ac:chgData name="Dan Dures" userId="a4d20157-df88-481d-80b8-beb62bbedd3b" providerId="ADAL" clId="{1BBFC36F-8B62-4BCE-A8E9-180702E69198}" dt="2022-01-21T20:24:20.379" v="715" actId="478"/>
          <ac:picMkLst>
            <pc:docMk/>
            <pc:sldMk cId="1531376125" sldId="1053"/>
            <ac:picMk id="2050" creationId="{BFF8C2C6-8CBD-40E1-B361-3B844045459F}"/>
          </ac:picMkLst>
        </pc:picChg>
      </pc:sldChg>
      <pc:sldChg chg="modSp mod">
        <pc:chgData name="Dan Dures" userId="a4d20157-df88-481d-80b8-beb62bbedd3b" providerId="ADAL" clId="{1BBFC36F-8B62-4BCE-A8E9-180702E69198}" dt="2022-02-28T14:01:31.298" v="1028" actId="27636"/>
        <pc:sldMkLst>
          <pc:docMk/>
          <pc:sldMk cId="3455253172" sldId="1060"/>
        </pc:sldMkLst>
        <pc:spChg chg="mod">
          <ac:chgData name="Dan Dures" userId="a4d20157-df88-481d-80b8-beb62bbedd3b" providerId="ADAL" clId="{1BBFC36F-8B62-4BCE-A8E9-180702E69198}" dt="2022-02-28T14:01:31.298" v="1028" actId="27636"/>
          <ac:spMkLst>
            <pc:docMk/>
            <pc:sldMk cId="3455253172" sldId="1060"/>
            <ac:spMk id="2" creationId="{1F212538-AB0C-4463-91C9-105B0879482D}"/>
          </ac:spMkLst>
        </pc:spChg>
      </pc:sldChg>
      <pc:sldChg chg="addSp delSp modSp mod modAnim">
        <pc:chgData name="Dan Dures" userId="a4d20157-df88-481d-80b8-beb62bbedd3b" providerId="ADAL" clId="{1BBFC36F-8B62-4BCE-A8E9-180702E69198}" dt="2022-03-04T11:30:36.124" v="3845"/>
        <pc:sldMkLst>
          <pc:docMk/>
          <pc:sldMk cId="1175659572" sldId="1083"/>
        </pc:sldMkLst>
        <pc:spChg chg="mod">
          <ac:chgData name="Dan Dures" userId="a4d20157-df88-481d-80b8-beb62bbedd3b" providerId="ADAL" clId="{1BBFC36F-8B62-4BCE-A8E9-180702E69198}" dt="2022-01-21T20:09:23.342" v="23" actId="1076"/>
          <ac:spMkLst>
            <pc:docMk/>
            <pc:sldMk cId="1175659572" sldId="1083"/>
            <ac:spMk id="3" creationId="{C787F430-2B3D-4F55-9AC8-427669E807E3}"/>
          </ac:spMkLst>
        </pc:spChg>
        <pc:spChg chg="mod">
          <ac:chgData name="Dan Dures" userId="a4d20157-df88-481d-80b8-beb62bbedd3b" providerId="ADAL" clId="{1BBFC36F-8B62-4BCE-A8E9-180702E69198}" dt="2022-02-01T14:01:12.909" v="921" actId="20577"/>
          <ac:spMkLst>
            <pc:docMk/>
            <pc:sldMk cId="1175659572" sldId="1083"/>
            <ac:spMk id="8" creationId="{7E176B81-5AB3-449B-870D-4A71926FE549}"/>
          </ac:spMkLst>
        </pc:spChg>
        <pc:spChg chg="mod">
          <ac:chgData name="Dan Dures" userId="a4d20157-df88-481d-80b8-beb62bbedd3b" providerId="ADAL" clId="{1BBFC36F-8B62-4BCE-A8E9-180702E69198}" dt="2022-01-21T20:12:40.266" v="70" actId="14100"/>
          <ac:spMkLst>
            <pc:docMk/>
            <pc:sldMk cId="1175659572" sldId="1083"/>
            <ac:spMk id="23" creationId="{8F551FAF-49BA-4329-94CC-30AECEC572DB}"/>
          </ac:spMkLst>
        </pc:spChg>
        <pc:spChg chg="mod">
          <ac:chgData name="Dan Dures" userId="a4d20157-df88-481d-80b8-beb62bbedd3b" providerId="ADAL" clId="{1BBFC36F-8B62-4BCE-A8E9-180702E69198}" dt="2022-01-21T20:09:31.179" v="25" actId="113"/>
          <ac:spMkLst>
            <pc:docMk/>
            <pc:sldMk cId="1175659572" sldId="1083"/>
            <ac:spMk id="24" creationId="{4588A0A9-3C76-4E44-AA1B-F9D2882C648E}"/>
          </ac:spMkLst>
        </pc:spChg>
        <pc:spChg chg="mod">
          <ac:chgData name="Dan Dures" userId="a4d20157-df88-481d-80b8-beb62bbedd3b" providerId="ADAL" clId="{1BBFC36F-8B62-4BCE-A8E9-180702E69198}" dt="2022-01-21T20:09:40.062" v="27" actId="113"/>
          <ac:spMkLst>
            <pc:docMk/>
            <pc:sldMk cId="1175659572" sldId="1083"/>
            <ac:spMk id="31" creationId="{6BD9648A-CADD-433E-AD00-D090A14D974F}"/>
          </ac:spMkLst>
        </pc:spChg>
        <pc:spChg chg="add mod">
          <ac:chgData name="Dan Dures" userId="a4d20157-df88-481d-80b8-beb62bbedd3b" providerId="ADAL" clId="{1BBFC36F-8B62-4BCE-A8E9-180702E69198}" dt="2022-01-21T20:12:34.071" v="69" actId="1582"/>
          <ac:spMkLst>
            <pc:docMk/>
            <pc:sldMk cId="1175659572" sldId="1083"/>
            <ac:spMk id="32" creationId="{B9BDB9A0-9E30-49E0-B0C6-D3DE930779A2}"/>
          </ac:spMkLst>
        </pc:spChg>
        <pc:spChg chg="mod">
          <ac:chgData name="Dan Dures" userId="a4d20157-df88-481d-80b8-beb62bbedd3b" providerId="ADAL" clId="{1BBFC36F-8B62-4BCE-A8E9-180702E69198}" dt="2022-01-21T20:09:55.467" v="31" actId="1076"/>
          <ac:spMkLst>
            <pc:docMk/>
            <pc:sldMk cId="1175659572" sldId="1083"/>
            <ac:spMk id="41" creationId="{EFA52DA0-BA18-4BE1-A079-FD315FA3C9F7}"/>
          </ac:spMkLst>
        </pc:spChg>
        <pc:spChg chg="mod">
          <ac:chgData name="Dan Dures" userId="a4d20157-df88-481d-80b8-beb62bbedd3b" providerId="ADAL" clId="{1BBFC36F-8B62-4BCE-A8E9-180702E69198}" dt="2022-01-21T20:10:19.641" v="37" actId="207"/>
          <ac:spMkLst>
            <pc:docMk/>
            <pc:sldMk cId="1175659572" sldId="1083"/>
            <ac:spMk id="61" creationId="{518838E8-F026-4839-954F-B960495C6B73}"/>
          </ac:spMkLst>
        </pc:spChg>
        <pc:spChg chg="add mod">
          <ac:chgData name="Dan Dures" userId="a4d20157-df88-481d-80b8-beb62bbedd3b" providerId="ADAL" clId="{1BBFC36F-8B62-4BCE-A8E9-180702E69198}" dt="2022-01-21T20:11:37.322" v="64" actId="1076"/>
          <ac:spMkLst>
            <pc:docMk/>
            <pc:sldMk cId="1175659572" sldId="1083"/>
            <ac:spMk id="62" creationId="{6CAA77C2-B1D3-4C1D-8567-4B9B91EF9110}"/>
          </ac:spMkLst>
        </pc:spChg>
        <pc:spChg chg="mod">
          <ac:chgData name="Dan Dures" userId="a4d20157-df88-481d-80b8-beb62bbedd3b" providerId="ADAL" clId="{1BBFC36F-8B62-4BCE-A8E9-180702E69198}" dt="2022-01-21T20:10:19.641" v="37" actId="207"/>
          <ac:spMkLst>
            <pc:docMk/>
            <pc:sldMk cId="1175659572" sldId="1083"/>
            <ac:spMk id="63" creationId="{24E77566-0F3A-493F-A280-096329FB53F5}"/>
          </ac:spMkLst>
        </pc:spChg>
        <pc:spChg chg="mod">
          <ac:chgData name="Dan Dures" userId="a4d20157-df88-481d-80b8-beb62bbedd3b" providerId="ADAL" clId="{1BBFC36F-8B62-4BCE-A8E9-180702E69198}" dt="2022-01-21T20:10:19.641" v="37" actId="207"/>
          <ac:spMkLst>
            <pc:docMk/>
            <pc:sldMk cId="1175659572" sldId="1083"/>
            <ac:spMk id="64" creationId="{A0A2BA51-FB49-4BB9-91C3-E997783981DF}"/>
          </ac:spMkLst>
        </pc:spChg>
        <pc:spChg chg="add mod">
          <ac:chgData name="Dan Dures" userId="a4d20157-df88-481d-80b8-beb62bbedd3b" providerId="ADAL" clId="{1BBFC36F-8B62-4BCE-A8E9-180702E69198}" dt="2022-01-21T20:11:41.105" v="65" actId="1076"/>
          <ac:spMkLst>
            <pc:docMk/>
            <pc:sldMk cId="1175659572" sldId="1083"/>
            <ac:spMk id="65" creationId="{CDF6A378-1025-470F-9534-68277F8BD1A8}"/>
          </ac:spMkLst>
        </pc:spChg>
        <pc:spChg chg="mod">
          <ac:chgData name="Dan Dures" userId="a4d20157-df88-481d-80b8-beb62bbedd3b" providerId="ADAL" clId="{1BBFC36F-8B62-4BCE-A8E9-180702E69198}" dt="2022-01-21T20:10:19.641" v="37" actId="207"/>
          <ac:spMkLst>
            <pc:docMk/>
            <pc:sldMk cId="1175659572" sldId="1083"/>
            <ac:spMk id="66" creationId="{7A85D151-2556-4B9B-AD9E-C59D71BA0542}"/>
          </ac:spMkLst>
        </pc:spChg>
        <pc:spChg chg="mod">
          <ac:chgData name="Dan Dures" userId="a4d20157-df88-481d-80b8-beb62bbedd3b" providerId="ADAL" clId="{1BBFC36F-8B62-4BCE-A8E9-180702E69198}" dt="2022-01-21T20:10:19.641" v="37" actId="207"/>
          <ac:spMkLst>
            <pc:docMk/>
            <pc:sldMk cId="1175659572" sldId="1083"/>
            <ac:spMk id="69" creationId="{4B4314DE-6502-4764-8629-084C744169F1}"/>
          </ac:spMkLst>
        </pc:spChg>
        <pc:spChg chg="mod">
          <ac:chgData name="Dan Dures" userId="a4d20157-df88-481d-80b8-beb62bbedd3b" providerId="ADAL" clId="{1BBFC36F-8B62-4BCE-A8E9-180702E69198}" dt="2022-01-21T20:10:19.641" v="37" actId="207"/>
          <ac:spMkLst>
            <pc:docMk/>
            <pc:sldMk cId="1175659572" sldId="1083"/>
            <ac:spMk id="70" creationId="{34D1D4CA-3E46-4A6D-9A25-3324CA02C2E6}"/>
          </ac:spMkLst>
        </pc:spChg>
        <pc:spChg chg="add mod">
          <ac:chgData name="Dan Dures" userId="a4d20157-df88-481d-80b8-beb62bbedd3b" providerId="ADAL" clId="{1BBFC36F-8B62-4BCE-A8E9-180702E69198}" dt="2022-01-21T20:11:37.322" v="64" actId="1076"/>
          <ac:spMkLst>
            <pc:docMk/>
            <pc:sldMk cId="1175659572" sldId="1083"/>
            <ac:spMk id="71" creationId="{1522E64C-7887-4CC3-8AF7-A2E0D65D3621}"/>
          </ac:spMkLst>
        </pc:spChg>
        <pc:spChg chg="del mod">
          <ac:chgData name="Dan Dures" userId="a4d20157-df88-481d-80b8-beb62bbedd3b" providerId="ADAL" clId="{1BBFC36F-8B62-4BCE-A8E9-180702E69198}" dt="2022-01-21T20:10:27.864" v="40" actId="478"/>
          <ac:spMkLst>
            <pc:docMk/>
            <pc:sldMk cId="1175659572" sldId="1083"/>
            <ac:spMk id="78" creationId="{C2D8A348-5943-49AA-8166-E9A739A5C783}"/>
          </ac:spMkLst>
        </pc:spChg>
        <pc:spChg chg="del mod">
          <ac:chgData name="Dan Dures" userId="a4d20157-df88-481d-80b8-beb62bbedd3b" providerId="ADAL" clId="{1BBFC36F-8B62-4BCE-A8E9-180702E69198}" dt="2022-01-21T20:10:27.069" v="39" actId="478"/>
          <ac:spMkLst>
            <pc:docMk/>
            <pc:sldMk cId="1175659572" sldId="1083"/>
            <ac:spMk id="79" creationId="{6DE2DBC0-638B-4150-8C7F-424DA16C2B10}"/>
          </ac:spMkLst>
        </pc:spChg>
        <pc:spChg chg="mod">
          <ac:chgData name="Dan Dures" userId="a4d20157-df88-481d-80b8-beb62bbedd3b" providerId="ADAL" clId="{1BBFC36F-8B62-4BCE-A8E9-180702E69198}" dt="2022-01-21T20:10:19.641" v="37" actId="207"/>
          <ac:spMkLst>
            <pc:docMk/>
            <pc:sldMk cId="1175659572" sldId="1083"/>
            <ac:spMk id="81" creationId="{8B0BDF60-BBEB-41B0-B665-5558A660AAA7}"/>
          </ac:spMkLst>
        </pc:spChg>
        <pc:spChg chg="mod">
          <ac:chgData name="Dan Dures" userId="a4d20157-df88-481d-80b8-beb62bbedd3b" providerId="ADAL" clId="{1BBFC36F-8B62-4BCE-A8E9-180702E69198}" dt="2022-01-21T20:10:19.641" v="37" actId="207"/>
          <ac:spMkLst>
            <pc:docMk/>
            <pc:sldMk cId="1175659572" sldId="1083"/>
            <ac:spMk id="82" creationId="{FC3AF23D-1AF3-45E3-8396-0C7F551021C4}"/>
          </ac:spMkLst>
        </pc:spChg>
        <pc:spChg chg="del mod">
          <ac:chgData name="Dan Dures" userId="a4d20157-df88-481d-80b8-beb62bbedd3b" providerId="ADAL" clId="{1BBFC36F-8B62-4BCE-A8E9-180702E69198}" dt="2022-01-21T20:10:26.421" v="38" actId="478"/>
          <ac:spMkLst>
            <pc:docMk/>
            <pc:sldMk cId="1175659572" sldId="1083"/>
            <ac:spMk id="83" creationId="{AAEB65AA-DF6F-4DBD-A135-758BF68021A2}"/>
          </ac:spMkLst>
        </pc:spChg>
        <pc:picChg chg="mod">
          <ac:chgData name="Dan Dures" userId="a4d20157-df88-481d-80b8-beb62bbedd3b" providerId="ADAL" clId="{1BBFC36F-8B62-4BCE-A8E9-180702E69198}" dt="2022-01-21T20:10:13.717" v="35" actId="207"/>
          <ac:picMkLst>
            <pc:docMk/>
            <pc:sldMk cId="1175659572" sldId="1083"/>
            <ac:picMk id="9" creationId="{4A5FF0A6-F020-4BCB-A013-467C69AA9180}"/>
          </ac:picMkLst>
        </pc:picChg>
        <pc:picChg chg="mod">
          <ac:chgData name="Dan Dures" userId="a4d20157-df88-481d-80b8-beb62bbedd3b" providerId="ADAL" clId="{1BBFC36F-8B62-4BCE-A8E9-180702E69198}" dt="2022-01-21T20:10:13.717" v="35" actId="207"/>
          <ac:picMkLst>
            <pc:docMk/>
            <pc:sldMk cId="1175659572" sldId="1083"/>
            <ac:picMk id="10" creationId="{06CCE8A0-BDEB-40F4-AD8C-53946A551DFA}"/>
          </ac:picMkLst>
        </pc:picChg>
        <pc:picChg chg="mod">
          <ac:chgData name="Dan Dures" userId="a4d20157-df88-481d-80b8-beb62bbedd3b" providerId="ADAL" clId="{1BBFC36F-8B62-4BCE-A8E9-180702E69198}" dt="2022-01-21T20:10:13.717" v="35" actId="207"/>
          <ac:picMkLst>
            <pc:docMk/>
            <pc:sldMk cId="1175659572" sldId="1083"/>
            <ac:picMk id="11" creationId="{9A598E4E-0CE4-4734-9E29-C5D0C4B6589D}"/>
          </ac:picMkLst>
        </pc:picChg>
        <pc:cxnChg chg="del mod">
          <ac:chgData name="Dan Dures" userId="a4d20157-df88-481d-80b8-beb62bbedd3b" providerId="ADAL" clId="{1BBFC36F-8B62-4BCE-A8E9-180702E69198}" dt="2022-01-21T20:08:01.135" v="5" actId="478"/>
          <ac:cxnSpMkLst>
            <pc:docMk/>
            <pc:sldMk cId="1175659572" sldId="1083"/>
            <ac:cxnSpMk id="26" creationId="{38525590-F282-4DC6-B409-4853484716DD}"/>
          </ac:cxnSpMkLst>
        </pc:cxnChg>
        <pc:cxnChg chg="del mod">
          <ac:chgData name="Dan Dures" userId="a4d20157-df88-481d-80b8-beb62bbedd3b" providerId="ADAL" clId="{1BBFC36F-8B62-4BCE-A8E9-180702E69198}" dt="2022-01-21T20:08:00.472" v="4" actId="478"/>
          <ac:cxnSpMkLst>
            <pc:docMk/>
            <pc:sldMk cId="1175659572" sldId="1083"/>
            <ac:cxnSpMk id="28" creationId="{9849A52A-6917-428C-8807-B4BAE1524CF6}"/>
          </ac:cxnSpMkLst>
        </pc:cxnChg>
        <pc:cxnChg chg="del">
          <ac:chgData name="Dan Dures" userId="a4d20157-df88-481d-80b8-beb62bbedd3b" providerId="ADAL" clId="{1BBFC36F-8B62-4BCE-A8E9-180702E69198}" dt="2022-01-21T20:07:59.189" v="3" actId="478"/>
          <ac:cxnSpMkLst>
            <pc:docMk/>
            <pc:sldMk cId="1175659572" sldId="1083"/>
            <ac:cxnSpMk id="30" creationId="{4A8DE070-4C14-4498-B744-C53AA79989E9}"/>
          </ac:cxnSpMkLst>
        </pc:cxnChg>
        <pc:cxnChg chg="add del mod">
          <ac:chgData name="Dan Dures" userId="a4d20157-df88-481d-80b8-beb62bbedd3b" providerId="ADAL" clId="{1BBFC36F-8B62-4BCE-A8E9-180702E69198}" dt="2022-01-21T20:09:51.064" v="30" actId="478"/>
          <ac:cxnSpMkLst>
            <pc:docMk/>
            <pc:sldMk cId="1175659572" sldId="1083"/>
            <ac:cxnSpMk id="34" creationId="{EB0A5AB0-142E-4190-96F9-6C97CF8588CD}"/>
          </ac:cxnSpMkLst>
        </pc:cxnChg>
        <pc:cxnChg chg="add mod">
          <ac:chgData name="Dan Dures" userId="a4d20157-df88-481d-80b8-beb62bbedd3b" providerId="ADAL" clId="{1BBFC36F-8B62-4BCE-A8E9-180702E69198}" dt="2022-01-21T20:09:47.769" v="29" actId="1076"/>
          <ac:cxnSpMkLst>
            <pc:docMk/>
            <pc:sldMk cId="1175659572" sldId="1083"/>
            <ac:cxnSpMk id="55" creationId="{C30EA3B9-8EED-4431-8887-8CA9127F4DC7}"/>
          </ac:cxnSpMkLst>
        </pc:cxnChg>
        <pc:cxnChg chg="add del mod">
          <ac:chgData name="Dan Dures" userId="a4d20157-df88-481d-80b8-beb62bbedd3b" providerId="ADAL" clId="{1BBFC36F-8B62-4BCE-A8E9-180702E69198}" dt="2022-01-21T20:10:41.279" v="44" actId="478"/>
          <ac:cxnSpMkLst>
            <pc:docMk/>
            <pc:sldMk cId="1175659572" sldId="1083"/>
            <ac:cxnSpMk id="56" creationId="{E9A2F588-B098-4D73-8916-C6CF5FEF61A4}"/>
          </ac:cxnSpMkLst>
        </pc:cxnChg>
        <pc:cxnChg chg="add del mod">
          <ac:chgData name="Dan Dures" userId="a4d20157-df88-481d-80b8-beb62bbedd3b" providerId="ADAL" clId="{1BBFC36F-8B62-4BCE-A8E9-180702E69198}" dt="2022-01-21T20:11:00.093" v="49" actId="478"/>
          <ac:cxnSpMkLst>
            <pc:docMk/>
            <pc:sldMk cId="1175659572" sldId="1083"/>
            <ac:cxnSpMk id="57" creationId="{A85393D6-B989-40A8-8D70-F851CC80332E}"/>
          </ac:cxnSpMkLst>
        </pc:cxnChg>
        <pc:cxnChg chg="add mod">
          <ac:chgData name="Dan Dures" userId="a4d20157-df88-481d-80b8-beb62bbedd3b" providerId="ADAL" clId="{1BBFC36F-8B62-4BCE-A8E9-180702E69198}" dt="2022-01-21T20:11:06.218" v="51" actId="1076"/>
          <ac:cxnSpMkLst>
            <pc:docMk/>
            <pc:sldMk cId="1175659572" sldId="1083"/>
            <ac:cxnSpMk id="58" creationId="{9FACAF1F-CD77-44BE-A11F-10B836683504}"/>
          </ac:cxnSpMkLst>
        </pc:cxnChg>
        <pc:cxnChg chg="add mod">
          <ac:chgData name="Dan Dures" userId="a4d20157-df88-481d-80b8-beb62bbedd3b" providerId="ADAL" clId="{1BBFC36F-8B62-4BCE-A8E9-180702E69198}" dt="2022-01-21T20:11:16.586" v="54" actId="1076"/>
          <ac:cxnSpMkLst>
            <pc:docMk/>
            <pc:sldMk cId="1175659572" sldId="1083"/>
            <ac:cxnSpMk id="59" creationId="{A7482EBA-2D45-482F-BC35-3D2A64E11D02}"/>
          </ac:cxnSpMkLst>
        </pc:cxnChg>
        <pc:cxnChg chg="add mod">
          <ac:chgData name="Dan Dures" userId="a4d20157-df88-481d-80b8-beb62bbedd3b" providerId="ADAL" clId="{1BBFC36F-8B62-4BCE-A8E9-180702E69198}" dt="2022-01-21T20:11:26.392" v="62" actId="1035"/>
          <ac:cxnSpMkLst>
            <pc:docMk/>
            <pc:sldMk cId="1175659572" sldId="1083"/>
            <ac:cxnSpMk id="60" creationId="{7B34287E-3A6F-46A1-A2C9-817346577555}"/>
          </ac:cxnSpMkLst>
        </pc:cxnChg>
        <pc:cxnChg chg="del mod">
          <ac:chgData name="Dan Dures" userId="a4d20157-df88-481d-80b8-beb62bbedd3b" providerId="ADAL" clId="{1BBFC36F-8B62-4BCE-A8E9-180702E69198}" dt="2022-01-21T20:10:05.969" v="34" actId="478"/>
          <ac:cxnSpMkLst>
            <pc:docMk/>
            <pc:sldMk cId="1175659572" sldId="1083"/>
            <ac:cxnSpMk id="73" creationId="{C338112B-EA21-479F-8C94-96EABB092A73}"/>
          </ac:cxnSpMkLst>
        </pc:cxnChg>
        <pc:cxnChg chg="del mod">
          <ac:chgData name="Dan Dures" userId="a4d20157-df88-481d-80b8-beb62bbedd3b" providerId="ADAL" clId="{1BBFC36F-8B62-4BCE-A8E9-180702E69198}" dt="2022-01-21T20:10:03.520" v="32" actId="478"/>
          <ac:cxnSpMkLst>
            <pc:docMk/>
            <pc:sldMk cId="1175659572" sldId="1083"/>
            <ac:cxnSpMk id="74" creationId="{33BE261E-EDA9-471A-8E57-F8538A9F43DA}"/>
          </ac:cxnSpMkLst>
        </pc:cxnChg>
        <pc:cxnChg chg="del">
          <ac:chgData name="Dan Dures" userId="a4d20157-df88-481d-80b8-beb62bbedd3b" providerId="ADAL" clId="{1BBFC36F-8B62-4BCE-A8E9-180702E69198}" dt="2022-01-21T20:10:04.584" v="33" actId="478"/>
          <ac:cxnSpMkLst>
            <pc:docMk/>
            <pc:sldMk cId="1175659572" sldId="1083"/>
            <ac:cxnSpMk id="75" creationId="{704DE000-62C7-4805-99DC-FC263E9FA3FD}"/>
          </ac:cxnSpMkLst>
        </pc:cxnChg>
        <pc:cxnChg chg="del mod">
          <ac:chgData name="Dan Dures" userId="a4d20157-df88-481d-80b8-beb62bbedd3b" providerId="ADAL" clId="{1BBFC36F-8B62-4BCE-A8E9-180702E69198}" dt="2022-01-21T20:10:31.154" v="41" actId="478"/>
          <ac:cxnSpMkLst>
            <pc:docMk/>
            <pc:sldMk cId="1175659572" sldId="1083"/>
            <ac:cxnSpMk id="76" creationId="{05F5DC7C-9A21-44F2-8DD7-3198BB5DC869}"/>
          </ac:cxnSpMkLst>
        </pc:cxnChg>
        <pc:cxnChg chg="del mod">
          <ac:chgData name="Dan Dures" userId="a4d20157-df88-481d-80b8-beb62bbedd3b" providerId="ADAL" clId="{1BBFC36F-8B62-4BCE-A8E9-180702E69198}" dt="2022-01-21T20:11:10.419" v="52" actId="478"/>
          <ac:cxnSpMkLst>
            <pc:docMk/>
            <pc:sldMk cId="1175659572" sldId="1083"/>
            <ac:cxnSpMk id="77" creationId="{2BE4ABA0-3CB8-4333-BBFA-01A99C3D58CD}"/>
          </ac:cxnSpMkLst>
        </pc:cxnChg>
        <pc:cxnChg chg="del mod">
          <ac:chgData name="Dan Dures" userId="a4d20157-df88-481d-80b8-beb62bbedd3b" providerId="ADAL" clId="{1BBFC36F-8B62-4BCE-A8E9-180702E69198}" dt="2022-01-21T20:10:59.162" v="48" actId="478"/>
          <ac:cxnSpMkLst>
            <pc:docMk/>
            <pc:sldMk cId="1175659572" sldId="1083"/>
            <ac:cxnSpMk id="80" creationId="{FF41D5F4-7C85-44C2-8514-CA1B516A2179}"/>
          </ac:cxnSpMkLst>
        </pc:cxnChg>
      </pc:sldChg>
      <pc:sldChg chg="modSp add del mod">
        <pc:chgData name="Dan Dures" userId="a4d20157-df88-481d-80b8-beb62bbedd3b" providerId="ADAL" clId="{1BBFC36F-8B62-4BCE-A8E9-180702E69198}" dt="2022-02-28T14:02:04.685" v="1029" actId="47"/>
        <pc:sldMkLst>
          <pc:docMk/>
          <pc:sldMk cId="779856314" sldId="1084"/>
        </pc:sldMkLst>
        <pc:spChg chg="mod">
          <ac:chgData name="Dan Dures" userId="a4d20157-df88-481d-80b8-beb62bbedd3b" providerId="ADAL" clId="{1BBFC36F-8B62-4BCE-A8E9-180702E69198}" dt="2022-02-01T14:03:08.734" v="938" actId="20577"/>
          <ac:spMkLst>
            <pc:docMk/>
            <pc:sldMk cId="779856314" sldId="1084"/>
            <ac:spMk id="8" creationId="{F0AF7DB6-75EB-4EF0-8469-77218FD0E55F}"/>
          </ac:spMkLst>
        </pc:spChg>
        <pc:grpChg chg="mod">
          <ac:chgData name="Dan Dures" userId="a4d20157-df88-481d-80b8-beb62bbedd3b" providerId="ADAL" clId="{1BBFC36F-8B62-4BCE-A8E9-180702E69198}" dt="2022-02-01T14:03:17.814" v="940" actId="1076"/>
          <ac:grpSpMkLst>
            <pc:docMk/>
            <pc:sldMk cId="779856314" sldId="1084"/>
            <ac:grpSpMk id="23" creationId="{C0C07F44-2FDB-45F3-A222-B1E3B3D2649F}"/>
          </ac:grpSpMkLst>
        </pc:grpChg>
        <pc:graphicFrameChg chg="mod modGraphic">
          <ac:chgData name="Dan Dures" userId="a4d20157-df88-481d-80b8-beb62bbedd3b" providerId="ADAL" clId="{1BBFC36F-8B62-4BCE-A8E9-180702E69198}" dt="2022-02-01T14:03:24.621" v="942" actId="404"/>
          <ac:graphicFrameMkLst>
            <pc:docMk/>
            <pc:sldMk cId="779856314" sldId="1084"/>
            <ac:graphicFrameMk id="5" creationId="{1EDD0DA0-933D-4D56-B7D3-DF988D6662EF}"/>
          </ac:graphicFrameMkLst>
        </pc:graphicFrameChg>
      </pc:sldChg>
      <pc:sldChg chg="add del">
        <pc:chgData name="Dan Dures" userId="a4d20157-df88-481d-80b8-beb62bbedd3b" providerId="ADAL" clId="{1BBFC36F-8B62-4BCE-A8E9-180702E69198}" dt="2022-01-21T20:27:00.385" v="725" actId="47"/>
        <pc:sldMkLst>
          <pc:docMk/>
          <pc:sldMk cId="515141279" sldId="1085"/>
        </pc:sldMkLst>
      </pc:sldChg>
      <pc:sldChg chg="add del">
        <pc:chgData name="Dan Dures" userId="a4d20157-df88-481d-80b8-beb62bbedd3b" providerId="ADAL" clId="{1BBFC36F-8B62-4BCE-A8E9-180702E69198}" dt="2022-02-28T14:20:24.562" v="1770" actId="47"/>
        <pc:sldMkLst>
          <pc:docMk/>
          <pc:sldMk cId="577656200" sldId="2144867977"/>
        </pc:sldMkLst>
      </pc:sldChg>
      <pc:sldChg chg="add del">
        <pc:chgData name="Dan Dures" userId="a4d20157-df88-481d-80b8-beb62bbedd3b" providerId="ADAL" clId="{1BBFC36F-8B62-4BCE-A8E9-180702E69198}" dt="2022-02-28T14:20:24.562" v="1770" actId="47"/>
        <pc:sldMkLst>
          <pc:docMk/>
          <pc:sldMk cId="2912624052" sldId="2144867978"/>
        </pc:sldMkLst>
      </pc:sldChg>
      <pc:sldChg chg="add">
        <pc:chgData name="Dan Dures" userId="a4d20157-df88-481d-80b8-beb62bbedd3b" providerId="ADAL" clId="{1BBFC36F-8B62-4BCE-A8E9-180702E69198}" dt="2022-01-21T20:27:28.493" v="726"/>
        <pc:sldMkLst>
          <pc:docMk/>
          <pc:sldMk cId="446761485" sldId="2144867980"/>
        </pc:sldMkLst>
      </pc:sldChg>
      <pc:sldChg chg="add">
        <pc:chgData name="Dan Dures" userId="a4d20157-df88-481d-80b8-beb62bbedd3b" providerId="ADAL" clId="{1BBFC36F-8B62-4BCE-A8E9-180702E69198}" dt="2022-01-21T20:27:28.493" v="726"/>
        <pc:sldMkLst>
          <pc:docMk/>
          <pc:sldMk cId="2008156238" sldId="2144867981"/>
        </pc:sldMkLst>
      </pc:sldChg>
      <pc:sldChg chg="add">
        <pc:chgData name="Dan Dures" userId="a4d20157-df88-481d-80b8-beb62bbedd3b" providerId="ADAL" clId="{1BBFC36F-8B62-4BCE-A8E9-180702E69198}" dt="2022-01-21T20:27:28.493" v="726"/>
        <pc:sldMkLst>
          <pc:docMk/>
          <pc:sldMk cId="807525859" sldId="2144867982"/>
        </pc:sldMkLst>
      </pc:sldChg>
      <pc:sldChg chg="add modAnim">
        <pc:chgData name="Dan Dures" userId="a4d20157-df88-481d-80b8-beb62bbedd3b" providerId="ADAL" clId="{1BBFC36F-8B62-4BCE-A8E9-180702E69198}" dt="2022-03-04T11:32:15.592" v="3856"/>
        <pc:sldMkLst>
          <pc:docMk/>
          <pc:sldMk cId="1776926718" sldId="2144867983"/>
        </pc:sldMkLst>
      </pc:sldChg>
      <pc:sldChg chg="modSp add mod modAnim">
        <pc:chgData name="Dan Dures" userId="a4d20157-df88-481d-80b8-beb62bbedd3b" providerId="ADAL" clId="{1BBFC36F-8B62-4BCE-A8E9-180702E69198}" dt="2022-03-04T11:32:19.472" v="3857"/>
        <pc:sldMkLst>
          <pc:docMk/>
          <pc:sldMk cId="4045268850" sldId="2144867984"/>
        </pc:sldMkLst>
        <pc:spChg chg="mod">
          <ac:chgData name="Dan Dures" userId="a4d20157-df88-481d-80b8-beb62bbedd3b" providerId="ADAL" clId="{1BBFC36F-8B62-4BCE-A8E9-180702E69198}" dt="2022-02-28T14:21:25.058" v="1774" actId="1076"/>
          <ac:spMkLst>
            <pc:docMk/>
            <pc:sldMk cId="4045268850" sldId="2144867984"/>
            <ac:spMk id="12" creationId="{A62A87D9-8D6C-4E88-955A-233486001AB9}"/>
          </ac:spMkLst>
        </pc:spChg>
      </pc:sldChg>
      <pc:sldChg chg="modSp add mod modAnim">
        <pc:chgData name="Dan Dures" userId="a4d20157-df88-481d-80b8-beb62bbedd3b" providerId="ADAL" clId="{1BBFC36F-8B62-4BCE-A8E9-180702E69198}" dt="2022-03-04T11:32:10.880" v="3855"/>
        <pc:sldMkLst>
          <pc:docMk/>
          <pc:sldMk cId="3535684178" sldId="2144867985"/>
        </pc:sldMkLst>
        <pc:spChg chg="mod">
          <ac:chgData name="Dan Dures" userId="a4d20157-df88-481d-80b8-beb62bbedd3b" providerId="ADAL" clId="{1BBFC36F-8B62-4BCE-A8E9-180702E69198}" dt="2022-02-28T14:21:41.942" v="1778" actId="1076"/>
          <ac:spMkLst>
            <pc:docMk/>
            <pc:sldMk cId="3535684178" sldId="2144867985"/>
            <ac:spMk id="34" creationId="{975BA01C-D60C-4FD2-824F-8709AA552A35}"/>
          </ac:spMkLst>
        </pc:spChg>
      </pc:sldChg>
      <pc:sldChg chg="add modAnim">
        <pc:chgData name="Dan Dures" userId="a4d20157-df88-481d-80b8-beb62bbedd3b" providerId="ADAL" clId="{1BBFC36F-8B62-4BCE-A8E9-180702E69198}" dt="2022-03-04T11:32:06.683" v="3854"/>
        <pc:sldMkLst>
          <pc:docMk/>
          <pc:sldMk cId="923857377" sldId="2144867986"/>
        </pc:sldMkLst>
      </pc:sldChg>
      <pc:sldChg chg="add modAnim">
        <pc:chgData name="Dan Dures" userId="a4d20157-df88-481d-80b8-beb62bbedd3b" providerId="ADAL" clId="{1BBFC36F-8B62-4BCE-A8E9-180702E69198}" dt="2022-03-04T11:31:57.693" v="3852"/>
        <pc:sldMkLst>
          <pc:docMk/>
          <pc:sldMk cId="2277016111" sldId="2144867987"/>
        </pc:sldMkLst>
      </pc:sldChg>
      <pc:sldChg chg="add modAnim">
        <pc:chgData name="Dan Dures" userId="a4d20157-df88-481d-80b8-beb62bbedd3b" providerId="ADAL" clId="{1BBFC36F-8B62-4BCE-A8E9-180702E69198}" dt="2022-03-04T11:32:01.917" v="3853"/>
        <pc:sldMkLst>
          <pc:docMk/>
          <pc:sldMk cId="2824729390" sldId="2144867988"/>
        </pc:sldMkLst>
      </pc:sldChg>
      <pc:sldChg chg="add">
        <pc:chgData name="Dan Dures" userId="a4d20157-df88-481d-80b8-beb62bbedd3b" providerId="ADAL" clId="{1BBFC36F-8B62-4BCE-A8E9-180702E69198}" dt="2022-01-21T20:27:28.493" v="726"/>
        <pc:sldMkLst>
          <pc:docMk/>
          <pc:sldMk cId="717022452" sldId="2144867989"/>
        </pc:sldMkLst>
      </pc:sldChg>
      <pc:sldChg chg="add">
        <pc:chgData name="Dan Dures" userId="a4d20157-df88-481d-80b8-beb62bbedd3b" providerId="ADAL" clId="{1BBFC36F-8B62-4BCE-A8E9-180702E69198}" dt="2022-01-21T20:27:28.493" v="726"/>
        <pc:sldMkLst>
          <pc:docMk/>
          <pc:sldMk cId="2024789080" sldId="2144867990"/>
        </pc:sldMkLst>
      </pc:sldChg>
      <pc:sldChg chg="add">
        <pc:chgData name="Dan Dures" userId="a4d20157-df88-481d-80b8-beb62bbedd3b" providerId="ADAL" clId="{1BBFC36F-8B62-4BCE-A8E9-180702E69198}" dt="2022-01-21T20:27:28.493" v="726"/>
        <pc:sldMkLst>
          <pc:docMk/>
          <pc:sldMk cId="1375087869" sldId="2144867991"/>
        </pc:sldMkLst>
      </pc:sldChg>
      <pc:sldChg chg="add">
        <pc:chgData name="Dan Dures" userId="a4d20157-df88-481d-80b8-beb62bbedd3b" providerId="ADAL" clId="{1BBFC36F-8B62-4BCE-A8E9-180702E69198}" dt="2022-01-21T20:27:28.493" v="726"/>
        <pc:sldMkLst>
          <pc:docMk/>
          <pc:sldMk cId="1197271058" sldId="2144867992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1853455192" sldId="2144867993"/>
        </pc:sldMkLst>
      </pc:sldChg>
      <pc:sldChg chg="addSp delSp modSp add mod ord">
        <pc:chgData name="Dan Dures" userId="a4d20157-df88-481d-80b8-beb62bbedd3b" providerId="ADAL" clId="{1BBFC36F-8B62-4BCE-A8E9-180702E69198}" dt="2022-02-28T14:22:02.333" v="1779" actId="255"/>
        <pc:sldMkLst>
          <pc:docMk/>
          <pc:sldMk cId="3702871357" sldId="2144867993"/>
        </pc:sldMkLst>
        <pc:spChg chg="mod">
          <ac:chgData name="Dan Dures" userId="a4d20157-df88-481d-80b8-beb62bbedd3b" providerId="ADAL" clId="{1BBFC36F-8B62-4BCE-A8E9-180702E69198}" dt="2022-02-28T14:22:02.333" v="1779" actId="255"/>
          <ac:spMkLst>
            <pc:docMk/>
            <pc:sldMk cId="3702871357" sldId="2144867993"/>
            <ac:spMk id="2" creationId="{1F212538-AB0C-4463-91C9-105B0879482D}"/>
          </ac:spMkLst>
        </pc:spChg>
        <pc:picChg chg="add mod">
          <ac:chgData name="Dan Dures" userId="a4d20157-df88-481d-80b8-beb62bbedd3b" providerId="ADAL" clId="{1BBFC36F-8B62-4BCE-A8E9-180702E69198}" dt="2022-01-21T20:28:47.615" v="782"/>
          <ac:picMkLst>
            <pc:docMk/>
            <pc:sldMk cId="3702871357" sldId="2144867993"/>
            <ac:picMk id="4" creationId="{A68829E2-ABE6-4AD5-934D-F93034E1166A}"/>
          </ac:picMkLst>
        </pc:picChg>
        <pc:picChg chg="del">
          <ac:chgData name="Dan Dures" userId="a4d20157-df88-481d-80b8-beb62bbedd3b" providerId="ADAL" clId="{1BBFC36F-8B62-4BCE-A8E9-180702E69198}" dt="2022-01-21T20:28:47.388" v="781" actId="478"/>
          <ac:picMkLst>
            <pc:docMk/>
            <pc:sldMk cId="3702871357" sldId="2144867993"/>
            <ac:picMk id="5" creationId="{BE895D28-F12D-479F-9267-F88ADDAA3E29}"/>
          </ac:picMkLst>
        </pc:picChg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4119289302" sldId="2144867994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2760833651" sldId="2144867995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822106301" sldId="2144867996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907326066" sldId="2144867997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602536062" sldId="2144867998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75148351" sldId="2144867999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917315195" sldId="2144868000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1541440256" sldId="2144868001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3446873045" sldId="2144868002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2238264772" sldId="2144868003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176870922" sldId="2144868004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3038733633" sldId="2144868005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1252320166" sldId="2144868006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833431045" sldId="2144868007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2449828014" sldId="2144868008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2411843945" sldId="2144868009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2022994909" sldId="2144868010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2380619344" sldId="2144868011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1032469908" sldId="2144868012"/>
        </pc:sldMkLst>
      </pc:sldChg>
      <pc:sldChg chg="add del">
        <pc:chgData name="Dan Dures" userId="a4d20157-df88-481d-80b8-beb62bbedd3b" providerId="ADAL" clId="{1BBFC36F-8B62-4BCE-A8E9-180702E69198}" dt="2022-01-21T20:27:51.090" v="728"/>
        <pc:sldMkLst>
          <pc:docMk/>
          <pc:sldMk cId="1040704278" sldId="2144868013"/>
        </pc:sldMkLst>
      </pc:sldChg>
      <pc:sldChg chg="addSp delSp modSp add del mod">
        <pc:chgData name="Dan Dures" userId="a4d20157-df88-481d-80b8-beb62bbedd3b" providerId="ADAL" clId="{1BBFC36F-8B62-4BCE-A8E9-180702E69198}" dt="2022-02-23T13:37:29.382" v="1006" actId="47"/>
        <pc:sldMkLst>
          <pc:docMk/>
          <pc:sldMk cId="1257631174" sldId="2144868034"/>
        </pc:sldMkLst>
        <pc:spChg chg="mod">
          <ac:chgData name="Dan Dures" userId="a4d20157-df88-481d-80b8-beb62bbedd3b" providerId="ADAL" clId="{1BBFC36F-8B62-4BCE-A8E9-180702E69198}" dt="2022-02-09T10:33:57.624" v="999" actId="108"/>
          <ac:spMkLst>
            <pc:docMk/>
            <pc:sldMk cId="1257631174" sldId="2144868034"/>
            <ac:spMk id="18" creationId="{3FC4ADD4-764A-4E2F-A941-8852D6165585}"/>
          </ac:spMkLst>
        </pc:spChg>
        <pc:spChg chg="mod">
          <ac:chgData name="Dan Dures" userId="a4d20157-df88-481d-80b8-beb62bbedd3b" providerId="ADAL" clId="{1BBFC36F-8B62-4BCE-A8E9-180702E69198}" dt="2022-02-09T10:35:11.760" v="1002" actId="108"/>
          <ac:spMkLst>
            <pc:docMk/>
            <pc:sldMk cId="1257631174" sldId="2144868034"/>
            <ac:spMk id="23" creationId="{3EF6BA87-D170-46A0-A513-37110407ED11}"/>
          </ac:spMkLst>
        </pc:spChg>
        <pc:spChg chg="mod">
          <ac:chgData name="Dan Dures" userId="a4d20157-df88-481d-80b8-beb62bbedd3b" providerId="ADAL" clId="{1BBFC36F-8B62-4BCE-A8E9-180702E69198}" dt="2022-02-09T10:33:51.993" v="998" actId="20577"/>
          <ac:spMkLst>
            <pc:docMk/>
            <pc:sldMk cId="1257631174" sldId="2144868034"/>
            <ac:spMk id="31" creationId="{44A623A4-9633-47EC-BCBB-438DED98B77E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33" creationId="{2C8A1B94-7E8F-45E4-ACD6-EEABB3F656E8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35" creationId="{12F635B8-7A8A-4C78-B95E-D33FA72F1AA0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36" creationId="{DB5882DE-9394-4151-AE59-8D10035D52F2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38" creationId="{55C31C1F-AF19-48FA-88FF-A5E578257C93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39" creationId="{06C80ADC-BF17-4E87-BE5A-6FF6D4417080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40" creationId="{1C9B5133-1E80-46E2-90B3-F4EEF885B80C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41" creationId="{828DCE2A-8B6B-4BDC-B0C8-ED35D51D7CA4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42" creationId="{BEA40E3D-5EB5-4F84-B649-718573A089D3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43" creationId="{8D09643A-57CE-40E3-A5C7-26BABDE48682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44" creationId="{0D4DD988-6754-4028-9D6C-CFD323AB0488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45" creationId="{DD95B7B5-6BDE-4EE0-9C9B-3EDC332D83AB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47" creationId="{1B00B698-5D4A-462A-98BC-A14ED5B77112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48" creationId="{9FA1529A-B0FA-4248-9DA3-E43F83B781E0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49" creationId="{4A1858F5-D05F-47E5-AAD0-EAC73F126EAF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50" creationId="{5253E8CA-90AF-428C-A09E-88AA099A907F}"/>
          </ac:spMkLst>
        </pc:spChg>
        <pc:spChg chg="mod">
          <ac:chgData name="Dan Dures" userId="a4d20157-df88-481d-80b8-beb62bbedd3b" providerId="ADAL" clId="{1BBFC36F-8B62-4BCE-A8E9-180702E69198}" dt="2022-02-18T17:23:16.659" v="1004"/>
          <ac:spMkLst>
            <pc:docMk/>
            <pc:sldMk cId="1257631174" sldId="2144868034"/>
            <ac:spMk id="51" creationId="{304C0E48-7A60-4334-BCA3-0857DBE72BFF}"/>
          </ac:spMkLst>
        </pc:spChg>
        <pc:grpChg chg="del">
          <ac:chgData name="Dan Dures" userId="a4d20157-df88-481d-80b8-beb62bbedd3b" providerId="ADAL" clId="{1BBFC36F-8B62-4BCE-A8E9-180702E69198}" dt="2022-02-18T17:23:16.348" v="1003" actId="478"/>
          <ac:grpSpMkLst>
            <pc:docMk/>
            <pc:sldMk cId="1257631174" sldId="2144868034"/>
            <ac:grpSpMk id="30" creationId="{C9F45E6C-EC5B-4F7B-99CF-6D4BC938D6FE}"/>
          </ac:grpSpMkLst>
        </pc:grpChg>
        <pc:grpChg chg="add mod">
          <ac:chgData name="Dan Dures" userId="a4d20157-df88-481d-80b8-beb62bbedd3b" providerId="ADAL" clId="{1BBFC36F-8B62-4BCE-A8E9-180702E69198}" dt="2022-02-18T17:23:16.659" v="1004"/>
          <ac:grpSpMkLst>
            <pc:docMk/>
            <pc:sldMk cId="1257631174" sldId="2144868034"/>
            <ac:grpSpMk id="32" creationId="{8ABFC732-560F-4241-84D5-E36004948984}"/>
          </ac:grpSpMkLst>
        </pc:grpChg>
        <pc:picChg chg="mod">
          <ac:chgData name="Dan Dures" userId="a4d20157-df88-481d-80b8-beb62bbedd3b" providerId="ADAL" clId="{1BBFC36F-8B62-4BCE-A8E9-180702E69198}" dt="2022-02-09T10:35:11.032" v="1001" actId="108"/>
          <ac:picMkLst>
            <pc:docMk/>
            <pc:sldMk cId="1257631174" sldId="2144868034"/>
            <ac:picMk id="7" creationId="{C29DA2E8-3B67-4137-93A9-2FB53B10D9D8}"/>
          </ac:picMkLst>
        </pc:picChg>
        <pc:picChg chg="mod">
          <ac:chgData name="Dan Dures" userId="a4d20157-df88-481d-80b8-beb62bbedd3b" providerId="ADAL" clId="{1BBFC36F-8B62-4BCE-A8E9-180702E69198}" dt="2022-02-09T10:35:11.032" v="1001" actId="108"/>
          <ac:picMkLst>
            <pc:docMk/>
            <pc:sldMk cId="1257631174" sldId="2144868034"/>
            <ac:picMk id="11" creationId="{93F698AE-F7FA-46B6-8CBE-A18E850CEF56}"/>
          </ac:picMkLst>
        </pc:picChg>
        <pc:picChg chg="mod">
          <ac:chgData name="Dan Dures" userId="a4d20157-df88-481d-80b8-beb62bbedd3b" providerId="ADAL" clId="{1BBFC36F-8B62-4BCE-A8E9-180702E69198}" dt="2022-02-09T10:35:11.032" v="1001" actId="108"/>
          <ac:picMkLst>
            <pc:docMk/>
            <pc:sldMk cId="1257631174" sldId="2144868034"/>
            <ac:picMk id="13" creationId="{518D9A48-C38E-4694-BEC0-7057806C2593}"/>
          </ac:picMkLst>
        </pc:picChg>
        <pc:picChg chg="mod">
          <ac:chgData name="Dan Dures" userId="a4d20157-df88-481d-80b8-beb62bbedd3b" providerId="ADAL" clId="{1BBFC36F-8B62-4BCE-A8E9-180702E69198}" dt="2022-02-09T10:35:11.032" v="1001" actId="108"/>
          <ac:picMkLst>
            <pc:docMk/>
            <pc:sldMk cId="1257631174" sldId="2144868034"/>
            <ac:picMk id="25" creationId="{386ADE81-67D5-4AB9-8324-80D3C0D61DF9}"/>
          </ac:picMkLst>
        </pc:picChg>
        <pc:picChg chg="mod">
          <ac:chgData name="Dan Dures" userId="a4d20157-df88-481d-80b8-beb62bbedd3b" providerId="ADAL" clId="{1BBFC36F-8B62-4BCE-A8E9-180702E69198}" dt="2022-02-18T17:23:16.659" v="1004"/>
          <ac:picMkLst>
            <pc:docMk/>
            <pc:sldMk cId="1257631174" sldId="2144868034"/>
            <ac:picMk id="34" creationId="{928A4041-BEE2-4288-96D5-69AF3F5141DF}"/>
          </ac:picMkLst>
        </pc:picChg>
        <pc:picChg chg="mod">
          <ac:chgData name="Dan Dures" userId="a4d20157-df88-481d-80b8-beb62bbedd3b" providerId="ADAL" clId="{1BBFC36F-8B62-4BCE-A8E9-180702E69198}" dt="2022-02-18T17:23:16.659" v="1004"/>
          <ac:picMkLst>
            <pc:docMk/>
            <pc:sldMk cId="1257631174" sldId="2144868034"/>
            <ac:picMk id="37" creationId="{CE1002D6-FC15-4286-85C5-5E9B4DA69AE4}"/>
          </ac:picMkLst>
        </pc:picChg>
        <pc:picChg chg="mod">
          <ac:chgData name="Dan Dures" userId="a4d20157-df88-481d-80b8-beb62bbedd3b" providerId="ADAL" clId="{1BBFC36F-8B62-4BCE-A8E9-180702E69198}" dt="2022-02-18T17:23:16.659" v="1004"/>
          <ac:picMkLst>
            <pc:docMk/>
            <pc:sldMk cId="1257631174" sldId="2144868034"/>
            <ac:picMk id="46" creationId="{0FE00D98-5BBB-4BC8-9E73-CD9ED117C17E}"/>
          </ac:picMkLst>
        </pc:picChg>
      </pc:sldChg>
      <pc:sldChg chg="modSp add mod modAnim">
        <pc:chgData name="Dan Dures" userId="a4d20157-df88-481d-80b8-beb62bbedd3b" providerId="ADAL" clId="{1BBFC36F-8B62-4BCE-A8E9-180702E69198}" dt="2022-03-04T11:30:31.292" v="3844"/>
        <pc:sldMkLst>
          <pc:docMk/>
          <pc:sldMk cId="910594851" sldId="2144868077"/>
        </pc:sldMkLst>
        <pc:spChg chg="mod">
          <ac:chgData name="Dan Dures" userId="a4d20157-df88-481d-80b8-beb62bbedd3b" providerId="ADAL" clId="{1BBFC36F-8B62-4BCE-A8E9-180702E69198}" dt="2022-02-23T13:37:37.447" v="1007" actId="1076"/>
          <ac:spMkLst>
            <pc:docMk/>
            <pc:sldMk cId="910594851" sldId="2144868077"/>
            <ac:spMk id="5" creationId="{7D24D063-AACD-4349-AA17-FE3DFDE1A392}"/>
          </ac:spMkLst>
        </pc:spChg>
        <pc:spChg chg="mod">
          <ac:chgData name="Dan Dures" userId="a4d20157-df88-481d-80b8-beb62bbedd3b" providerId="ADAL" clId="{1BBFC36F-8B62-4BCE-A8E9-180702E69198}" dt="2022-02-23T13:37:37.447" v="1007" actId="1076"/>
          <ac:spMkLst>
            <pc:docMk/>
            <pc:sldMk cId="910594851" sldId="2144868077"/>
            <ac:spMk id="6" creationId="{F6569579-50B1-46EB-A3C4-DECB07BEE443}"/>
          </ac:spMkLst>
        </pc:spChg>
        <pc:picChg chg="mod">
          <ac:chgData name="Dan Dures" userId="a4d20157-df88-481d-80b8-beb62bbedd3b" providerId="ADAL" clId="{1BBFC36F-8B62-4BCE-A8E9-180702E69198}" dt="2022-02-23T13:37:41.567" v="1009" actId="1076"/>
          <ac:picMkLst>
            <pc:docMk/>
            <pc:sldMk cId="910594851" sldId="2144868077"/>
            <ac:picMk id="3" creationId="{D1C8CEB2-271E-48DF-AE2E-2FC5058B8D93}"/>
          </ac:picMkLst>
        </pc:picChg>
      </pc:sldChg>
      <pc:sldChg chg="add">
        <pc:chgData name="Dan Dures" userId="a4d20157-df88-481d-80b8-beb62bbedd3b" providerId="ADAL" clId="{1BBFC36F-8B62-4BCE-A8E9-180702E69198}" dt="2022-03-02T12:54:43.272" v="2817"/>
        <pc:sldMkLst>
          <pc:docMk/>
          <pc:sldMk cId="2163301503" sldId="2144868078"/>
        </pc:sldMkLst>
      </pc:sldChg>
      <pc:sldChg chg="addSp delSp modSp new del mod modClrScheme chgLayout">
        <pc:chgData name="Dan Dures" userId="a4d20157-df88-481d-80b8-beb62bbedd3b" providerId="ADAL" clId="{1BBFC36F-8B62-4BCE-A8E9-180702E69198}" dt="2022-03-02T12:54:38.342" v="2816" actId="2696"/>
        <pc:sldMkLst>
          <pc:docMk/>
          <pc:sldMk cId="3913661725" sldId="2144868078"/>
        </pc:sldMkLst>
        <pc:spChg chg="del mod ord">
          <ac:chgData name="Dan Dures" userId="a4d20157-df88-481d-80b8-beb62bbedd3b" providerId="ADAL" clId="{1BBFC36F-8B62-4BCE-A8E9-180702E69198}" dt="2022-02-28T14:10:38.187" v="1389" actId="700"/>
          <ac:spMkLst>
            <pc:docMk/>
            <pc:sldMk cId="3913661725" sldId="2144868078"/>
            <ac:spMk id="2" creationId="{49E45EE6-781D-41C7-B213-6E0C386C71F5}"/>
          </ac:spMkLst>
        </pc:spChg>
        <pc:spChg chg="del">
          <ac:chgData name="Dan Dures" userId="a4d20157-df88-481d-80b8-beb62bbedd3b" providerId="ADAL" clId="{1BBFC36F-8B62-4BCE-A8E9-180702E69198}" dt="2022-02-28T14:10:38.187" v="1389" actId="700"/>
          <ac:spMkLst>
            <pc:docMk/>
            <pc:sldMk cId="3913661725" sldId="2144868078"/>
            <ac:spMk id="3" creationId="{EE4D46B9-D942-48F4-8B2C-444A66AE0CDE}"/>
          </ac:spMkLst>
        </pc:spChg>
        <pc:spChg chg="add mod ord">
          <ac:chgData name="Dan Dures" userId="a4d20157-df88-481d-80b8-beb62bbedd3b" providerId="ADAL" clId="{1BBFC36F-8B62-4BCE-A8E9-180702E69198}" dt="2022-02-28T14:20:37.491" v="1771" actId="404"/>
          <ac:spMkLst>
            <pc:docMk/>
            <pc:sldMk cId="3913661725" sldId="2144868078"/>
            <ac:spMk id="4" creationId="{4AD9E259-74ED-4D9E-8A81-61558F2F50D7}"/>
          </ac:spMkLst>
        </pc:spChg>
        <pc:spChg chg="add mod">
          <ac:chgData name="Dan Dures" userId="a4d20157-df88-481d-80b8-beb62bbedd3b" providerId="ADAL" clId="{1BBFC36F-8B62-4BCE-A8E9-180702E69198}" dt="2022-02-28T14:20:13.489" v="1769" actId="1076"/>
          <ac:spMkLst>
            <pc:docMk/>
            <pc:sldMk cId="3913661725" sldId="2144868078"/>
            <ac:spMk id="9" creationId="{AFDEC8AC-C889-4611-9E85-009875B01153}"/>
          </ac:spMkLst>
        </pc:spChg>
        <pc:spChg chg="add mod">
          <ac:chgData name="Dan Dures" userId="a4d20157-df88-481d-80b8-beb62bbedd3b" providerId="ADAL" clId="{1BBFC36F-8B62-4BCE-A8E9-180702E69198}" dt="2022-02-28T14:13:59.189" v="1543" actId="571"/>
          <ac:spMkLst>
            <pc:docMk/>
            <pc:sldMk cId="3913661725" sldId="2144868078"/>
            <ac:spMk id="10" creationId="{2E622153-20B8-4BB6-9927-2FAF88134EC0}"/>
          </ac:spMkLst>
        </pc:spChg>
        <pc:spChg chg="add mod">
          <ac:chgData name="Dan Dures" userId="a4d20157-df88-481d-80b8-beb62bbedd3b" providerId="ADAL" clId="{1BBFC36F-8B62-4BCE-A8E9-180702E69198}" dt="2022-02-28T14:20:07.524" v="1767" actId="1076"/>
          <ac:spMkLst>
            <pc:docMk/>
            <pc:sldMk cId="3913661725" sldId="2144868078"/>
            <ac:spMk id="11" creationId="{AE486601-BDF0-4D90-A04D-C1CE00A4E9CE}"/>
          </ac:spMkLst>
        </pc:spChg>
        <pc:picChg chg="add mod">
          <ac:chgData name="Dan Dures" userId="a4d20157-df88-481d-80b8-beb62bbedd3b" providerId="ADAL" clId="{1BBFC36F-8B62-4BCE-A8E9-180702E69198}" dt="2022-02-28T14:20:10.007" v="1768" actId="1076"/>
          <ac:picMkLst>
            <pc:docMk/>
            <pc:sldMk cId="3913661725" sldId="2144868078"/>
            <ac:picMk id="6" creationId="{6CD642E9-781F-4B7C-88B8-4BCCC5ADC706}"/>
          </ac:picMkLst>
        </pc:picChg>
        <pc:picChg chg="add mod">
          <ac:chgData name="Dan Dures" userId="a4d20157-df88-481d-80b8-beb62bbedd3b" providerId="ADAL" clId="{1BBFC36F-8B62-4BCE-A8E9-180702E69198}" dt="2022-02-28T14:12:43.985" v="1395" actId="14100"/>
          <ac:picMkLst>
            <pc:docMk/>
            <pc:sldMk cId="3913661725" sldId="2144868078"/>
            <ac:picMk id="8" creationId="{4DFC998B-A19C-470A-BABE-BC353B0599A9}"/>
          </ac:picMkLst>
        </pc:picChg>
      </pc:sldChg>
      <pc:sldChg chg="addSp modSp new mod">
        <pc:chgData name="Dan Dures" userId="a4d20157-df88-481d-80b8-beb62bbedd3b" providerId="ADAL" clId="{1BBFC36F-8B62-4BCE-A8E9-180702E69198}" dt="2022-03-02T14:26:15.257" v="3843" actId="20577"/>
        <pc:sldMkLst>
          <pc:docMk/>
          <pc:sldMk cId="3669479015" sldId="2144868079"/>
        </pc:sldMkLst>
        <pc:spChg chg="mod">
          <ac:chgData name="Dan Dures" userId="a4d20157-df88-481d-80b8-beb62bbedd3b" providerId="ADAL" clId="{1BBFC36F-8B62-4BCE-A8E9-180702E69198}" dt="2022-03-02T12:00:02.674" v="1826" actId="20577"/>
          <ac:spMkLst>
            <pc:docMk/>
            <pc:sldMk cId="3669479015" sldId="2144868079"/>
            <ac:spMk id="2" creationId="{158CDF40-D516-48B9-B762-2218DC6DFEDB}"/>
          </ac:spMkLst>
        </pc:spChg>
        <pc:spChg chg="mod">
          <ac:chgData name="Dan Dures" userId="a4d20157-df88-481d-80b8-beb62bbedd3b" providerId="ADAL" clId="{1BBFC36F-8B62-4BCE-A8E9-180702E69198}" dt="2022-03-02T14:26:15.257" v="3843" actId="20577"/>
          <ac:spMkLst>
            <pc:docMk/>
            <pc:sldMk cId="3669479015" sldId="2144868079"/>
            <ac:spMk id="3" creationId="{254947FE-554B-41C8-ACE2-1E9D7C263446}"/>
          </ac:spMkLst>
        </pc:spChg>
        <pc:picChg chg="add mod">
          <ac:chgData name="Dan Dures" userId="a4d20157-df88-481d-80b8-beb62bbedd3b" providerId="ADAL" clId="{1BBFC36F-8B62-4BCE-A8E9-180702E69198}" dt="2022-03-02T14:22:19.986" v="3430" actId="1076"/>
          <ac:picMkLst>
            <pc:docMk/>
            <pc:sldMk cId="3669479015" sldId="2144868079"/>
            <ac:picMk id="4" creationId="{D7FDDE91-6B74-4795-BA8B-EAB7E3ED2DBC}"/>
          </ac:picMkLst>
        </pc:picChg>
        <pc:picChg chg="add mod">
          <ac:chgData name="Dan Dures" userId="a4d20157-df88-481d-80b8-beb62bbedd3b" providerId="ADAL" clId="{1BBFC36F-8B62-4BCE-A8E9-180702E69198}" dt="2022-03-02T14:22:17.705" v="3429" actId="1076"/>
          <ac:picMkLst>
            <pc:docMk/>
            <pc:sldMk cId="3669479015" sldId="2144868079"/>
            <ac:picMk id="5" creationId="{623E3021-C0D3-4442-9E47-218932B29448}"/>
          </ac:picMkLst>
        </pc:picChg>
        <pc:picChg chg="add mod">
          <ac:chgData name="Dan Dures" userId="a4d20157-df88-481d-80b8-beb62bbedd3b" providerId="ADAL" clId="{1BBFC36F-8B62-4BCE-A8E9-180702E69198}" dt="2022-03-02T14:22:16.104" v="3428" actId="1076"/>
          <ac:picMkLst>
            <pc:docMk/>
            <pc:sldMk cId="3669479015" sldId="2144868079"/>
            <ac:picMk id="6" creationId="{35176B77-87F9-42BA-8998-3021FFA817CF}"/>
          </ac:picMkLst>
        </pc:picChg>
        <pc:picChg chg="add mod">
          <ac:chgData name="Dan Dures" userId="a4d20157-df88-481d-80b8-beb62bbedd3b" providerId="ADAL" clId="{1BBFC36F-8B62-4BCE-A8E9-180702E69198}" dt="2022-03-02T14:22:07.751" v="3422" actId="108"/>
          <ac:picMkLst>
            <pc:docMk/>
            <pc:sldMk cId="3669479015" sldId="2144868079"/>
            <ac:picMk id="7" creationId="{C7807F8A-0D87-4959-894F-8CC66EFA1A02}"/>
          </ac:picMkLst>
        </pc:picChg>
        <pc:picChg chg="add mod ord">
          <ac:chgData name="Dan Dures" userId="a4d20157-df88-481d-80b8-beb62bbedd3b" providerId="ADAL" clId="{1BBFC36F-8B62-4BCE-A8E9-180702E69198}" dt="2022-03-02T14:22:05.550" v="3421" actId="108"/>
          <ac:picMkLst>
            <pc:docMk/>
            <pc:sldMk cId="3669479015" sldId="2144868079"/>
            <ac:picMk id="8" creationId="{9CB799FB-4CCA-476B-A5FD-857C6E2200AF}"/>
          </ac:picMkLst>
        </pc:picChg>
      </pc:sldChg>
      <pc:sldChg chg="addSp delSp modSp new del mod modClrScheme chgLayout">
        <pc:chgData name="Dan Dures" userId="a4d20157-df88-481d-80b8-beb62bbedd3b" providerId="ADAL" clId="{1BBFC36F-8B62-4BCE-A8E9-180702E69198}" dt="2022-03-04T11:49:56.625" v="4275" actId="47"/>
        <pc:sldMkLst>
          <pc:docMk/>
          <pc:sldMk cId="305261022" sldId="2144868080"/>
        </pc:sldMkLst>
        <pc:spChg chg="del mod ord">
          <ac:chgData name="Dan Dures" userId="a4d20157-df88-481d-80b8-beb62bbedd3b" providerId="ADAL" clId="{1BBFC36F-8B62-4BCE-A8E9-180702E69198}" dt="2022-03-02T12:01:46.514" v="1858" actId="700"/>
          <ac:spMkLst>
            <pc:docMk/>
            <pc:sldMk cId="305261022" sldId="2144868080"/>
            <ac:spMk id="2" creationId="{39D86E96-3B9E-471D-9E94-F237E4EECCCA}"/>
          </ac:spMkLst>
        </pc:spChg>
        <pc:spChg chg="add mod ord">
          <ac:chgData name="Dan Dures" userId="a4d20157-df88-481d-80b8-beb62bbedd3b" providerId="ADAL" clId="{1BBFC36F-8B62-4BCE-A8E9-180702E69198}" dt="2022-03-04T11:41:30.566" v="4018" actId="20577"/>
          <ac:spMkLst>
            <pc:docMk/>
            <pc:sldMk cId="305261022" sldId="2144868080"/>
            <ac:spMk id="3" creationId="{368A8717-9D15-45FB-803E-BB070E302B83}"/>
          </ac:spMkLst>
        </pc:spChg>
        <pc:spChg chg="add del mod ord">
          <ac:chgData name="Dan Dures" userId="a4d20157-df88-481d-80b8-beb62bbedd3b" providerId="ADAL" clId="{1BBFC36F-8B62-4BCE-A8E9-180702E69198}" dt="2022-03-02T12:07:39.968" v="1889" actId="700"/>
          <ac:spMkLst>
            <pc:docMk/>
            <pc:sldMk cId="305261022" sldId="2144868080"/>
            <ac:spMk id="4" creationId="{01E81748-AD20-4ADD-8DD6-190A61683CC5}"/>
          </ac:spMkLst>
        </pc:spChg>
        <pc:spChg chg="add mod">
          <ac:chgData name="Dan Dures" userId="a4d20157-df88-481d-80b8-beb62bbedd3b" providerId="ADAL" clId="{1BBFC36F-8B62-4BCE-A8E9-180702E69198}" dt="2022-03-02T12:54:00.590" v="2809" actId="1076"/>
          <ac:spMkLst>
            <pc:docMk/>
            <pc:sldMk cId="305261022" sldId="2144868080"/>
            <ac:spMk id="6" creationId="{B8057BA6-C957-4E5E-AD0C-51F08BEA9EEE}"/>
          </ac:spMkLst>
        </pc:spChg>
        <pc:graphicFrameChg chg="add mod modGraphic">
          <ac:chgData name="Dan Dures" userId="a4d20157-df88-481d-80b8-beb62bbedd3b" providerId="ADAL" clId="{1BBFC36F-8B62-4BCE-A8E9-180702E69198}" dt="2022-03-04T11:42:23.673" v="4057" actId="20577"/>
          <ac:graphicFrameMkLst>
            <pc:docMk/>
            <pc:sldMk cId="305261022" sldId="2144868080"/>
            <ac:graphicFrameMk id="5" creationId="{B154B782-5682-48BC-A100-22C53AF33F0A}"/>
          </ac:graphicFrameMkLst>
        </pc:graphicFrameChg>
      </pc:sldChg>
      <pc:sldChg chg="addSp delSp modSp new mod modClrScheme chgLayout">
        <pc:chgData name="Dan Dures" userId="a4d20157-df88-481d-80b8-beb62bbedd3b" providerId="ADAL" clId="{1BBFC36F-8B62-4BCE-A8E9-180702E69198}" dt="2022-03-04T12:00:15.519" v="4279" actId="113"/>
        <pc:sldMkLst>
          <pc:docMk/>
          <pc:sldMk cId="3256600109" sldId="2144868081"/>
        </pc:sldMkLst>
        <pc:spChg chg="del mod ord">
          <ac:chgData name="Dan Dures" userId="a4d20157-df88-481d-80b8-beb62bbedd3b" providerId="ADAL" clId="{1BBFC36F-8B62-4BCE-A8E9-180702E69198}" dt="2022-03-04T11:48:38.704" v="4229" actId="700"/>
          <ac:spMkLst>
            <pc:docMk/>
            <pc:sldMk cId="3256600109" sldId="2144868081"/>
            <ac:spMk id="2" creationId="{DDBAD0F1-1CBE-44CC-8E39-C3DAECF8DCD5}"/>
          </ac:spMkLst>
        </pc:spChg>
        <pc:spChg chg="del">
          <ac:chgData name="Dan Dures" userId="a4d20157-df88-481d-80b8-beb62bbedd3b" providerId="ADAL" clId="{1BBFC36F-8B62-4BCE-A8E9-180702E69198}" dt="2022-03-04T11:48:38.704" v="4229" actId="700"/>
          <ac:spMkLst>
            <pc:docMk/>
            <pc:sldMk cId="3256600109" sldId="2144868081"/>
            <ac:spMk id="3" creationId="{CC4A5A3B-5E46-4BBA-AC80-F62CCAA5E529}"/>
          </ac:spMkLst>
        </pc:spChg>
        <pc:spChg chg="add mod ord">
          <ac:chgData name="Dan Dures" userId="a4d20157-df88-481d-80b8-beb62bbedd3b" providerId="ADAL" clId="{1BBFC36F-8B62-4BCE-A8E9-180702E69198}" dt="2022-03-04T11:49:54.604" v="4274" actId="113"/>
          <ac:spMkLst>
            <pc:docMk/>
            <pc:sldMk cId="3256600109" sldId="2144868081"/>
            <ac:spMk id="4" creationId="{6857AD6D-3C19-4347-B52D-98531A273BA8}"/>
          </ac:spMkLst>
        </pc:spChg>
        <pc:spChg chg="add mod">
          <ac:chgData name="Dan Dures" userId="a4d20157-df88-481d-80b8-beb62bbedd3b" providerId="ADAL" clId="{1BBFC36F-8B62-4BCE-A8E9-180702E69198}" dt="2022-03-04T11:50:02.093" v="4276" actId="1076"/>
          <ac:spMkLst>
            <pc:docMk/>
            <pc:sldMk cId="3256600109" sldId="2144868081"/>
            <ac:spMk id="5" creationId="{6A674661-0B12-4872-9FE1-ACCFFDBE0CED}"/>
          </ac:spMkLst>
        </pc:spChg>
        <pc:spChg chg="add mod">
          <ac:chgData name="Dan Dures" userId="a4d20157-df88-481d-80b8-beb62bbedd3b" providerId="ADAL" clId="{1BBFC36F-8B62-4BCE-A8E9-180702E69198}" dt="2022-03-04T11:50:02.093" v="4276" actId="1076"/>
          <ac:spMkLst>
            <pc:docMk/>
            <pc:sldMk cId="3256600109" sldId="2144868081"/>
            <ac:spMk id="6" creationId="{568F1A35-358A-4672-8F20-4484F1A7D9B1}"/>
          </ac:spMkLst>
        </pc:spChg>
        <pc:spChg chg="add mod">
          <ac:chgData name="Dan Dures" userId="a4d20157-df88-481d-80b8-beb62bbedd3b" providerId="ADAL" clId="{1BBFC36F-8B62-4BCE-A8E9-180702E69198}" dt="2022-03-04T11:50:02.093" v="4276" actId="1076"/>
          <ac:spMkLst>
            <pc:docMk/>
            <pc:sldMk cId="3256600109" sldId="2144868081"/>
            <ac:spMk id="7" creationId="{7071E60A-574F-473A-9731-AA0F2535B33E}"/>
          </ac:spMkLst>
        </pc:spChg>
        <pc:spChg chg="add mod">
          <ac:chgData name="Dan Dures" userId="a4d20157-df88-481d-80b8-beb62bbedd3b" providerId="ADAL" clId="{1BBFC36F-8B62-4BCE-A8E9-180702E69198}" dt="2022-03-04T11:50:02.093" v="4276" actId="1076"/>
          <ac:spMkLst>
            <pc:docMk/>
            <pc:sldMk cId="3256600109" sldId="2144868081"/>
            <ac:spMk id="8" creationId="{B265722D-4FC9-4C69-B668-594E8EA7F9AB}"/>
          </ac:spMkLst>
        </pc:spChg>
        <pc:spChg chg="add mod">
          <ac:chgData name="Dan Dures" userId="a4d20157-df88-481d-80b8-beb62bbedd3b" providerId="ADAL" clId="{1BBFC36F-8B62-4BCE-A8E9-180702E69198}" dt="2022-03-04T11:50:02.093" v="4276" actId="1076"/>
          <ac:spMkLst>
            <pc:docMk/>
            <pc:sldMk cId="3256600109" sldId="2144868081"/>
            <ac:spMk id="9" creationId="{B8FCA4B4-1509-4B80-84CF-F77B7953C034}"/>
          </ac:spMkLst>
        </pc:spChg>
        <pc:spChg chg="add mod">
          <ac:chgData name="Dan Dures" userId="a4d20157-df88-481d-80b8-beb62bbedd3b" providerId="ADAL" clId="{1BBFC36F-8B62-4BCE-A8E9-180702E69198}" dt="2022-03-04T11:50:02.093" v="4276" actId="1076"/>
          <ac:spMkLst>
            <pc:docMk/>
            <pc:sldMk cId="3256600109" sldId="2144868081"/>
            <ac:spMk id="10" creationId="{282BFBAA-3975-40F1-BC2A-147B638E93A8}"/>
          </ac:spMkLst>
        </pc:spChg>
        <pc:spChg chg="add mod">
          <ac:chgData name="Dan Dures" userId="a4d20157-df88-481d-80b8-beb62bbedd3b" providerId="ADAL" clId="{1BBFC36F-8B62-4BCE-A8E9-180702E69198}" dt="2022-03-04T11:50:02.093" v="4276" actId="1076"/>
          <ac:spMkLst>
            <pc:docMk/>
            <pc:sldMk cId="3256600109" sldId="2144868081"/>
            <ac:spMk id="11" creationId="{F312342E-BE70-41C5-8C30-1164270D064E}"/>
          </ac:spMkLst>
        </pc:spChg>
        <pc:spChg chg="add mod">
          <ac:chgData name="Dan Dures" userId="a4d20157-df88-481d-80b8-beb62bbedd3b" providerId="ADAL" clId="{1BBFC36F-8B62-4BCE-A8E9-180702E69198}" dt="2022-03-04T11:50:02.093" v="4276" actId="1076"/>
          <ac:spMkLst>
            <pc:docMk/>
            <pc:sldMk cId="3256600109" sldId="2144868081"/>
            <ac:spMk id="12" creationId="{2E7EFDEF-EB58-4CE7-AABD-708FFB512BF3}"/>
          </ac:spMkLst>
        </pc:spChg>
        <pc:spChg chg="add mod">
          <ac:chgData name="Dan Dures" userId="a4d20157-df88-481d-80b8-beb62bbedd3b" providerId="ADAL" clId="{1BBFC36F-8B62-4BCE-A8E9-180702E69198}" dt="2022-03-04T11:50:02.093" v="4276" actId="1076"/>
          <ac:spMkLst>
            <pc:docMk/>
            <pc:sldMk cId="3256600109" sldId="2144868081"/>
            <ac:spMk id="13" creationId="{466BB9ED-EB0D-4FFE-946A-F9882950ED9A}"/>
          </ac:spMkLst>
        </pc:spChg>
        <pc:spChg chg="add mod">
          <ac:chgData name="Dan Dures" userId="a4d20157-df88-481d-80b8-beb62bbedd3b" providerId="ADAL" clId="{1BBFC36F-8B62-4BCE-A8E9-180702E69198}" dt="2022-03-04T12:00:15.519" v="4279" actId="113"/>
          <ac:spMkLst>
            <pc:docMk/>
            <pc:sldMk cId="3256600109" sldId="2144868081"/>
            <ac:spMk id="14" creationId="{7F0A8574-962D-44F1-8A49-7D4CFDC0604B}"/>
          </ac:spMkLst>
        </pc:spChg>
      </pc:sldChg>
      <pc:sldMasterChg chg="delSldLayout">
        <pc:chgData name="Dan Dures" userId="a4d20157-df88-481d-80b8-beb62bbedd3b" providerId="ADAL" clId="{1BBFC36F-8B62-4BCE-A8E9-180702E69198}" dt="2022-02-28T14:20:24.562" v="1770" actId="47"/>
        <pc:sldMasterMkLst>
          <pc:docMk/>
          <pc:sldMasterMk cId="1866210918" sldId="2147483677"/>
        </pc:sldMasterMkLst>
        <pc:sldLayoutChg chg="del">
          <pc:chgData name="Dan Dures" userId="a4d20157-df88-481d-80b8-beb62bbedd3b" providerId="ADAL" clId="{1BBFC36F-8B62-4BCE-A8E9-180702E69198}" dt="2022-02-28T14:20:24.562" v="1770" actId="47"/>
          <pc:sldLayoutMkLst>
            <pc:docMk/>
            <pc:sldMasterMk cId="1866210918" sldId="2147483677"/>
            <pc:sldLayoutMk cId="2863240573" sldId="214748370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528EF-BF84-44FF-8AC1-C9BBE3334892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88291B-A05D-4C6E-B4CA-1D1076B32BD2}">
      <dgm:prSet phldrT="[Text]"/>
      <dgm:spPr/>
      <dgm:t>
        <a:bodyPr/>
        <a:lstStyle/>
        <a:p>
          <a:r>
            <a:rPr lang="en-GB" dirty="0"/>
            <a:t>100%</a:t>
          </a:r>
        </a:p>
      </dgm:t>
    </dgm:pt>
    <dgm:pt modelId="{E9114F3D-DD13-428B-A18A-8137BB44193F}" type="parTrans" cxnId="{30488E18-808F-41C6-B3F9-EBF301F8C84F}">
      <dgm:prSet/>
      <dgm:spPr/>
      <dgm:t>
        <a:bodyPr/>
        <a:lstStyle/>
        <a:p>
          <a:endParaRPr lang="en-GB"/>
        </a:p>
      </dgm:t>
    </dgm:pt>
    <dgm:pt modelId="{2EA0B6D4-3BBC-4137-A88B-498385FDFE20}" type="sibTrans" cxnId="{30488E18-808F-41C6-B3F9-EBF301F8C84F}">
      <dgm:prSet/>
      <dgm:spPr/>
      <dgm:t>
        <a:bodyPr/>
        <a:lstStyle/>
        <a:p>
          <a:endParaRPr lang="en-GB"/>
        </a:p>
      </dgm:t>
    </dgm:pt>
    <dgm:pt modelId="{F7CC692D-9D18-4F02-BA86-25114CF28F53}">
      <dgm:prSet phldrT="[Text]"/>
      <dgm:spPr/>
      <dgm:t>
        <a:bodyPr/>
        <a:lstStyle/>
        <a:p>
          <a:r>
            <a:rPr lang="en-GB" dirty="0"/>
            <a:t>60%</a:t>
          </a:r>
        </a:p>
      </dgm:t>
    </dgm:pt>
    <dgm:pt modelId="{D45BB61B-70AB-4EFA-AFE9-CE4F456AB656}" type="parTrans" cxnId="{2C702914-C795-4C6A-976E-E4291DB0C4E4}">
      <dgm:prSet/>
      <dgm:spPr/>
      <dgm:t>
        <a:bodyPr/>
        <a:lstStyle/>
        <a:p>
          <a:endParaRPr lang="en-GB" dirty="0"/>
        </a:p>
      </dgm:t>
    </dgm:pt>
    <dgm:pt modelId="{FC310E22-94DF-478A-9183-F3B82B88DDC2}" type="sibTrans" cxnId="{2C702914-C795-4C6A-976E-E4291DB0C4E4}">
      <dgm:prSet/>
      <dgm:spPr/>
      <dgm:t>
        <a:bodyPr/>
        <a:lstStyle/>
        <a:p>
          <a:endParaRPr lang="en-GB"/>
        </a:p>
      </dgm:t>
    </dgm:pt>
    <dgm:pt modelId="{1A39E826-B703-4A15-89BB-2B57E8D0C7D1}">
      <dgm:prSet phldrT="[Text]"/>
      <dgm:spPr/>
      <dgm:t>
        <a:bodyPr/>
        <a:lstStyle/>
        <a:p>
          <a:r>
            <a:rPr lang="en-GB" dirty="0"/>
            <a:t>20%</a:t>
          </a:r>
        </a:p>
      </dgm:t>
    </dgm:pt>
    <dgm:pt modelId="{EDCE4724-770D-428B-BEA6-C5EA29DE872C}" type="parTrans" cxnId="{08BAEF1C-F757-4199-8ED7-8588817936CC}">
      <dgm:prSet/>
      <dgm:spPr/>
      <dgm:t>
        <a:bodyPr/>
        <a:lstStyle/>
        <a:p>
          <a:endParaRPr lang="en-GB" dirty="0"/>
        </a:p>
      </dgm:t>
    </dgm:pt>
    <dgm:pt modelId="{4A67403E-997C-434E-A64D-CAB5876F87D5}" type="sibTrans" cxnId="{08BAEF1C-F757-4199-8ED7-8588817936CC}">
      <dgm:prSet/>
      <dgm:spPr/>
      <dgm:t>
        <a:bodyPr/>
        <a:lstStyle/>
        <a:p>
          <a:endParaRPr lang="en-GB"/>
        </a:p>
      </dgm:t>
    </dgm:pt>
    <dgm:pt modelId="{1E251F30-1309-4B31-8E23-44A7C6C1EE0C}">
      <dgm:prSet phldrT="[Text]"/>
      <dgm:spPr/>
      <dgm:t>
        <a:bodyPr/>
        <a:lstStyle/>
        <a:p>
          <a:r>
            <a:rPr lang="en-GB" dirty="0"/>
            <a:t>30%</a:t>
          </a:r>
        </a:p>
      </dgm:t>
    </dgm:pt>
    <dgm:pt modelId="{BA2EAA8C-E5DC-419F-B510-85B457ACF5A5}" type="parTrans" cxnId="{BCD9310C-1CE8-4BBC-AD97-8ECA01CF449B}">
      <dgm:prSet/>
      <dgm:spPr/>
      <dgm:t>
        <a:bodyPr/>
        <a:lstStyle/>
        <a:p>
          <a:endParaRPr lang="en-GB" dirty="0"/>
        </a:p>
      </dgm:t>
    </dgm:pt>
    <dgm:pt modelId="{DFDD95A4-813A-437C-9B4E-33DF3C47F770}" type="sibTrans" cxnId="{BCD9310C-1CE8-4BBC-AD97-8ECA01CF449B}">
      <dgm:prSet/>
      <dgm:spPr/>
      <dgm:t>
        <a:bodyPr/>
        <a:lstStyle/>
        <a:p>
          <a:endParaRPr lang="en-GB"/>
        </a:p>
      </dgm:t>
    </dgm:pt>
    <dgm:pt modelId="{50170968-35EF-4653-B79B-36A3038F006F}">
      <dgm:prSet phldrT="[Text]"/>
      <dgm:spPr/>
      <dgm:t>
        <a:bodyPr/>
        <a:lstStyle/>
        <a:p>
          <a:r>
            <a:rPr lang="en-GB" dirty="0"/>
            <a:t>40%</a:t>
          </a:r>
        </a:p>
      </dgm:t>
    </dgm:pt>
    <dgm:pt modelId="{2DD82FE2-21BB-4F2F-A628-0F9F86C6386B}" type="parTrans" cxnId="{EEEA8805-E246-449D-8EFB-ED17EE9B2684}">
      <dgm:prSet/>
      <dgm:spPr/>
      <dgm:t>
        <a:bodyPr/>
        <a:lstStyle/>
        <a:p>
          <a:endParaRPr lang="en-GB" dirty="0"/>
        </a:p>
      </dgm:t>
    </dgm:pt>
    <dgm:pt modelId="{3676A639-9115-4BD1-8B03-E59947B79BE3}" type="sibTrans" cxnId="{EEEA8805-E246-449D-8EFB-ED17EE9B2684}">
      <dgm:prSet/>
      <dgm:spPr/>
      <dgm:t>
        <a:bodyPr/>
        <a:lstStyle/>
        <a:p>
          <a:endParaRPr lang="en-GB"/>
        </a:p>
      </dgm:t>
    </dgm:pt>
    <dgm:pt modelId="{20F9A755-14AA-4A95-9266-D79BFC2E4830}">
      <dgm:prSet phldrT="[Text]"/>
      <dgm:spPr/>
      <dgm:t>
        <a:bodyPr/>
        <a:lstStyle/>
        <a:p>
          <a:r>
            <a:rPr lang="en-GB" dirty="0"/>
            <a:t>60%</a:t>
          </a:r>
        </a:p>
      </dgm:t>
    </dgm:pt>
    <dgm:pt modelId="{D51F82A3-6E05-4733-AA71-31271ED75975}" type="parTrans" cxnId="{A475B2B0-0CA1-4F21-95AB-D3135EFD0688}">
      <dgm:prSet/>
      <dgm:spPr/>
      <dgm:t>
        <a:bodyPr/>
        <a:lstStyle/>
        <a:p>
          <a:endParaRPr lang="en-GB" dirty="0"/>
        </a:p>
      </dgm:t>
    </dgm:pt>
    <dgm:pt modelId="{AAFDD9AF-810C-4FCA-B68D-31C43E9222E2}" type="sibTrans" cxnId="{A475B2B0-0CA1-4F21-95AB-D3135EFD0688}">
      <dgm:prSet/>
      <dgm:spPr/>
      <dgm:t>
        <a:bodyPr/>
        <a:lstStyle/>
        <a:p>
          <a:endParaRPr lang="en-GB"/>
        </a:p>
      </dgm:t>
    </dgm:pt>
    <dgm:pt modelId="{65CA5911-CFA9-461F-B73E-B98C364506BE}">
      <dgm:prSet phldrT="[Text]"/>
      <dgm:spPr/>
      <dgm:t>
        <a:bodyPr/>
        <a:lstStyle/>
        <a:p>
          <a:r>
            <a:rPr lang="en-GB" dirty="0"/>
            <a:t>Overall Goal</a:t>
          </a:r>
        </a:p>
      </dgm:t>
    </dgm:pt>
    <dgm:pt modelId="{47E2FB49-E051-4285-BFA7-F3BD048B1078}" type="parTrans" cxnId="{0123EE7F-404A-4017-965D-6F05D6A541A7}">
      <dgm:prSet/>
      <dgm:spPr/>
      <dgm:t>
        <a:bodyPr/>
        <a:lstStyle/>
        <a:p>
          <a:endParaRPr lang="en-GB"/>
        </a:p>
      </dgm:t>
    </dgm:pt>
    <dgm:pt modelId="{C72FC96B-1662-4EE2-8191-C82ACF174C19}" type="sibTrans" cxnId="{0123EE7F-404A-4017-965D-6F05D6A541A7}">
      <dgm:prSet/>
      <dgm:spPr/>
      <dgm:t>
        <a:bodyPr/>
        <a:lstStyle/>
        <a:p>
          <a:endParaRPr lang="en-GB"/>
        </a:p>
      </dgm:t>
    </dgm:pt>
    <dgm:pt modelId="{EC202A43-9D77-4F39-B7E4-24DADFB2268E}">
      <dgm:prSet phldrT="[Text]"/>
      <dgm:spPr/>
      <dgm:t>
        <a:bodyPr/>
        <a:lstStyle/>
        <a:p>
          <a:r>
            <a:rPr lang="en-GB" dirty="0"/>
            <a:t>Key Selection criteria</a:t>
          </a:r>
        </a:p>
      </dgm:t>
    </dgm:pt>
    <dgm:pt modelId="{200073F5-8DA4-480A-8E7D-875020ADF494}" type="parTrans" cxnId="{CCBE6ED9-B3D4-4A0A-B984-81DE8AC3BC6F}">
      <dgm:prSet/>
      <dgm:spPr/>
      <dgm:t>
        <a:bodyPr/>
        <a:lstStyle/>
        <a:p>
          <a:endParaRPr lang="en-GB"/>
        </a:p>
      </dgm:t>
    </dgm:pt>
    <dgm:pt modelId="{8C485763-9F92-48E5-BFDD-94EA2B3B515A}" type="sibTrans" cxnId="{CCBE6ED9-B3D4-4A0A-B984-81DE8AC3BC6F}">
      <dgm:prSet/>
      <dgm:spPr/>
      <dgm:t>
        <a:bodyPr/>
        <a:lstStyle/>
        <a:p>
          <a:endParaRPr lang="en-GB"/>
        </a:p>
      </dgm:t>
    </dgm:pt>
    <dgm:pt modelId="{B5CBFAB5-C8B1-4BCA-A606-8F8E68D59401}">
      <dgm:prSet phldrT="[Text]"/>
      <dgm:spPr/>
      <dgm:t>
        <a:bodyPr/>
        <a:lstStyle/>
        <a:p>
          <a:r>
            <a:rPr lang="en-GB" dirty="0"/>
            <a:t>Local Weight</a:t>
          </a:r>
        </a:p>
      </dgm:t>
    </dgm:pt>
    <dgm:pt modelId="{6C406F2B-93C1-4FD4-9149-7B43ECBFDDDC}" type="parTrans" cxnId="{DA2B2B65-7E7D-42D1-A222-41C604ED89D3}">
      <dgm:prSet/>
      <dgm:spPr/>
      <dgm:t>
        <a:bodyPr/>
        <a:lstStyle/>
        <a:p>
          <a:endParaRPr lang="en-GB"/>
        </a:p>
      </dgm:t>
    </dgm:pt>
    <dgm:pt modelId="{A29D9D68-4B84-428D-A508-8BE4E1AEA44C}" type="sibTrans" cxnId="{DA2B2B65-7E7D-42D1-A222-41C604ED89D3}">
      <dgm:prSet/>
      <dgm:spPr/>
      <dgm:t>
        <a:bodyPr/>
        <a:lstStyle/>
        <a:p>
          <a:endParaRPr lang="en-GB"/>
        </a:p>
      </dgm:t>
    </dgm:pt>
    <dgm:pt modelId="{76F1B4A7-815A-4037-8132-9D651F74B308}">
      <dgm:prSet phldrT="[Text]"/>
      <dgm:spPr/>
      <dgm:t>
        <a:bodyPr/>
        <a:lstStyle/>
        <a:p>
          <a:r>
            <a:rPr lang="en-GB" dirty="0"/>
            <a:t>50%</a:t>
          </a:r>
        </a:p>
      </dgm:t>
    </dgm:pt>
    <dgm:pt modelId="{2E885F59-4F48-4119-AD16-52F98E00B4EB}" type="parTrans" cxnId="{FDCDFDFE-25FE-4231-999B-71BF07552BA6}">
      <dgm:prSet/>
      <dgm:spPr/>
      <dgm:t>
        <a:bodyPr/>
        <a:lstStyle/>
        <a:p>
          <a:endParaRPr lang="en-GB" dirty="0"/>
        </a:p>
      </dgm:t>
    </dgm:pt>
    <dgm:pt modelId="{C6BAC2B8-2E38-40F8-A9E4-198F8F652ADC}" type="sibTrans" cxnId="{FDCDFDFE-25FE-4231-999B-71BF07552BA6}">
      <dgm:prSet/>
      <dgm:spPr/>
      <dgm:t>
        <a:bodyPr/>
        <a:lstStyle/>
        <a:p>
          <a:endParaRPr lang="en-GB"/>
        </a:p>
      </dgm:t>
    </dgm:pt>
    <dgm:pt modelId="{80E2B4E5-968F-47D9-A244-B058B703678F}">
      <dgm:prSet phldrT="[Text]"/>
      <dgm:spPr/>
      <dgm:t>
        <a:bodyPr/>
        <a:lstStyle/>
        <a:p>
          <a:r>
            <a:rPr lang="en-GB" dirty="0"/>
            <a:t>40%</a:t>
          </a:r>
        </a:p>
      </dgm:t>
    </dgm:pt>
    <dgm:pt modelId="{396A3F88-E29D-418E-A784-ED740D6C2799}" type="parTrans" cxnId="{1DAEB0CF-A9F4-4587-A506-4E0B46EB01D8}">
      <dgm:prSet/>
      <dgm:spPr/>
      <dgm:t>
        <a:bodyPr/>
        <a:lstStyle/>
        <a:p>
          <a:endParaRPr lang="en-GB" dirty="0"/>
        </a:p>
      </dgm:t>
    </dgm:pt>
    <dgm:pt modelId="{0F22A45C-701E-41A5-9E7F-5FE9222F3EC4}" type="sibTrans" cxnId="{1DAEB0CF-A9F4-4587-A506-4E0B46EB01D8}">
      <dgm:prSet/>
      <dgm:spPr/>
      <dgm:t>
        <a:bodyPr/>
        <a:lstStyle/>
        <a:p>
          <a:endParaRPr lang="en-GB"/>
        </a:p>
      </dgm:t>
    </dgm:pt>
    <dgm:pt modelId="{D7E9D461-7E14-4907-A0CF-42D247F45B01}">
      <dgm:prSet phldrT="[Text]"/>
      <dgm:spPr/>
      <dgm:t>
        <a:bodyPr/>
        <a:lstStyle/>
        <a:p>
          <a:r>
            <a:rPr lang="en-GB" dirty="0"/>
            <a:t>Global Weight</a:t>
          </a:r>
        </a:p>
      </dgm:t>
    </dgm:pt>
    <dgm:pt modelId="{1746E6C2-1883-4369-9192-53F169CB6D23}" type="parTrans" cxnId="{5877B46B-7810-4DE0-91BE-54C38526B6EB}">
      <dgm:prSet/>
      <dgm:spPr/>
      <dgm:t>
        <a:bodyPr/>
        <a:lstStyle/>
        <a:p>
          <a:endParaRPr lang="en-GB"/>
        </a:p>
      </dgm:t>
    </dgm:pt>
    <dgm:pt modelId="{D87F5DD0-7D32-4B8C-821D-8A2CD521749E}" type="sibTrans" cxnId="{5877B46B-7810-4DE0-91BE-54C38526B6EB}">
      <dgm:prSet/>
      <dgm:spPr/>
      <dgm:t>
        <a:bodyPr/>
        <a:lstStyle/>
        <a:p>
          <a:endParaRPr lang="en-GB"/>
        </a:p>
      </dgm:t>
    </dgm:pt>
    <dgm:pt modelId="{9C57A4EE-C322-45D6-9C1B-5C9312BF7410}" type="pres">
      <dgm:prSet presAssocID="{8E7528EF-BF84-44FF-8AC1-C9BBE333489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6355B36-FE50-413E-9A49-9B1F2A657108}" type="pres">
      <dgm:prSet presAssocID="{8E7528EF-BF84-44FF-8AC1-C9BBE3334892}" presName="hierFlow" presStyleCnt="0"/>
      <dgm:spPr/>
    </dgm:pt>
    <dgm:pt modelId="{F26B4D28-C6C4-43EC-8F57-341AC8227CAB}" type="pres">
      <dgm:prSet presAssocID="{8E7528EF-BF84-44FF-8AC1-C9BBE3334892}" presName="firstBuf" presStyleCnt="0"/>
      <dgm:spPr/>
    </dgm:pt>
    <dgm:pt modelId="{15AC9FA3-AC5B-405A-9F45-0B2BFD13EC25}" type="pres">
      <dgm:prSet presAssocID="{8E7528EF-BF84-44FF-8AC1-C9BBE333489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A34DC33-8E52-42AB-ABFB-2C442C40C374}" type="pres">
      <dgm:prSet presAssocID="{B188291B-A05D-4C6E-B4CA-1D1076B32BD2}" presName="Name17" presStyleCnt="0"/>
      <dgm:spPr/>
    </dgm:pt>
    <dgm:pt modelId="{53EB3359-7759-47EF-8C26-3B9450AB9104}" type="pres">
      <dgm:prSet presAssocID="{B188291B-A05D-4C6E-B4CA-1D1076B32BD2}" presName="level1Shape" presStyleLbl="node0" presStyleIdx="0" presStyleCnt="1">
        <dgm:presLayoutVars>
          <dgm:chPref val="3"/>
        </dgm:presLayoutVars>
      </dgm:prSet>
      <dgm:spPr/>
    </dgm:pt>
    <dgm:pt modelId="{49215D35-E76D-499A-8DF4-6190743AC54F}" type="pres">
      <dgm:prSet presAssocID="{B188291B-A05D-4C6E-B4CA-1D1076B32BD2}" presName="hierChild2" presStyleCnt="0"/>
      <dgm:spPr/>
    </dgm:pt>
    <dgm:pt modelId="{FA159C3C-5CB0-48CF-9BE4-0DE9D32EC191}" type="pres">
      <dgm:prSet presAssocID="{D45BB61B-70AB-4EFA-AFE9-CE4F456AB656}" presName="Name25" presStyleLbl="parChTrans1D2" presStyleIdx="0" presStyleCnt="2"/>
      <dgm:spPr/>
    </dgm:pt>
    <dgm:pt modelId="{576EBE95-CE59-4ACD-A141-55BB57845BFB}" type="pres">
      <dgm:prSet presAssocID="{D45BB61B-70AB-4EFA-AFE9-CE4F456AB656}" presName="connTx" presStyleLbl="parChTrans1D2" presStyleIdx="0" presStyleCnt="2"/>
      <dgm:spPr/>
    </dgm:pt>
    <dgm:pt modelId="{0709E6A8-04BE-4802-A2B1-60397CCD9EFE}" type="pres">
      <dgm:prSet presAssocID="{F7CC692D-9D18-4F02-BA86-25114CF28F53}" presName="Name30" presStyleCnt="0"/>
      <dgm:spPr/>
    </dgm:pt>
    <dgm:pt modelId="{4B02FFDC-2A8E-4337-A71E-1624A0DD1AFB}" type="pres">
      <dgm:prSet presAssocID="{F7CC692D-9D18-4F02-BA86-25114CF28F53}" presName="level2Shape" presStyleLbl="node2" presStyleIdx="0" presStyleCnt="2"/>
      <dgm:spPr/>
    </dgm:pt>
    <dgm:pt modelId="{B194A61A-CF48-4684-8892-30C016BCEEE2}" type="pres">
      <dgm:prSet presAssocID="{F7CC692D-9D18-4F02-BA86-25114CF28F53}" presName="hierChild3" presStyleCnt="0"/>
      <dgm:spPr/>
    </dgm:pt>
    <dgm:pt modelId="{558F1E2A-A25F-4360-BCBD-4318C70DDAD3}" type="pres">
      <dgm:prSet presAssocID="{EDCE4724-770D-428B-BEA6-C5EA29DE872C}" presName="Name25" presStyleLbl="parChTrans1D3" presStyleIdx="0" presStyleCnt="5"/>
      <dgm:spPr/>
    </dgm:pt>
    <dgm:pt modelId="{74917484-86F1-4EAF-A851-79B0A9F88698}" type="pres">
      <dgm:prSet presAssocID="{EDCE4724-770D-428B-BEA6-C5EA29DE872C}" presName="connTx" presStyleLbl="parChTrans1D3" presStyleIdx="0" presStyleCnt="5"/>
      <dgm:spPr/>
    </dgm:pt>
    <dgm:pt modelId="{44EB0DF3-85AA-4CE0-AF0A-715C5C0F68C6}" type="pres">
      <dgm:prSet presAssocID="{1A39E826-B703-4A15-89BB-2B57E8D0C7D1}" presName="Name30" presStyleCnt="0"/>
      <dgm:spPr/>
    </dgm:pt>
    <dgm:pt modelId="{9193B2A9-E09D-469F-B3C8-0F09631F4872}" type="pres">
      <dgm:prSet presAssocID="{1A39E826-B703-4A15-89BB-2B57E8D0C7D1}" presName="level2Shape" presStyleLbl="node3" presStyleIdx="0" presStyleCnt="5"/>
      <dgm:spPr/>
    </dgm:pt>
    <dgm:pt modelId="{444B84D7-4D13-4930-A500-5681659A4647}" type="pres">
      <dgm:prSet presAssocID="{1A39E826-B703-4A15-89BB-2B57E8D0C7D1}" presName="hierChild3" presStyleCnt="0"/>
      <dgm:spPr/>
    </dgm:pt>
    <dgm:pt modelId="{A40DBD82-A83B-4FB8-8EFB-8CEB5847A07C}" type="pres">
      <dgm:prSet presAssocID="{BA2EAA8C-E5DC-419F-B510-85B457ACF5A5}" presName="Name25" presStyleLbl="parChTrans1D3" presStyleIdx="1" presStyleCnt="5"/>
      <dgm:spPr/>
    </dgm:pt>
    <dgm:pt modelId="{B4CDCEA6-8BD8-4140-94F1-B475FA4439A5}" type="pres">
      <dgm:prSet presAssocID="{BA2EAA8C-E5DC-419F-B510-85B457ACF5A5}" presName="connTx" presStyleLbl="parChTrans1D3" presStyleIdx="1" presStyleCnt="5"/>
      <dgm:spPr/>
    </dgm:pt>
    <dgm:pt modelId="{002B4E1D-B96C-49B8-9DE9-93CE874DA6B9}" type="pres">
      <dgm:prSet presAssocID="{1E251F30-1309-4B31-8E23-44A7C6C1EE0C}" presName="Name30" presStyleCnt="0"/>
      <dgm:spPr/>
    </dgm:pt>
    <dgm:pt modelId="{F9B7EA0E-30A0-4A17-981B-801E800F421F}" type="pres">
      <dgm:prSet presAssocID="{1E251F30-1309-4B31-8E23-44A7C6C1EE0C}" presName="level2Shape" presStyleLbl="node3" presStyleIdx="1" presStyleCnt="5"/>
      <dgm:spPr/>
    </dgm:pt>
    <dgm:pt modelId="{DB5C7B55-9932-411C-9C5A-E2CEB35A60B1}" type="pres">
      <dgm:prSet presAssocID="{1E251F30-1309-4B31-8E23-44A7C6C1EE0C}" presName="hierChild3" presStyleCnt="0"/>
      <dgm:spPr/>
    </dgm:pt>
    <dgm:pt modelId="{ED66014C-E327-4515-916D-8E66C7FA84B3}" type="pres">
      <dgm:prSet presAssocID="{2E885F59-4F48-4119-AD16-52F98E00B4EB}" presName="Name25" presStyleLbl="parChTrans1D3" presStyleIdx="2" presStyleCnt="5"/>
      <dgm:spPr/>
    </dgm:pt>
    <dgm:pt modelId="{42E7F374-1D40-4BE1-A49E-087C5FE550D9}" type="pres">
      <dgm:prSet presAssocID="{2E885F59-4F48-4119-AD16-52F98E00B4EB}" presName="connTx" presStyleLbl="parChTrans1D3" presStyleIdx="2" presStyleCnt="5"/>
      <dgm:spPr/>
    </dgm:pt>
    <dgm:pt modelId="{62D24E23-49E3-4408-BB6A-DEC49BC93AFE}" type="pres">
      <dgm:prSet presAssocID="{76F1B4A7-815A-4037-8132-9D651F74B308}" presName="Name30" presStyleCnt="0"/>
      <dgm:spPr/>
    </dgm:pt>
    <dgm:pt modelId="{AE8FFB31-6656-44A3-B37F-AF6AE1143B3F}" type="pres">
      <dgm:prSet presAssocID="{76F1B4A7-815A-4037-8132-9D651F74B308}" presName="level2Shape" presStyleLbl="node3" presStyleIdx="2" presStyleCnt="5"/>
      <dgm:spPr/>
    </dgm:pt>
    <dgm:pt modelId="{6F0FD4A1-4339-4B0A-AEB8-9C6FFC87C14D}" type="pres">
      <dgm:prSet presAssocID="{76F1B4A7-815A-4037-8132-9D651F74B308}" presName="hierChild3" presStyleCnt="0"/>
      <dgm:spPr/>
    </dgm:pt>
    <dgm:pt modelId="{F63F2686-9124-4964-821D-9F1BC8D8B63C}" type="pres">
      <dgm:prSet presAssocID="{2DD82FE2-21BB-4F2F-A628-0F9F86C6386B}" presName="Name25" presStyleLbl="parChTrans1D2" presStyleIdx="1" presStyleCnt="2"/>
      <dgm:spPr/>
    </dgm:pt>
    <dgm:pt modelId="{75AE57B6-3B88-4402-8309-D4A74F211CD3}" type="pres">
      <dgm:prSet presAssocID="{2DD82FE2-21BB-4F2F-A628-0F9F86C6386B}" presName="connTx" presStyleLbl="parChTrans1D2" presStyleIdx="1" presStyleCnt="2"/>
      <dgm:spPr/>
    </dgm:pt>
    <dgm:pt modelId="{20F7831D-89BA-443F-A2B1-54720D82C8A1}" type="pres">
      <dgm:prSet presAssocID="{50170968-35EF-4653-B79B-36A3038F006F}" presName="Name30" presStyleCnt="0"/>
      <dgm:spPr/>
    </dgm:pt>
    <dgm:pt modelId="{4F7FC1AE-8768-443B-BA7A-6BC427849E39}" type="pres">
      <dgm:prSet presAssocID="{50170968-35EF-4653-B79B-36A3038F006F}" presName="level2Shape" presStyleLbl="node2" presStyleIdx="1" presStyleCnt="2"/>
      <dgm:spPr/>
    </dgm:pt>
    <dgm:pt modelId="{91793248-019C-43A3-841C-82D694DF49E4}" type="pres">
      <dgm:prSet presAssocID="{50170968-35EF-4653-B79B-36A3038F006F}" presName="hierChild3" presStyleCnt="0"/>
      <dgm:spPr/>
    </dgm:pt>
    <dgm:pt modelId="{16B07CA8-5F08-4784-AB21-BEF233714F3A}" type="pres">
      <dgm:prSet presAssocID="{D51F82A3-6E05-4733-AA71-31271ED75975}" presName="Name25" presStyleLbl="parChTrans1D3" presStyleIdx="3" presStyleCnt="5"/>
      <dgm:spPr/>
    </dgm:pt>
    <dgm:pt modelId="{692A9C17-DD2E-4D31-B13F-F167FE28DAEA}" type="pres">
      <dgm:prSet presAssocID="{D51F82A3-6E05-4733-AA71-31271ED75975}" presName="connTx" presStyleLbl="parChTrans1D3" presStyleIdx="3" presStyleCnt="5"/>
      <dgm:spPr/>
    </dgm:pt>
    <dgm:pt modelId="{4C4B6DE9-D3AF-4313-ABFA-CA8164B7F958}" type="pres">
      <dgm:prSet presAssocID="{20F9A755-14AA-4A95-9266-D79BFC2E4830}" presName="Name30" presStyleCnt="0"/>
      <dgm:spPr/>
    </dgm:pt>
    <dgm:pt modelId="{86DA7ED8-C104-402C-8B81-2463B5DD2C5B}" type="pres">
      <dgm:prSet presAssocID="{20F9A755-14AA-4A95-9266-D79BFC2E4830}" presName="level2Shape" presStyleLbl="node3" presStyleIdx="3" presStyleCnt="5"/>
      <dgm:spPr/>
    </dgm:pt>
    <dgm:pt modelId="{1A4DE6D2-D7FD-4B4D-8FE5-E6B7122B28F5}" type="pres">
      <dgm:prSet presAssocID="{20F9A755-14AA-4A95-9266-D79BFC2E4830}" presName="hierChild3" presStyleCnt="0"/>
      <dgm:spPr/>
    </dgm:pt>
    <dgm:pt modelId="{A759D7E7-B130-4721-BCEA-CCABDC924F80}" type="pres">
      <dgm:prSet presAssocID="{396A3F88-E29D-418E-A784-ED740D6C2799}" presName="Name25" presStyleLbl="parChTrans1D3" presStyleIdx="4" presStyleCnt="5"/>
      <dgm:spPr/>
    </dgm:pt>
    <dgm:pt modelId="{58F7FC46-7B95-475F-823F-F84F180B9E25}" type="pres">
      <dgm:prSet presAssocID="{396A3F88-E29D-418E-A784-ED740D6C2799}" presName="connTx" presStyleLbl="parChTrans1D3" presStyleIdx="4" presStyleCnt="5"/>
      <dgm:spPr/>
    </dgm:pt>
    <dgm:pt modelId="{035EF740-4080-4E11-8911-BAEE8CDD1526}" type="pres">
      <dgm:prSet presAssocID="{80E2B4E5-968F-47D9-A244-B058B703678F}" presName="Name30" presStyleCnt="0"/>
      <dgm:spPr/>
    </dgm:pt>
    <dgm:pt modelId="{EAF901E4-D174-4796-B31E-4AB23D64A5AB}" type="pres">
      <dgm:prSet presAssocID="{80E2B4E5-968F-47D9-A244-B058B703678F}" presName="level2Shape" presStyleLbl="node3" presStyleIdx="4" presStyleCnt="5"/>
      <dgm:spPr/>
    </dgm:pt>
    <dgm:pt modelId="{00FE20E4-924A-4B8D-8DF7-79CFA1DCD994}" type="pres">
      <dgm:prSet presAssocID="{80E2B4E5-968F-47D9-A244-B058B703678F}" presName="hierChild3" presStyleCnt="0"/>
      <dgm:spPr/>
    </dgm:pt>
    <dgm:pt modelId="{509B36CE-9916-4416-8A11-9B33A90D59AA}" type="pres">
      <dgm:prSet presAssocID="{8E7528EF-BF84-44FF-8AC1-C9BBE3334892}" presName="bgShapesFlow" presStyleCnt="0"/>
      <dgm:spPr/>
    </dgm:pt>
    <dgm:pt modelId="{5B67EF7C-B2B5-4AB4-96DA-02A12281FA15}" type="pres">
      <dgm:prSet presAssocID="{65CA5911-CFA9-461F-B73E-B98C364506BE}" presName="rectComp" presStyleCnt="0"/>
      <dgm:spPr/>
    </dgm:pt>
    <dgm:pt modelId="{E48FC3AD-2728-4898-B9A1-9F864532740A}" type="pres">
      <dgm:prSet presAssocID="{65CA5911-CFA9-461F-B73E-B98C364506BE}" presName="bgRect" presStyleLbl="bgShp" presStyleIdx="0" presStyleCnt="4"/>
      <dgm:spPr/>
    </dgm:pt>
    <dgm:pt modelId="{757DC5D0-CAD5-4AE6-9C9F-AB52EE70C22C}" type="pres">
      <dgm:prSet presAssocID="{65CA5911-CFA9-461F-B73E-B98C364506BE}" presName="bgRectTx" presStyleLbl="bgShp" presStyleIdx="0" presStyleCnt="4">
        <dgm:presLayoutVars>
          <dgm:bulletEnabled val="1"/>
        </dgm:presLayoutVars>
      </dgm:prSet>
      <dgm:spPr/>
    </dgm:pt>
    <dgm:pt modelId="{8B023F33-AAAC-4CC9-881E-A382B1082791}" type="pres">
      <dgm:prSet presAssocID="{65CA5911-CFA9-461F-B73E-B98C364506BE}" presName="spComp" presStyleCnt="0"/>
      <dgm:spPr/>
    </dgm:pt>
    <dgm:pt modelId="{EABB142A-C355-4418-B81E-1CB934974A32}" type="pres">
      <dgm:prSet presAssocID="{65CA5911-CFA9-461F-B73E-B98C364506BE}" presName="hSp" presStyleCnt="0"/>
      <dgm:spPr/>
    </dgm:pt>
    <dgm:pt modelId="{3A9F2BD5-A5E3-4E44-B602-18D56F2A2E56}" type="pres">
      <dgm:prSet presAssocID="{EC202A43-9D77-4F39-B7E4-24DADFB2268E}" presName="rectComp" presStyleCnt="0"/>
      <dgm:spPr/>
    </dgm:pt>
    <dgm:pt modelId="{C9DBAAC6-58CA-4629-91B1-8AC1DAF13E8E}" type="pres">
      <dgm:prSet presAssocID="{EC202A43-9D77-4F39-B7E4-24DADFB2268E}" presName="bgRect" presStyleLbl="bgShp" presStyleIdx="1" presStyleCnt="4"/>
      <dgm:spPr/>
    </dgm:pt>
    <dgm:pt modelId="{E0ED7699-CC83-4A23-B234-E1592B65D4C8}" type="pres">
      <dgm:prSet presAssocID="{EC202A43-9D77-4F39-B7E4-24DADFB2268E}" presName="bgRectTx" presStyleLbl="bgShp" presStyleIdx="1" presStyleCnt="4">
        <dgm:presLayoutVars>
          <dgm:bulletEnabled val="1"/>
        </dgm:presLayoutVars>
      </dgm:prSet>
      <dgm:spPr/>
    </dgm:pt>
    <dgm:pt modelId="{F441DEEB-60F8-49F1-8B7D-1F0C42B37E03}" type="pres">
      <dgm:prSet presAssocID="{EC202A43-9D77-4F39-B7E4-24DADFB2268E}" presName="spComp" presStyleCnt="0"/>
      <dgm:spPr/>
    </dgm:pt>
    <dgm:pt modelId="{09D6EEA7-3400-471E-957C-046F35BB7060}" type="pres">
      <dgm:prSet presAssocID="{EC202A43-9D77-4F39-B7E4-24DADFB2268E}" presName="hSp" presStyleCnt="0"/>
      <dgm:spPr/>
    </dgm:pt>
    <dgm:pt modelId="{5751CAF5-DE35-4D4D-8B4C-D22BCBDE9D30}" type="pres">
      <dgm:prSet presAssocID="{B5CBFAB5-C8B1-4BCA-A606-8F8E68D59401}" presName="rectComp" presStyleCnt="0"/>
      <dgm:spPr/>
    </dgm:pt>
    <dgm:pt modelId="{D8CE66B5-B180-4AD7-AA15-9797693741AD}" type="pres">
      <dgm:prSet presAssocID="{B5CBFAB5-C8B1-4BCA-A606-8F8E68D59401}" presName="bgRect" presStyleLbl="bgShp" presStyleIdx="2" presStyleCnt="4"/>
      <dgm:spPr/>
    </dgm:pt>
    <dgm:pt modelId="{FD50F5B0-1F9C-497D-A3D3-DDD7AEB87C58}" type="pres">
      <dgm:prSet presAssocID="{B5CBFAB5-C8B1-4BCA-A606-8F8E68D59401}" presName="bgRectTx" presStyleLbl="bgShp" presStyleIdx="2" presStyleCnt="4">
        <dgm:presLayoutVars>
          <dgm:bulletEnabled val="1"/>
        </dgm:presLayoutVars>
      </dgm:prSet>
      <dgm:spPr/>
    </dgm:pt>
    <dgm:pt modelId="{D0517882-9829-4FBB-81D1-A26D4DD272EB}" type="pres">
      <dgm:prSet presAssocID="{B5CBFAB5-C8B1-4BCA-A606-8F8E68D59401}" presName="spComp" presStyleCnt="0"/>
      <dgm:spPr/>
    </dgm:pt>
    <dgm:pt modelId="{5D61610A-B0F4-4BFE-A288-12C281EF8A7D}" type="pres">
      <dgm:prSet presAssocID="{B5CBFAB5-C8B1-4BCA-A606-8F8E68D59401}" presName="hSp" presStyleCnt="0"/>
      <dgm:spPr/>
    </dgm:pt>
    <dgm:pt modelId="{0BC4073D-6440-47B5-B7CA-19AFED3F2C65}" type="pres">
      <dgm:prSet presAssocID="{D7E9D461-7E14-4907-A0CF-42D247F45B01}" presName="rectComp" presStyleCnt="0"/>
      <dgm:spPr/>
    </dgm:pt>
    <dgm:pt modelId="{D18C40F9-2764-4DB5-9C6C-541638413C89}" type="pres">
      <dgm:prSet presAssocID="{D7E9D461-7E14-4907-A0CF-42D247F45B01}" presName="bgRect" presStyleLbl="bgShp" presStyleIdx="3" presStyleCnt="4" custLinFactNeighborX="44744" custLinFactNeighborY="-119"/>
      <dgm:spPr/>
    </dgm:pt>
    <dgm:pt modelId="{3908FA0A-20DE-4224-A22C-FF4D7B68DCBB}" type="pres">
      <dgm:prSet presAssocID="{D7E9D461-7E14-4907-A0CF-42D247F45B01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EEEA8805-E246-449D-8EFB-ED17EE9B2684}" srcId="{B188291B-A05D-4C6E-B4CA-1D1076B32BD2}" destId="{50170968-35EF-4653-B79B-36A3038F006F}" srcOrd="1" destOrd="0" parTransId="{2DD82FE2-21BB-4F2F-A628-0F9F86C6386B}" sibTransId="{3676A639-9115-4BD1-8B03-E59947B79BE3}"/>
    <dgm:cxn modelId="{BCD9310C-1CE8-4BBC-AD97-8ECA01CF449B}" srcId="{F7CC692D-9D18-4F02-BA86-25114CF28F53}" destId="{1E251F30-1309-4B31-8E23-44A7C6C1EE0C}" srcOrd="1" destOrd="0" parTransId="{BA2EAA8C-E5DC-419F-B510-85B457ACF5A5}" sibTransId="{DFDD95A4-813A-437C-9B4E-33DF3C47F770}"/>
    <dgm:cxn modelId="{1A835810-1B31-4D38-AD9E-CBCEFC381451}" type="presOf" srcId="{2DD82FE2-21BB-4F2F-A628-0F9F86C6386B}" destId="{F63F2686-9124-4964-821D-9F1BC8D8B63C}" srcOrd="0" destOrd="0" presId="urn:microsoft.com/office/officeart/2005/8/layout/hierarchy5"/>
    <dgm:cxn modelId="{2C702914-C795-4C6A-976E-E4291DB0C4E4}" srcId="{B188291B-A05D-4C6E-B4CA-1D1076B32BD2}" destId="{F7CC692D-9D18-4F02-BA86-25114CF28F53}" srcOrd="0" destOrd="0" parTransId="{D45BB61B-70AB-4EFA-AFE9-CE4F456AB656}" sibTransId="{FC310E22-94DF-478A-9183-F3B82B88DDC2}"/>
    <dgm:cxn modelId="{D42BCD15-BB9F-459E-8D4E-93B614C59029}" type="presOf" srcId="{1A39E826-B703-4A15-89BB-2B57E8D0C7D1}" destId="{9193B2A9-E09D-469F-B3C8-0F09631F4872}" srcOrd="0" destOrd="0" presId="urn:microsoft.com/office/officeart/2005/8/layout/hierarchy5"/>
    <dgm:cxn modelId="{F1AA1C18-B155-42BF-B700-4F26C626FDBA}" type="presOf" srcId="{D7E9D461-7E14-4907-A0CF-42D247F45B01}" destId="{D18C40F9-2764-4DB5-9C6C-541638413C89}" srcOrd="0" destOrd="0" presId="urn:microsoft.com/office/officeart/2005/8/layout/hierarchy5"/>
    <dgm:cxn modelId="{30488E18-808F-41C6-B3F9-EBF301F8C84F}" srcId="{8E7528EF-BF84-44FF-8AC1-C9BBE3334892}" destId="{B188291B-A05D-4C6E-B4CA-1D1076B32BD2}" srcOrd="0" destOrd="0" parTransId="{E9114F3D-DD13-428B-A18A-8137BB44193F}" sibTransId="{2EA0B6D4-3BBC-4137-A88B-498385FDFE20}"/>
    <dgm:cxn modelId="{08BAEF1C-F757-4199-8ED7-8588817936CC}" srcId="{F7CC692D-9D18-4F02-BA86-25114CF28F53}" destId="{1A39E826-B703-4A15-89BB-2B57E8D0C7D1}" srcOrd="0" destOrd="0" parTransId="{EDCE4724-770D-428B-BEA6-C5EA29DE872C}" sibTransId="{4A67403E-997C-434E-A64D-CAB5876F87D5}"/>
    <dgm:cxn modelId="{B4253D2A-FC10-4D6F-9FB2-C3AD46A9C13A}" type="presOf" srcId="{80E2B4E5-968F-47D9-A244-B058B703678F}" destId="{EAF901E4-D174-4796-B31E-4AB23D64A5AB}" srcOrd="0" destOrd="0" presId="urn:microsoft.com/office/officeart/2005/8/layout/hierarchy5"/>
    <dgm:cxn modelId="{49745731-B837-47C1-988F-0F855A5BEFFA}" type="presOf" srcId="{65CA5911-CFA9-461F-B73E-B98C364506BE}" destId="{757DC5D0-CAD5-4AE6-9C9F-AB52EE70C22C}" srcOrd="1" destOrd="0" presId="urn:microsoft.com/office/officeart/2005/8/layout/hierarchy5"/>
    <dgm:cxn modelId="{1C5FCC34-B181-4017-85AB-A65F19D58612}" type="presOf" srcId="{76F1B4A7-815A-4037-8132-9D651F74B308}" destId="{AE8FFB31-6656-44A3-B37F-AF6AE1143B3F}" srcOrd="0" destOrd="0" presId="urn:microsoft.com/office/officeart/2005/8/layout/hierarchy5"/>
    <dgm:cxn modelId="{E096593D-2B09-4D93-8FF0-E7CC7CC8F4D2}" type="presOf" srcId="{2E885F59-4F48-4119-AD16-52F98E00B4EB}" destId="{42E7F374-1D40-4BE1-A49E-087C5FE550D9}" srcOrd="1" destOrd="0" presId="urn:microsoft.com/office/officeart/2005/8/layout/hierarchy5"/>
    <dgm:cxn modelId="{673D185F-474E-445F-B86F-EFE438A60D5A}" type="presOf" srcId="{EC202A43-9D77-4F39-B7E4-24DADFB2268E}" destId="{E0ED7699-CC83-4A23-B234-E1592B65D4C8}" srcOrd="1" destOrd="0" presId="urn:microsoft.com/office/officeart/2005/8/layout/hierarchy5"/>
    <dgm:cxn modelId="{09260C43-975D-4BD7-AFC4-E2EFFF660B3F}" type="presOf" srcId="{B5CBFAB5-C8B1-4BCA-A606-8F8E68D59401}" destId="{FD50F5B0-1F9C-497D-A3D3-DDD7AEB87C58}" srcOrd="1" destOrd="0" presId="urn:microsoft.com/office/officeart/2005/8/layout/hierarchy5"/>
    <dgm:cxn modelId="{13404444-3042-4429-9856-164B67A78B18}" type="presOf" srcId="{2E885F59-4F48-4119-AD16-52F98E00B4EB}" destId="{ED66014C-E327-4515-916D-8E66C7FA84B3}" srcOrd="0" destOrd="0" presId="urn:microsoft.com/office/officeart/2005/8/layout/hierarchy5"/>
    <dgm:cxn modelId="{DA2B2B65-7E7D-42D1-A222-41C604ED89D3}" srcId="{8E7528EF-BF84-44FF-8AC1-C9BBE3334892}" destId="{B5CBFAB5-C8B1-4BCA-A606-8F8E68D59401}" srcOrd="3" destOrd="0" parTransId="{6C406F2B-93C1-4FD4-9149-7B43ECBFDDDC}" sibTransId="{A29D9D68-4B84-428D-A508-8BE4E1AEA44C}"/>
    <dgm:cxn modelId="{95E18A69-1951-43A5-9C0A-3758C6E18023}" type="presOf" srcId="{8E7528EF-BF84-44FF-8AC1-C9BBE3334892}" destId="{9C57A4EE-C322-45D6-9C1B-5C9312BF7410}" srcOrd="0" destOrd="0" presId="urn:microsoft.com/office/officeart/2005/8/layout/hierarchy5"/>
    <dgm:cxn modelId="{4204BE4A-CF86-4563-A998-07B4A30EC400}" type="presOf" srcId="{2DD82FE2-21BB-4F2F-A628-0F9F86C6386B}" destId="{75AE57B6-3B88-4402-8309-D4A74F211CD3}" srcOrd="1" destOrd="0" presId="urn:microsoft.com/office/officeart/2005/8/layout/hierarchy5"/>
    <dgm:cxn modelId="{5877B46B-7810-4DE0-91BE-54C38526B6EB}" srcId="{8E7528EF-BF84-44FF-8AC1-C9BBE3334892}" destId="{D7E9D461-7E14-4907-A0CF-42D247F45B01}" srcOrd="4" destOrd="0" parTransId="{1746E6C2-1883-4369-9192-53F169CB6D23}" sibTransId="{D87F5DD0-7D32-4B8C-821D-8A2CD521749E}"/>
    <dgm:cxn modelId="{0BE1B06C-32C2-4D30-B073-80BE0802060D}" type="presOf" srcId="{B188291B-A05D-4C6E-B4CA-1D1076B32BD2}" destId="{53EB3359-7759-47EF-8C26-3B9450AB9104}" srcOrd="0" destOrd="0" presId="urn:microsoft.com/office/officeart/2005/8/layout/hierarchy5"/>
    <dgm:cxn modelId="{2FDC1E4D-D222-48E4-ABD2-0CFDBE1DA46C}" type="presOf" srcId="{D45BB61B-70AB-4EFA-AFE9-CE4F456AB656}" destId="{576EBE95-CE59-4ACD-A141-55BB57845BFB}" srcOrd="1" destOrd="0" presId="urn:microsoft.com/office/officeart/2005/8/layout/hierarchy5"/>
    <dgm:cxn modelId="{073AA853-ECBF-462B-BEA9-63D13EB01D46}" type="presOf" srcId="{EDCE4724-770D-428B-BEA6-C5EA29DE872C}" destId="{558F1E2A-A25F-4360-BCBD-4318C70DDAD3}" srcOrd="0" destOrd="0" presId="urn:microsoft.com/office/officeart/2005/8/layout/hierarchy5"/>
    <dgm:cxn modelId="{50DCB654-D99E-435C-940F-1ED096B91A47}" type="presOf" srcId="{396A3F88-E29D-418E-A784-ED740D6C2799}" destId="{A759D7E7-B130-4721-BCEA-CCABDC924F80}" srcOrd="0" destOrd="0" presId="urn:microsoft.com/office/officeart/2005/8/layout/hierarchy5"/>
    <dgm:cxn modelId="{0416837A-C22E-421B-B83A-4D4124D802AB}" type="presOf" srcId="{D51F82A3-6E05-4733-AA71-31271ED75975}" destId="{692A9C17-DD2E-4D31-B13F-F167FE28DAEA}" srcOrd="1" destOrd="0" presId="urn:microsoft.com/office/officeart/2005/8/layout/hierarchy5"/>
    <dgm:cxn modelId="{0123EE7F-404A-4017-965D-6F05D6A541A7}" srcId="{8E7528EF-BF84-44FF-8AC1-C9BBE3334892}" destId="{65CA5911-CFA9-461F-B73E-B98C364506BE}" srcOrd="1" destOrd="0" parTransId="{47E2FB49-E051-4285-BFA7-F3BD048B1078}" sibTransId="{C72FC96B-1662-4EE2-8191-C82ACF174C19}"/>
    <dgm:cxn modelId="{E8AABA89-CDA2-45CE-95E5-39715E522172}" type="presOf" srcId="{20F9A755-14AA-4A95-9266-D79BFC2E4830}" destId="{86DA7ED8-C104-402C-8B81-2463B5DD2C5B}" srcOrd="0" destOrd="0" presId="urn:microsoft.com/office/officeart/2005/8/layout/hierarchy5"/>
    <dgm:cxn modelId="{FB01788B-BC5F-4A25-AD77-E37DAC398DEE}" type="presOf" srcId="{BA2EAA8C-E5DC-419F-B510-85B457ACF5A5}" destId="{B4CDCEA6-8BD8-4140-94F1-B475FA4439A5}" srcOrd="1" destOrd="0" presId="urn:microsoft.com/office/officeart/2005/8/layout/hierarchy5"/>
    <dgm:cxn modelId="{1A20EBA7-7318-4BB3-A026-A44FFC909326}" type="presOf" srcId="{396A3F88-E29D-418E-A784-ED740D6C2799}" destId="{58F7FC46-7B95-475F-823F-F84F180B9E25}" srcOrd="1" destOrd="0" presId="urn:microsoft.com/office/officeart/2005/8/layout/hierarchy5"/>
    <dgm:cxn modelId="{E5ADB4AD-7D24-4F28-B087-F7179BA77A73}" type="presOf" srcId="{D51F82A3-6E05-4733-AA71-31271ED75975}" destId="{16B07CA8-5F08-4784-AB21-BEF233714F3A}" srcOrd="0" destOrd="0" presId="urn:microsoft.com/office/officeart/2005/8/layout/hierarchy5"/>
    <dgm:cxn modelId="{A475B2B0-0CA1-4F21-95AB-D3135EFD0688}" srcId="{50170968-35EF-4653-B79B-36A3038F006F}" destId="{20F9A755-14AA-4A95-9266-D79BFC2E4830}" srcOrd="0" destOrd="0" parTransId="{D51F82A3-6E05-4733-AA71-31271ED75975}" sibTransId="{AAFDD9AF-810C-4FCA-B68D-31C43E9222E2}"/>
    <dgm:cxn modelId="{6E6AB9B6-D7CF-4DDB-B7CD-224DDF859052}" type="presOf" srcId="{EC202A43-9D77-4F39-B7E4-24DADFB2268E}" destId="{C9DBAAC6-58CA-4629-91B1-8AC1DAF13E8E}" srcOrd="0" destOrd="0" presId="urn:microsoft.com/office/officeart/2005/8/layout/hierarchy5"/>
    <dgm:cxn modelId="{FFF66CB9-663F-45CD-AB47-8F33677818E5}" type="presOf" srcId="{65CA5911-CFA9-461F-B73E-B98C364506BE}" destId="{E48FC3AD-2728-4898-B9A1-9F864532740A}" srcOrd="0" destOrd="0" presId="urn:microsoft.com/office/officeart/2005/8/layout/hierarchy5"/>
    <dgm:cxn modelId="{1DAEB0CF-A9F4-4587-A506-4E0B46EB01D8}" srcId="{50170968-35EF-4653-B79B-36A3038F006F}" destId="{80E2B4E5-968F-47D9-A244-B058B703678F}" srcOrd="1" destOrd="0" parTransId="{396A3F88-E29D-418E-A784-ED740D6C2799}" sibTransId="{0F22A45C-701E-41A5-9E7F-5FE9222F3EC4}"/>
    <dgm:cxn modelId="{CCBE6ED9-B3D4-4A0A-B984-81DE8AC3BC6F}" srcId="{8E7528EF-BF84-44FF-8AC1-C9BBE3334892}" destId="{EC202A43-9D77-4F39-B7E4-24DADFB2268E}" srcOrd="2" destOrd="0" parTransId="{200073F5-8DA4-480A-8E7D-875020ADF494}" sibTransId="{8C485763-9F92-48E5-BFDD-94EA2B3B515A}"/>
    <dgm:cxn modelId="{6B6DE5DA-1C20-440F-B400-5830B5620A4E}" type="presOf" srcId="{F7CC692D-9D18-4F02-BA86-25114CF28F53}" destId="{4B02FFDC-2A8E-4337-A71E-1624A0DD1AFB}" srcOrd="0" destOrd="0" presId="urn:microsoft.com/office/officeart/2005/8/layout/hierarchy5"/>
    <dgm:cxn modelId="{EBCB18DC-66BA-4D85-A00E-C580EA328F94}" type="presOf" srcId="{D45BB61B-70AB-4EFA-AFE9-CE4F456AB656}" destId="{FA159C3C-5CB0-48CF-9BE4-0DE9D32EC191}" srcOrd="0" destOrd="0" presId="urn:microsoft.com/office/officeart/2005/8/layout/hierarchy5"/>
    <dgm:cxn modelId="{0D4FBFE4-8E8F-4AE4-997E-F846D6120E36}" type="presOf" srcId="{1E251F30-1309-4B31-8E23-44A7C6C1EE0C}" destId="{F9B7EA0E-30A0-4A17-981B-801E800F421F}" srcOrd="0" destOrd="0" presId="urn:microsoft.com/office/officeart/2005/8/layout/hierarchy5"/>
    <dgm:cxn modelId="{63E7D4EA-4BCB-4397-87FB-F7A5F9E5E596}" type="presOf" srcId="{EDCE4724-770D-428B-BEA6-C5EA29DE872C}" destId="{74917484-86F1-4EAF-A851-79B0A9F88698}" srcOrd="1" destOrd="0" presId="urn:microsoft.com/office/officeart/2005/8/layout/hierarchy5"/>
    <dgm:cxn modelId="{6418EDEB-1577-4056-AE57-926B5E4E45C5}" type="presOf" srcId="{D7E9D461-7E14-4907-A0CF-42D247F45B01}" destId="{3908FA0A-20DE-4224-A22C-FF4D7B68DCBB}" srcOrd="1" destOrd="0" presId="urn:microsoft.com/office/officeart/2005/8/layout/hierarchy5"/>
    <dgm:cxn modelId="{92B09AEE-B6F3-426C-8985-F0E62C128E9F}" type="presOf" srcId="{BA2EAA8C-E5DC-419F-B510-85B457ACF5A5}" destId="{A40DBD82-A83B-4FB8-8EFB-8CEB5847A07C}" srcOrd="0" destOrd="0" presId="urn:microsoft.com/office/officeart/2005/8/layout/hierarchy5"/>
    <dgm:cxn modelId="{421A68F9-8DBE-4FF9-B03D-0D11A9C369E8}" type="presOf" srcId="{B5CBFAB5-C8B1-4BCA-A606-8F8E68D59401}" destId="{D8CE66B5-B180-4AD7-AA15-9797693741AD}" srcOrd="0" destOrd="0" presId="urn:microsoft.com/office/officeart/2005/8/layout/hierarchy5"/>
    <dgm:cxn modelId="{1A54D2FE-12D1-4D26-98B5-EE485532646A}" type="presOf" srcId="{50170968-35EF-4653-B79B-36A3038F006F}" destId="{4F7FC1AE-8768-443B-BA7A-6BC427849E39}" srcOrd="0" destOrd="0" presId="urn:microsoft.com/office/officeart/2005/8/layout/hierarchy5"/>
    <dgm:cxn modelId="{FDCDFDFE-25FE-4231-999B-71BF07552BA6}" srcId="{F7CC692D-9D18-4F02-BA86-25114CF28F53}" destId="{76F1B4A7-815A-4037-8132-9D651F74B308}" srcOrd="2" destOrd="0" parTransId="{2E885F59-4F48-4119-AD16-52F98E00B4EB}" sibTransId="{C6BAC2B8-2E38-40F8-A9E4-198F8F652ADC}"/>
    <dgm:cxn modelId="{C45E1124-0085-4F8E-ACA8-CD14718E6CEA}" type="presParOf" srcId="{9C57A4EE-C322-45D6-9C1B-5C9312BF7410}" destId="{F6355B36-FE50-413E-9A49-9B1F2A657108}" srcOrd="0" destOrd="0" presId="urn:microsoft.com/office/officeart/2005/8/layout/hierarchy5"/>
    <dgm:cxn modelId="{6B330B9A-7500-4D64-9E55-929758B5112F}" type="presParOf" srcId="{F6355B36-FE50-413E-9A49-9B1F2A657108}" destId="{F26B4D28-C6C4-43EC-8F57-341AC8227CAB}" srcOrd="0" destOrd="0" presId="urn:microsoft.com/office/officeart/2005/8/layout/hierarchy5"/>
    <dgm:cxn modelId="{6D155AC5-61DE-4AF9-9E5A-BC6508CE4856}" type="presParOf" srcId="{F6355B36-FE50-413E-9A49-9B1F2A657108}" destId="{15AC9FA3-AC5B-405A-9F45-0B2BFD13EC25}" srcOrd="1" destOrd="0" presId="urn:microsoft.com/office/officeart/2005/8/layout/hierarchy5"/>
    <dgm:cxn modelId="{DEDB53B0-C058-4467-97FF-19A677D7AB16}" type="presParOf" srcId="{15AC9FA3-AC5B-405A-9F45-0B2BFD13EC25}" destId="{8A34DC33-8E52-42AB-ABFB-2C442C40C374}" srcOrd="0" destOrd="0" presId="urn:microsoft.com/office/officeart/2005/8/layout/hierarchy5"/>
    <dgm:cxn modelId="{A2B5118C-DCFD-4093-BAD9-FCC3C2B32746}" type="presParOf" srcId="{8A34DC33-8E52-42AB-ABFB-2C442C40C374}" destId="{53EB3359-7759-47EF-8C26-3B9450AB9104}" srcOrd="0" destOrd="0" presId="urn:microsoft.com/office/officeart/2005/8/layout/hierarchy5"/>
    <dgm:cxn modelId="{CB85C3E2-2B78-401C-80E5-935841745B2D}" type="presParOf" srcId="{8A34DC33-8E52-42AB-ABFB-2C442C40C374}" destId="{49215D35-E76D-499A-8DF4-6190743AC54F}" srcOrd="1" destOrd="0" presId="urn:microsoft.com/office/officeart/2005/8/layout/hierarchy5"/>
    <dgm:cxn modelId="{3D245049-4903-48E7-8B12-E9B15B5817A8}" type="presParOf" srcId="{49215D35-E76D-499A-8DF4-6190743AC54F}" destId="{FA159C3C-5CB0-48CF-9BE4-0DE9D32EC191}" srcOrd="0" destOrd="0" presId="urn:microsoft.com/office/officeart/2005/8/layout/hierarchy5"/>
    <dgm:cxn modelId="{1D4E24F1-A27E-4798-9140-FD7902C521EA}" type="presParOf" srcId="{FA159C3C-5CB0-48CF-9BE4-0DE9D32EC191}" destId="{576EBE95-CE59-4ACD-A141-55BB57845BFB}" srcOrd="0" destOrd="0" presId="urn:microsoft.com/office/officeart/2005/8/layout/hierarchy5"/>
    <dgm:cxn modelId="{BBF31057-558D-47ED-9A26-3D470F0FC43E}" type="presParOf" srcId="{49215D35-E76D-499A-8DF4-6190743AC54F}" destId="{0709E6A8-04BE-4802-A2B1-60397CCD9EFE}" srcOrd="1" destOrd="0" presId="urn:microsoft.com/office/officeart/2005/8/layout/hierarchy5"/>
    <dgm:cxn modelId="{409C9741-30AC-4497-A084-D57D0CB639BC}" type="presParOf" srcId="{0709E6A8-04BE-4802-A2B1-60397CCD9EFE}" destId="{4B02FFDC-2A8E-4337-A71E-1624A0DD1AFB}" srcOrd="0" destOrd="0" presId="urn:microsoft.com/office/officeart/2005/8/layout/hierarchy5"/>
    <dgm:cxn modelId="{E770271D-FF29-433C-9654-18AE51784100}" type="presParOf" srcId="{0709E6A8-04BE-4802-A2B1-60397CCD9EFE}" destId="{B194A61A-CF48-4684-8892-30C016BCEEE2}" srcOrd="1" destOrd="0" presId="urn:microsoft.com/office/officeart/2005/8/layout/hierarchy5"/>
    <dgm:cxn modelId="{0EC371F9-FEFD-472A-BE66-30D212EE7E46}" type="presParOf" srcId="{B194A61A-CF48-4684-8892-30C016BCEEE2}" destId="{558F1E2A-A25F-4360-BCBD-4318C70DDAD3}" srcOrd="0" destOrd="0" presId="urn:microsoft.com/office/officeart/2005/8/layout/hierarchy5"/>
    <dgm:cxn modelId="{2EB965CB-DE15-48CD-B751-ADD649611086}" type="presParOf" srcId="{558F1E2A-A25F-4360-BCBD-4318C70DDAD3}" destId="{74917484-86F1-4EAF-A851-79B0A9F88698}" srcOrd="0" destOrd="0" presId="urn:microsoft.com/office/officeart/2005/8/layout/hierarchy5"/>
    <dgm:cxn modelId="{4E3CDFAC-9E97-4BA7-94F8-2AA45DABA43E}" type="presParOf" srcId="{B194A61A-CF48-4684-8892-30C016BCEEE2}" destId="{44EB0DF3-85AA-4CE0-AF0A-715C5C0F68C6}" srcOrd="1" destOrd="0" presId="urn:microsoft.com/office/officeart/2005/8/layout/hierarchy5"/>
    <dgm:cxn modelId="{D5432054-57F8-4297-ABF0-561A3305A040}" type="presParOf" srcId="{44EB0DF3-85AA-4CE0-AF0A-715C5C0F68C6}" destId="{9193B2A9-E09D-469F-B3C8-0F09631F4872}" srcOrd="0" destOrd="0" presId="urn:microsoft.com/office/officeart/2005/8/layout/hierarchy5"/>
    <dgm:cxn modelId="{DC210345-72D9-44D9-993B-61840EB2C061}" type="presParOf" srcId="{44EB0DF3-85AA-4CE0-AF0A-715C5C0F68C6}" destId="{444B84D7-4D13-4930-A500-5681659A4647}" srcOrd="1" destOrd="0" presId="urn:microsoft.com/office/officeart/2005/8/layout/hierarchy5"/>
    <dgm:cxn modelId="{D37577AE-242D-436D-88F3-13252C29D2BB}" type="presParOf" srcId="{B194A61A-CF48-4684-8892-30C016BCEEE2}" destId="{A40DBD82-A83B-4FB8-8EFB-8CEB5847A07C}" srcOrd="2" destOrd="0" presId="urn:microsoft.com/office/officeart/2005/8/layout/hierarchy5"/>
    <dgm:cxn modelId="{E15EE4A5-DB7D-478C-96DE-8FAFEE8C58FB}" type="presParOf" srcId="{A40DBD82-A83B-4FB8-8EFB-8CEB5847A07C}" destId="{B4CDCEA6-8BD8-4140-94F1-B475FA4439A5}" srcOrd="0" destOrd="0" presId="urn:microsoft.com/office/officeart/2005/8/layout/hierarchy5"/>
    <dgm:cxn modelId="{730311FD-39F2-4AA4-A5E6-51BBB5409EEE}" type="presParOf" srcId="{B194A61A-CF48-4684-8892-30C016BCEEE2}" destId="{002B4E1D-B96C-49B8-9DE9-93CE874DA6B9}" srcOrd="3" destOrd="0" presId="urn:microsoft.com/office/officeart/2005/8/layout/hierarchy5"/>
    <dgm:cxn modelId="{F9342E95-1723-4EC3-86BE-9AF16B6559C5}" type="presParOf" srcId="{002B4E1D-B96C-49B8-9DE9-93CE874DA6B9}" destId="{F9B7EA0E-30A0-4A17-981B-801E800F421F}" srcOrd="0" destOrd="0" presId="urn:microsoft.com/office/officeart/2005/8/layout/hierarchy5"/>
    <dgm:cxn modelId="{6B7C3818-07BF-4181-B75B-35606AF0C829}" type="presParOf" srcId="{002B4E1D-B96C-49B8-9DE9-93CE874DA6B9}" destId="{DB5C7B55-9932-411C-9C5A-E2CEB35A60B1}" srcOrd="1" destOrd="0" presId="urn:microsoft.com/office/officeart/2005/8/layout/hierarchy5"/>
    <dgm:cxn modelId="{DE471955-6A4C-48B7-8395-0A06795CED0E}" type="presParOf" srcId="{B194A61A-CF48-4684-8892-30C016BCEEE2}" destId="{ED66014C-E327-4515-916D-8E66C7FA84B3}" srcOrd="4" destOrd="0" presId="urn:microsoft.com/office/officeart/2005/8/layout/hierarchy5"/>
    <dgm:cxn modelId="{13CB9646-CF26-43BA-9ACE-B59CFEFCC42D}" type="presParOf" srcId="{ED66014C-E327-4515-916D-8E66C7FA84B3}" destId="{42E7F374-1D40-4BE1-A49E-087C5FE550D9}" srcOrd="0" destOrd="0" presId="urn:microsoft.com/office/officeart/2005/8/layout/hierarchy5"/>
    <dgm:cxn modelId="{DAE858F0-5F0C-446B-B741-7D59A3FE42F5}" type="presParOf" srcId="{B194A61A-CF48-4684-8892-30C016BCEEE2}" destId="{62D24E23-49E3-4408-BB6A-DEC49BC93AFE}" srcOrd="5" destOrd="0" presId="urn:microsoft.com/office/officeart/2005/8/layout/hierarchy5"/>
    <dgm:cxn modelId="{BCC805AB-9A88-487A-B983-CC9F4EF43581}" type="presParOf" srcId="{62D24E23-49E3-4408-BB6A-DEC49BC93AFE}" destId="{AE8FFB31-6656-44A3-B37F-AF6AE1143B3F}" srcOrd="0" destOrd="0" presId="urn:microsoft.com/office/officeart/2005/8/layout/hierarchy5"/>
    <dgm:cxn modelId="{E79FE93F-D22D-4EEE-8998-014C29916723}" type="presParOf" srcId="{62D24E23-49E3-4408-BB6A-DEC49BC93AFE}" destId="{6F0FD4A1-4339-4B0A-AEB8-9C6FFC87C14D}" srcOrd="1" destOrd="0" presId="urn:microsoft.com/office/officeart/2005/8/layout/hierarchy5"/>
    <dgm:cxn modelId="{22CAFC22-4FCC-443F-BE18-440B09A337BF}" type="presParOf" srcId="{49215D35-E76D-499A-8DF4-6190743AC54F}" destId="{F63F2686-9124-4964-821D-9F1BC8D8B63C}" srcOrd="2" destOrd="0" presId="urn:microsoft.com/office/officeart/2005/8/layout/hierarchy5"/>
    <dgm:cxn modelId="{2FC628B9-B0FC-4B0F-AB00-7AE5C5AFFC87}" type="presParOf" srcId="{F63F2686-9124-4964-821D-9F1BC8D8B63C}" destId="{75AE57B6-3B88-4402-8309-D4A74F211CD3}" srcOrd="0" destOrd="0" presId="urn:microsoft.com/office/officeart/2005/8/layout/hierarchy5"/>
    <dgm:cxn modelId="{680AC81F-E86A-4A44-B172-393D8F1A59E5}" type="presParOf" srcId="{49215D35-E76D-499A-8DF4-6190743AC54F}" destId="{20F7831D-89BA-443F-A2B1-54720D82C8A1}" srcOrd="3" destOrd="0" presId="urn:microsoft.com/office/officeart/2005/8/layout/hierarchy5"/>
    <dgm:cxn modelId="{AE424234-FDEC-46E7-8C9F-B0A6750C06C3}" type="presParOf" srcId="{20F7831D-89BA-443F-A2B1-54720D82C8A1}" destId="{4F7FC1AE-8768-443B-BA7A-6BC427849E39}" srcOrd="0" destOrd="0" presId="urn:microsoft.com/office/officeart/2005/8/layout/hierarchy5"/>
    <dgm:cxn modelId="{D0A02AC5-F040-46B6-9597-27F4837A126F}" type="presParOf" srcId="{20F7831D-89BA-443F-A2B1-54720D82C8A1}" destId="{91793248-019C-43A3-841C-82D694DF49E4}" srcOrd="1" destOrd="0" presId="urn:microsoft.com/office/officeart/2005/8/layout/hierarchy5"/>
    <dgm:cxn modelId="{CAB26E42-0C08-4193-A797-137158C4ADED}" type="presParOf" srcId="{91793248-019C-43A3-841C-82D694DF49E4}" destId="{16B07CA8-5F08-4784-AB21-BEF233714F3A}" srcOrd="0" destOrd="0" presId="urn:microsoft.com/office/officeart/2005/8/layout/hierarchy5"/>
    <dgm:cxn modelId="{2CF58AAB-9552-43A9-AF20-E431F1865900}" type="presParOf" srcId="{16B07CA8-5F08-4784-AB21-BEF233714F3A}" destId="{692A9C17-DD2E-4D31-B13F-F167FE28DAEA}" srcOrd="0" destOrd="0" presId="urn:microsoft.com/office/officeart/2005/8/layout/hierarchy5"/>
    <dgm:cxn modelId="{38017741-B24F-49AB-B342-717418439C36}" type="presParOf" srcId="{91793248-019C-43A3-841C-82D694DF49E4}" destId="{4C4B6DE9-D3AF-4313-ABFA-CA8164B7F958}" srcOrd="1" destOrd="0" presId="urn:microsoft.com/office/officeart/2005/8/layout/hierarchy5"/>
    <dgm:cxn modelId="{D5D8E23D-0BB1-487D-BDD2-E65D7C182690}" type="presParOf" srcId="{4C4B6DE9-D3AF-4313-ABFA-CA8164B7F958}" destId="{86DA7ED8-C104-402C-8B81-2463B5DD2C5B}" srcOrd="0" destOrd="0" presId="urn:microsoft.com/office/officeart/2005/8/layout/hierarchy5"/>
    <dgm:cxn modelId="{F416A634-E34C-4603-ADD3-7E780814BCC6}" type="presParOf" srcId="{4C4B6DE9-D3AF-4313-ABFA-CA8164B7F958}" destId="{1A4DE6D2-D7FD-4B4D-8FE5-E6B7122B28F5}" srcOrd="1" destOrd="0" presId="urn:microsoft.com/office/officeart/2005/8/layout/hierarchy5"/>
    <dgm:cxn modelId="{63C925B0-86AE-4C4E-BA64-9941388CD07F}" type="presParOf" srcId="{91793248-019C-43A3-841C-82D694DF49E4}" destId="{A759D7E7-B130-4721-BCEA-CCABDC924F80}" srcOrd="2" destOrd="0" presId="urn:microsoft.com/office/officeart/2005/8/layout/hierarchy5"/>
    <dgm:cxn modelId="{C72B0298-6AF1-433E-8C12-8C46CF860520}" type="presParOf" srcId="{A759D7E7-B130-4721-BCEA-CCABDC924F80}" destId="{58F7FC46-7B95-475F-823F-F84F180B9E25}" srcOrd="0" destOrd="0" presId="urn:microsoft.com/office/officeart/2005/8/layout/hierarchy5"/>
    <dgm:cxn modelId="{007CFFC0-7FDA-45F2-BF31-174E298B2E9E}" type="presParOf" srcId="{91793248-019C-43A3-841C-82D694DF49E4}" destId="{035EF740-4080-4E11-8911-BAEE8CDD1526}" srcOrd="3" destOrd="0" presId="urn:microsoft.com/office/officeart/2005/8/layout/hierarchy5"/>
    <dgm:cxn modelId="{EE908D37-B2B1-4DC9-ADBF-3F25F3BCF91A}" type="presParOf" srcId="{035EF740-4080-4E11-8911-BAEE8CDD1526}" destId="{EAF901E4-D174-4796-B31E-4AB23D64A5AB}" srcOrd="0" destOrd="0" presId="urn:microsoft.com/office/officeart/2005/8/layout/hierarchy5"/>
    <dgm:cxn modelId="{7E3C11DA-D23E-4CAB-ADCC-C0DE500818AB}" type="presParOf" srcId="{035EF740-4080-4E11-8911-BAEE8CDD1526}" destId="{00FE20E4-924A-4B8D-8DF7-79CFA1DCD994}" srcOrd="1" destOrd="0" presId="urn:microsoft.com/office/officeart/2005/8/layout/hierarchy5"/>
    <dgm:cxn modelId="{4D79BC22-55F5-44E5-B3D6-E026D96D5524}" type="presParOf" srcId="{9C57A4EE-C322-45D6-9C1B-5C9312BF7410}" destId="{509B36CE-9916-4416-8A11-9B33A90D59AA}" srcOrd="1" destOrd="0" presId="urn:microsoft.com/office/officeart/2005/8/layout/hierarchy5"/>
    <dgm:cxn modelId="{066AEBEB-4A3A-4500-ADF5-0507ACF4DFC2}" type="presParOf" srcId="{509B36CE-9916-4416-8A11-9B33A90D59AA}" destId="{5B67EF7C-B2B5-4AB4-96DA-02A12281FA15}" srcOrd="0" destOrd="0" presId="urn:microsoft.com/office/officeart/2005/8/layout/hierarchy5"/>
    <dgm:cxn modelId="{05EC896E-6EE9-4574-B383-8E8186782773}" type="presParOf" srcId="{5B67EF7C-B2B5-4AB4-96DA-02A12281FA15}" destId="{E48FC3AD-2728-4898-B9A1-9F864532740A}" srcOrd="0" destOrd="0" presId="urn:microsoft.com/office/officeart/2005/8/layout/hierarchy5"/>
    <dgm:cxn modelId="{D867B743-5A9B-4191-B440-3CADBC3DBC80}" type="presParOf" srcId="{5B67EF7C-B2B5-4AB4-96DA-02A12281FA15}" destId="{757DC5D0-CAD5-4AE6-9C9F-AB52EE70C22C}" srcOrd="1" destOrd="0" presId="urn:microsoft.com/office/officeart/2005/8/layout/hierarchy5"/>
    <dgm:cxn modelId="{47841021-FE6E-4572-9F26-01020DCB5975}" type="presParOf" srcId="{509B36CE-9916-4416-8A11-9B33A90D59AA}" destId="{8B023F33-AAAC-4CC9-881E-A382B1082791}" srcOrd="1" destOrd="0" presId="urn:microsoft.com/office/officeart/2005/8/layout/hierarchy5"/>
    <dgm:cxn modelId="{77779573-D8CE-4EBA-8059-8DA2293ED8D8}" type="presParOf" srcId="{8B023F33-AAAC-4CC9-881E-A382B1082791}" destId="{EABB142A-C355-4418-B81E-1CB934974A32}" srcOrd="0" destOrd="0" presId="urn:microsoft.com/office/officeart/2005/8/layout/hierarchy5"/>
    <dgm:cxn modelId="{51F6788C-0F1A-47FD-AD11-7C2C8CCD06E6}" type="presParOf" srcId="{509B36CE-9916-4416-8A11-9B33A90D59AA}" destId="{3A9F2BD5-A5E3-4E44-B602-18D56F2A2E56}" srcOrd="2" destOrd="0" presId="urn:microsoft.com/office/officeart/2005/8/layout/hierarchy5"/>
    <dgm:cxn modelId="{B0A43AE3-6EAA-49F3-B20C-22655A5439B8}" type="presParOf" srcId="{3A9F2BD5-A5E3-4E44-B602-18D56F2A2E56}" destId="{C9DBAAC6-58CA-4629-91B1-8AC1DAF13E8E}" srcOrd="0" destOrd="0" presId="urn:microsoft.com/office/officeart/2005/8/layout/hierarchy5"/>
    <dgm:cxn modelId="{816E0E60-3A89-4991-8165-17D8B222730B}" type="presParOf" srcId="{3A9F2BD5-A5E3-4E44-B602-18D56F2A2E56}" destId="{E0ED7699-CC83-4A23-B234-E1592B65D4C8}" srcOrd="1" destOrd="0" presId="urn:microsoft.com/office/officeart/2005/8/layout/hierarchy5"/>
    <dgm:cxn modelId="{ADA6974B-6C11-4DD6-A48C-8B3F539FBB74}" type="presParOf" srcId="{509B36CE-9916-4416-8A11-9B33A90D59AA}" destId="{F441DEEB-60F8-49F1-8B7D-1F0C42B37E03}" srcOrd="3" destOrd="0" presId="urn:microsoft.com/office/officeart/2005/8/layout/hierarchy5"/>
    <dgm:cxn modelId="{45BE2291-CB97-4F02-80A2-AACC266D9B32}" type="presParOf" srcId="{F441DEEB-60F8-49F1-8B7D-1F0C42B37E03}" destId="{09D6EEA7-3400-471E-957C-046F35BB7060}" srcOrd="0" destOrd="0" presId="urn:microsoft.com/office/officeart/2005/8/layout/hierarchy5"/>
    <dgm:cxn modelId="{90C11D4A-1A08-416E-8662-630699713AD2}" type="presParOf" srcId="{509B36CE-9916-4416-8A11-9B33A90D59AA}" destId="{5751CAF5-DE35-4D4D-8B4C-D22BCBDE9D30}" srcOrd="4" destOrd="0" presId="urn:microsoft.com/office/officeart/2005/8/layout/hierarchy5"/>
    <dgm:cxn modelId="{412F614E-0916-472B-84A6-130575A3876C}" type="presParOf" srcId="{5751CAF5-DE35-4D4D-8B4C-D22BCBDE9D30}" destId="{D8CE66B5-B180-4AD7-AA15-9797693741AD}" srcOrd="0" destOrd="0" presId="urn:microsoft.com/office/officeart/2005/8/layout/hierarchy5"/>
    <dgm:cxn modelId="{D7BBC8FA-A575-4F58-8E75-AD7BCDDAA8BE}" type="presParOf" srcId="{5751CAF5-DE35-4D4D-8B4C-D22BCBDE9D30}" destId="{FD50F5B0-1F9C-497D-A3D3-DDD7AEB87C58}" srcOrd="1" destOrd="0" presId="urn:microsoft.com/office/officeart/2005/8/layout/hierarchy5"/>
    <dgm:cxn modelId="{BE29C9FF-7585-4D5A-9542-618947A900A2}" type="presParOf" srcId="{509B36CE-9916-4416-8A11-9B33A90D59AA}" destId="{D0517882-9829-4FBB-81D1-A26D4DD272EB}" srcOrd="5" destOrd="0" presId="urn:microsoft.com/office/officeart/2005/8/layout/hierarchy5"/>
    <dgm:cxn modelId="{4AE91468-0F83-4B06-A212-C522B9475FD4}" type="presParOf" srcId="{D0517882-9829-4FBB-81D1-A26D4DD272EB}" destId="{5D61610A-B0F4-4BFE-A288-12C281EF8A7D}" srcOrd="0" destOrd="0" presId="urn:microsoft.com/office/officeart/2005/8/layout/hierarchy5"/>
    <dgm:cxn modelId="{71091EFE-BD20-4191-9A3D-0806C415C797}" type="presParOf" srcId="{509B36CE-9916-4416-8A11-9B33A90D59AA}" destId="{0BC4073D-6440-47B5-B7CA-19AFED3F2C65}" srcOrd="6" destOrd="0" presId="urn:microsoft.com/office/officeart/2005/8/layout/hierarchy5"/>
    <dgm:cxn modelId="{B48F8209-3056-449E-8E1C-7C8285736CBB}" type="presParOf" srcId="{0BC4073D-6440-47B5-B7CA-19AFED3F2C65}" destId="{D18C40F9-2764-4DB5-9C6C-541638413C89}" srcOrd="0" destOrd="0" presId="urn:microsoft.com/office/officeart/2005/8/layout/hierarchy5"/>
    <dgm:cxn modelId="{5BB76449-8296-419B-9397-F36F48D73314}" type="presParOf" srcId="{0BC4073D-6440-47B5-B7CA-19AFED3F2C65}" destId="{3908FA0A-20DE-4224-A22C-FF4D7B68DCB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7528EF-BF84-44FF-8AC1-C9BBE3334892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88291B-A05D-4C6E-B4CA-1D1076B32BD2}">
      <dgm:prSet phldrT="[Text]"/>
      <dgm:spPr/>
      <dgm:t>
        <a:bodyPr/>
        <a:lstStyle/>
        <a:p>
          <a:r>
            <a:rPr lang="en-GB" dirty="0"/>
            <a:t>100%</a:t>
          </a:r>
        </a:p>
      </dgm:t>
    </dgm:pt>
    <dgm:pt modelId="{E9114F3D-DD13-428B-A18A-8137BB44193F}" type="parTrans" cxnId="{30488E18-808F-41C6-B3F9-EBF301F8C84F}">
      <dgm:prSet/>
      <dgm:spPr/>
      <dgm:t>
        <a:bodyPr/>
        <a:lstStyle/>
        <a:p>
          <a:endParaRPr lang="en-GB"/>
        </a:p>
      </dgm:t>
    </dgm:pt>
    <dgm:pt modelId="{2EA0B6D4-3BBC-4137-A88B-498385FDFE20}" type="sibTrans" cxnId="{30488E18-808F-41C6-B3F9-EBF301F8C84F}">
      <dgm:prSet/>
      <dgm:spPr/>
      <dgm:t>
        <a:bodyPr/>
        <a:lstStyle/>
        <a:p>
          <a:endParaRPr lang="en-GB"/>
        </a:p>
      </dgm:t>
    </dgm:pt>
    <dgm:pt modelId="{F7CC692D-9D18-4F02-BA86-25114CF28F53}">
      <dgm:prSet phldrT="[Text]"/>
      <dgm:spPr/>
      <dgm:t>
        <a:bodyPr/>
        <a:lstStyle/>
        <a:p>
          <a:r>
            <a:rPr lang="en-GB" dirty="0"/>
            <a:t>60%</a:t>
          </a:r>
        </a:p>
      </dgm:t>
    </dgm:pt>
    <dgm:pt modelId="{D45BB61B-70AB-4EFA-AFE9-CE4F456AB656}" type="parTrans" cxnId="{2C702914-C795-4C6A-976E-E4291DB0C4E4}">
      <dgm:prSet/>
      <dgm:spPr/>
      <dgm:t>
        <a:bodyPr/>
        <a:lstStyle/>
        <a:p>
          <a:endParaRPr lang="en-GB" dirty="0"/>
        </a:p>
      </dgm:t>
    </dgm:pt>
    <dgm:pt modelId="{FC310E22-94DF-478A-9183-F3B82B88DDC2}" type="sibTrans" cxnId="{2C702914-C795-4C6A-976E-E4291DB0C4E4}">
      <dgm:prSet/>
      <dgm:spPr/>
      <dgm:t>
        <a:bodyPr/>
        <a:lstStyle/>
        <a:p>
          <a:endParaRPr lang="en-GB"/>
        </a:p>
      </dgm:t>
    </dgm:pt>
    <dgm:pt modelId="{1A39E826-B703-4A15-89BB-2B57E8D0C7D1}">
      <dgm:prSet phldrT="[Text]"/>
      <dgm:spPr/>
      <dgm:t>
        <a:bodyPr/>
        <a:lstStyle/>
        <a:p>
          <a:r>
            <a:rPr lang="en-GB" dirty="0"/>
            <a:t>20%</a:t>
          </a:r>
        </a:p>
      </dgm:t>
    </dgm:pt>
    <dgm:pt modelId="{EDCE4724-770D-428B-BEA6-C5EA29DE872C}" type="parTrans" cxnId="{08BAEF1C-F757-4199-8ED7-8588817936CC}">
      <dgm:prSet/>
      <dgm:spPr/>
      <dgm:t>
        <a:bodyPr/>
        <a:lstStyle/>
        <a:p>
          <a:endParaRPr lang="en-GB" dirty="0"/>
        </a:p>
      </dgm:t>
    </dgm:pt>
    <dgm:pt modelId="{4A67403E-997C-434E-A64D-CAB5876F87D5}" type="sibTrans" cxnId="{08BAEF1C-F757-4199-8ED7-8588817936CC}">
      <dgm:prSet/>
      <dgm:spPr/>
      <dgm:t>
        <a:bodyPr/>
        <a:lstStyle/>
        <a:p>
          <a:endParaRPr lang="en-GB"/>
        </a:p>
      </dgm:t>
    </dgm:pt>
    <dgm:pt modelId="{1E251F30-1309-4B31-8E23-44A7C6C1EE0C}">
      <dgm:prSet phldrT="[Text]"/>
      <dgm:spPr/>
      <dgm:t>
        <a:bodyPr/>
        <a:lstStyle/>
        <a:p>
          <a:r>
            <a:rPr lang="en-GB" dirty="0"/>
            <a:t>30%</a:t>
          </a:r>
        </a:p>
      </dgm:t>
    </dgm:pt>
    <dgm:pt modelId="{BA2EAA8C-E5DC-419F-B510-85B457ACF5A5}" type="parTrans" cxnId="{BCD9310C-1CE8-4BBC-AD97-8ECA01CF449B}">
      <dgm:prSet/>
      <dgm:spPr/>
      <dgm:t>
        <a:bodyPr/>
        <a:lstStyle/>
        <a:p>
          <a:endParaRPr lang="en-GB" dirty="0"/>
        </a:p>
      </dgm:t>
    </dgm:pt>
    <dgm:pt modelId="{DFDD95A4-813A-437C-9B4E-33DF3C47F770}" type="sibTrans" cxnId="{BCD9310C-1CE8-4BBC-AD97-8ECA01CF449B}">
      <dgm:prSet/>
      <dgm:spPr/>
      <dgm:t>
        <a:bodyPr/>
        <a:lstStyle/>
        <a:p>
          <a:endParaRPr lang="en-GB"/>
        </a:p>
      </dgm:t>
    </dgm:pt>
    <dgm:pt modelId="{50170968-35EF-4653-B79B-36A3038F006F}">
      <dgm:prSet phldrT="[Text]"/>
      <dgm:spPr/>
      <dgm:t>
        <a:bodyPr/>
        <a:lstStyle/>
        <a:p>
          <a:r>
            <a:rPr lang="en-GB" dirty="0"/>
            <a:t>40%</a:t>
          </a:r>
        </a:p>
      </dgm:t>
    </dgm:pt>
    <dgm:pt modelId="{2DD82FE2-21BB-4F2F-A628-0F9F86C6386B}" type="parTrans" cxnId="{EEEA8805-E246-449D-8EFB-ED17EE9B2684}">
      <dgm:prSet/>
      <dgm:spPr/>
      <dgm:t>
        <a:bodyPr/>
        <a:lstStyle/>
        <a:p>
          <a:endParaRPr lang="en-GB" dirty="0"/>
        </a:p>
      </dgm:t>
    </dgm:pt>
    <dgm:pt modelId="{3676A639-9115-4BD1-8B03-E59947B79BE3}" type="sibTrans" cxnId="{EEEA8805-E246-449D-8EFB-ED17EE9B2684}">
      <dgm:prSet/>
      <dgm:spPr/>
      <dgm:t>
        <a:bodyPr/>
        <a:lstStyle/>
        <a:p>
          <a:endParaRPr lang="en-GB"/>
        </a:p>
      </dgm:t>
    </dgm:pt>
    <dgm:pt modelId="{20F9A755-14AA-4A95-9266-D79BFC2E4830}">
      <dgm:prSet phldrT="[Text]"/>
      <dgm:spPr/>
      <dgm:t>
        <a:bodyPr/>
        <a:lstStyle/>
        <a:p>
          <a:r>
            <a:rPr lang="en-GB" dirty="0"/>
            <a:t>60%</a:t>
          </a:r>
        </a:p>
      </dgm:t>
    </dgm:pt>
    <dgm:pt modelId="{D51F82A3-6E05-4733-AA71-31271ED75975}" type="parTrans" cxnId="{A475B2B0-0CA1-4F21-95AB-D3135EFD0688}">
      <dgm:prSet/>
      <dgm:spPr/>
      <dgm:t>
        <a:bodyPr/>
        <a:lstStyle/>
        <a:p>
          <a:endParaRPr lang="en-GB" dirty="0"/>
        </a:p>
      </dgm:t>
    </dgm:pt>
    <dgm:pt modelId="{AAFDD9AF-810C-4FCA-B68D-31C43E9222E2}" type="sibTrans" cxnId="{A475B2B0-0CA1-4F21-95AB-D3135EFD0688}">
      <dgm:prSet/>
      <dgm:spPr/>
      <dgm:t>
        <a:bodyPr/>
        <a:lstStyle/>
        <a:p>
          <a:endParaRPr lang="en-GB"/>
        </a:p>
      </dgm:t>
    </dgm:pt>
    <dgm:pt modelId="{65CA5911-CFA9-461F-B73E-B98C364506BE}">
      <dgm:prSet phldrT="[Text]"/>
      <dgm:spPr/>
      <dgm:t>
        <a:bodyPr/>
        <a:lstStyle/>
        <a:p>
          <a:r>
            <a:rPr lang="en-GB" dirty="0"/>
            <a:t>Overall Goal</a:t>
          </a:r>
        </a:p>
      </dgm:t>
    </dgm:pt>
    <dgm:pt modelId="{47E2FB49-E051-4285-BFA7-F3BD048B1078}" type="parTrans" cxnId="{0123EE7F-404A-4017-965D-6F05D6A541A7}">
      <dgm:prSet/>
      <dgm:spPr/>
      <dgm:t>
        <a:bodyPr/>
        <a:lstStyle/>
        <a:p>
          <a:endParaRPr lang="en-GB"/>
        </a:p>
      </dgm:t>
    </dgm:pt>
    <dgm:pt modelId="{C72FC96B-1662-4EE2-8191-C82ACF174C19}" type="sibTrans" cxnId="{0123EE7F-404A-4017-965D-6F05D6A541A7}">
      <dgm:prSet/>
      <dgm:spPr/>
      <dgm:t>
        <a:bodyPr/>
        <a:lstStyle/>
        <a:p>
          <a:endParaRPr lang="en-GB"/>
        </a:p>
      </dgm:t>
    </dgm:pt>
    <dgm:pt modelId="{EC202A43-9D77-4F39-B7E4-24DADFB2268E}">
      <dgm:prSet phldrT="[Text]"/>
      <dgm:spPr/>
      <dgm:t>
        <a:bodyPr/>
        <a:lstStyle/>
        <a:p>
          <a:r>
            <a:rPr lang="en-GB" dirty="0"/>
            <a:t>Key Selection criteria</a:t>
          </a:r>
        </a:p>
      </dgm:t>
    </dgm:pt>
    <dgm:pt modelId="{200073F5-8DA4-480A-8E7D-875020ADF494}" type="parTrans" cxnId="{CCBE6ED9-B3D4-4A0A-B984-81DE8AC3BC6F}">
      <dgm:prSet/>
      <dgm:spPr/>
      <dgm:t>
        <a:bodyPr/>
        <a:lstStyle/>
        <a:p>
          <a:endParaRPr lang="en-GB"/>
        </a:p>
      </dgm:t>
    </dgm:pt>
    <dgm:pt modelId="{8C485763-9F92-48E5-BFDD-94EA2B3B515A}" type="sibTrans" cxnId="{CCBE6ED9-B3D4-4A0A-B984-81DE8AC3BC6F}">
      <dgm:prSet/>
      <dgm:spPr/>
      <dgm:t>
        <a:bodyPr/>
        <a:lstStyle/>
        <a:p>
          <a:endParaRPr lang="en-GB"/>
        </a:p>
      </dgm:t>
    </dgm:pt>
    <dgm:pt modelId="{B5CBFAB5-C8B1-4BCA-A606-8F8E68D59401}">
      <dgm:prSet phldrT="[Text]"/>
      <dgm:spPr/>
      <dgm:t>
        <a:bodyPr/>
        <a:lstStyle/>
        <a:p>
          <a:r>
            <a:rPr lang="en-GB" dirty="0"/>
            <a:t>Local Weight</a:t>
          </a:r>
        </a:p>
      </dgm:t>
    </dgm:pt>
    <dgm:pt modelId="{6C406F2B-93C1-4FD4-9149-7B43ECBFDDDC}" type="parTrans" cxnId="{DA2B2B65-7E7D-42D1-A222-41C604ED89D3}">
      <dgm:prSet/>
      <dgm:spPr/>
      <dgm:t>
        <a:bodyPr/>
        <a:lstStyle/>
        <a:p>
          <a:endParaRPr lang="en-GB"/>
        </a:p>
      </dgm:t>
    </dgm:pt>
    <dgm:pt modelId="{A29D9D68-4B84-428D-A508-8BE4E1AEA44C}" type="sibTrans" cxnId="{DA2B2B65-7E7D-42D1-A222-41C604ED89D3}">
      <dgm:prSet/>
      <dgm:spPr/>
      <dgm:t>
        <a:bodyPr/>
        <a:lstStyle/>
        <a:p>
          <a:endParaRPr lang="en-GB"/>
        </a:p>
      </dgm:t>
    </dgm:pt>
    <dgm:pt modelId="{76F1B4A7-815A-4037-8132-9D651F74B308}">
      <dgm:prSet phldrT="[Text]"/>
      <dgm:spPr/>
      <dgm:t>
        <a:bodyPr/>
        <a:lstStyle/>
        <a:p>
          <a:r>
            <a:rPr lang="en-GB" dirty="0"/>
            <a:t>50%</a:t>
          </a:r>
        </a:p>
      </dgm:t>
    </dgm:pt>
    <dgm:pt modelId="{2E885F59-4F48-4119-AD16-52F98E00B4EB}" type="parTrans" cxnId="{FDCDFDFE-25FE-4231-999B-71BF07552BA6}">
      <dgm:prSet/>
      <dgm:spPr/>
      <dgm:t>
        <a:bodyPr/>
        <a:lstStyle/>
        <a:p>
          <a:endParaRPr lang="en-GB" dirty="0"/>
        </a:p>
      </dgm:t>
    </dgm:pt>
    <dgm:pt modelId="{C6BAC2B8-2E38-40F8-A9E4-198F8F652ADC}" type="sibTrans" cxnId="{FDCDFDFE-25FE-4231-999B-71BF07552BA6}">
      <dgm:prSet/>
      <dgm:spPr/>
      <dgm:t>
        <a:bodyPr/>
        <a:lstStyle/>
        <a:p>
          <a:endParaRPr lang="en-GB"/>
        </a:p>
      </dgm:t>
    </dgm:pt>
    <dgm:pt modelId="{80E2B4E5-968F-47D9-A244-B058B703678F}">
      <dgm:prSet phldrT="[Text]"/>
      <dgm:spPr/>
      <dgm:t>
        <a:bodyPr/>
        <a:lstStyle/>
        <a:p>
          <a:r>
            <a:rPr lang="en-GB" dirty="0"/>
            <a:t>40%</a:t>
          </a:r>
        </a:p>
      </dgm:t>
    </dgm:pt>
    <dgm:pt modelId="{396A3F88-E29D-418E-A784-ED740D6C2799}" type="parTrans" cxnId="{1DAEB0CF-A9F4-4587-A506-4E0B46EB01D8}">
      <dgm:prSet/>
      <dgm:spPr/>
      <dgm:t>
        <a:bodyPr/>
        <a:lstStyle/>
        <a:p>
          <a:endParaRPr lang="en-GB" dirty="0"/>
        </a:p>
      </dgm:t>
    </dgm:pt>
    <dgm:pt modelId="{0F22A45C-701E-41A5-9E7F-5FE9222F3EC4}" type="sibTrans" cxnId="{1DAEB0CF-A9F4-4587-A506-4E0B46EB01D8}">
      <dgm:prSet/>
      <dgm:spPr/>
      <dgm:t>
        <a:bodyPr/>
        <a:lstStyle/>
        <a:p>
          <a:endParaRPr lang="en-GB"/>
        </a:p>
      </dgm:t>
    </dgm:pt>
    <dgm:pt modelId="{D7E9D461-7E14-4907-A0CF-42D247F45B01}">
      <dgm:prSet phldrT="[Text]"/>
      <dgm:spPr/>
      <dgm:t>
        <a:bodyPr/>
        <a:lstStyle/>
        <a:p>
          <a:r>
            <a:rPr lang="en-GB" dirty="0"/>
            <a:t>Global Weight</a:t>
          </a:r>
        </a:p>
      </dgm:t>
    </dgm:pt>
    <dgm:pt modelId="{1746E6C2-1883-4369-9192-53F169CB6D23}" type="parTrans" cxnId="{5877B46B-7810-4DE0-91BE-54C38526B6EB}">
      <dgm:prSet/>
      <dgm:spPr/>
      <dgm:t>
        <a:bodyPr/>
        <a:lstStyle/>
        <a:p>
          <a:endParaRPr lang="en-GB"/>
        </a:p>
      </dgm:t>
    </dgm:pt>
    <dgm:pt modelId="{D87F5DD0-7D32-4B8C-821D-8A2CD521749E}" type="sibTrans" cxnId="{5877B46B-7810-4DE0-91BE-54C38526B6EB}">
      <dgm:prSet/>
      <dgm:spPr/>
      <dgm:t>
        <a:bodyPr/>
        <a:lstStyle/>
        <a:p>
          <a:endParaRPr lang="en-GB"/>
        </a:p>
      </dgm:t>
    </dgm:pt>
    <dgm:pt modelId="{9C57A4EE-C322-45D6-9C1B-5C9312BF7410}" type="pres">
      <dgm:prSet presAssocID="{8E7528EF-BF84-44FF-8AC1-C9BBE333489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6355B36-FE50-413E-9A49-9B1F2A657108}" type="pres">
      <dgm:prSet presAssocID="{8E7528EF-BF84-44FF-8AC1-C9BBE3334892}" presName="hierFlow" presStyleCnt="0"/>
      <dgm:spPr/>
    </dgm:pt>
    <dgm:pt modelId="{F26B4D28-C6C4-43EC-8F57-341AC8227CAB}" type="pres">
      <dgm:prSet presAssocID="{8E7528EF-BF84-44FF-8AC1-C9BBE3334892}" presName="firstBuf" presStyleCnt="0"/>
      <dgm:spPr/>
    </dgm:pt>
    <dgm:pt modelId="{15AC9FA3-AC5B-405A-9F45-0B2BFD13EC25}" type="pres">
      <dgm:prSet presAssocID="{8E7528EF-BF84-44FF-8AC1-C9BBE333489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A34DC33-8E52-42AB-ABFB-2C442C40C374}" type="pres">
      <dgm:prSet presAssocID="{B188291B-A05D-4C6E-B4CA-1D1076B32BD2}" presName="Name17" presStyleCnt="0"/>
      <dgm:spPr/>
    </dgm:pt>
    <dgm:pt modelId="{53EB3359-7759-47EF-8C26-3B9450AB9104}" type="pres">
      <dgm:prSet presAssocID="{B188291B-A05D-4C6E-B4CA-1D1076B32BD2}" presName="level1Shape" presStyleLbl="node0" presStyleIdx="0" presStyleCnt="1">
        <dgm:presLayoutVars>
          <dgm:chPref val="3"/>
        </dgm:presLayoutVars>
      </dgm:prSet>
      <dgm:spPr/>
    </dgm:pt>
    <dgm:pt modelId="{49215D35-E76D-499A-8DF4-6190743AC54F}" type="pres">
      <dgm:prSet presAssocID="{B188291B-A05D-4C6E-B4CA-1D1076B32BD2}" presName="hierChild2" presStyleCnt="0"/>
      <dgm:spPr/>
    </dgm:pt>
    <dgm:pt modelId="{FA159C3C-5CB0-48CF-9BE4-0DE9D32EC191}" type="pres">
      <dgm:prSet presAssocID="{D45BB61B-70AB-4EFA-AFE9-CE4F456AB656}" presName="Name25" presStyleLbl="parChTrans1D2" presStyleIdx="0" presStyleCnt="2"/>
      <dgm:spPr/>
    </dgm:pt>
    <dgm:pt modelId="{576EBE95-CE59-4ACD-A141-55BB57845BFB}" type="pres">
      <dgm:prSet presAssocID="{D45BB61B-70AB-4EFA-AFE9-CE4F456AB656}" presName="connTx" presStyleLbl="parChTrans1D2" presStyleIdx="0" presStyleCnt="2"/>
      <dgm:spPr/>
    </dgm:pt>
    <dgm:pt modelId="{0709E6A8-04BE-4802-A2B1-60397CCD9EFE}" type="pres">
      <dgm:prSet presAssocID="{F7CC692D-9D18-4F02-BA86-25114CF28F53}" presName="Name30" presStyleCnt="0"/>
      <dgm:spPr/>
    </dgm:pt>
    <dgm:pt modelId="{4B02FFDC-2A8E-4337-A71E-1624A0DD1AFB}" type="pres">
      <dgm:prSet presAssocID="{F7CC692D-9D18-4F02-BA86-25114CF28F53}" presName="level2Shape" presStyleLbl="node2" presStyleIdx="0" presStyleCnt="2"/>
      <dgm:spPr/>
    </dgm:pt>
    <dgm:pt modelId="{B194A61A-CF48-4684-8892-30C016BCEEE2}" type="pres">
      <dgm:prSet presAssocID="{F7CC692D-9D18-4F02-BA86-25114CF28F53}" presName="hierChild3" presStyleCnt="0"/>
      <dgm:spPr/>
    </dgm:pt>
    <dgm:pt modelId="{558F1E2A-A25F-4360-BCBD-4318C70DDAD3}" type="pres">
      <dgm:prSet presAssocID="{EDCE4724-770D-428B-BEA6-C5EA29DE872C}" presName="Name25" presStyleLbl="parChTrans1D3" presStyleIdx="0" presStyleCnt="5"/>
      <dgm:spPr/>
    </dgm:pt>
    <dgm:pt modelId="{74917484-86F1-4EAF-A851-79B0A9F88698}" type="pres">
      <dgm:prSet presAssocID="{EDCE4724-770D-428B-BEA6-C5EA29DE872C}" presName="connTx" presStyleLbl="parChTrans1D3" presStyleIdx="0" presStyleCnt="5"/>
      <dgm:spPr/>
    </dgm:pt>
    <dgm:pt modelId="{44EB0DF3-85AA-4CE0-AF0A-715C5C0F68C6}" type="pres">
      <dgm:prSet presAssocID="{1A39E826-B703-4A15-89BB-2B57E8D0C7D1}" presName="Name30" presStyleCnt="0"/>
      <dgm:spPr/>
    </dgm:pt>
    <dgm:pt modelId="{9193B2A9-E09D-469F-B3C8-0F09631F4872}" type="pres">
      <dgm:prSet presAssocID="{1A39E826-B703-4A15-89BB-2B57E8D0C7D1}" presName="level2Shape" presStyleLbl="node3" presStyleIdx="0" presStyleCnt="5"/>
      <dgm:spPr/>
    </dgm:pt>
    <dgm:pt modelId="{444B84D7-4D13-4930-A500-5681659A4647}" type="pres">
      <dgm:prSet presAssocID="{1A39E826-B703-4A15-89BB-2B57E8D0C7D1}" presName="hierChild3" presStyleCnt="0"/>
      <dgm:spPr/>
    </dgm:pt>
    <dgm:pt modelId="{A40DBD82-A83B-4FB8-8EFB-8CEB5847A07C}" type="pres">
      <dgm:prSet presAssocID="{BA2EAA8C-E5DC-419F-B510-85B457ACF5A5}" presName="Name25" presStyleLbl="parChTrans1D3" presStyleIdx="1" presStyleCnt="5"/>
      <dgm:spPr/>
    </dgm:pt>
    <dgm:pt modelId="{B4CDCEA6-8BD8-4140-94F1-B475FA4439A5}" type="pres">
      <dgm:prSet presAssocID="{BA2EAA8C-E5DC-419F-B510-85B457ACF5A5}" presName="connTx" presStyleLbl="parChTrans1D3" presStyleIdx="1" presStyleCnt="5"/>
      <dgm:spPr/>
    </dgm:pt>
    <dgm:pt modelId="{002B4E1D-B96C-49B8-9DE9-93CE874DA6B9}" type="pres">
      <dgm:prSet presAssocID="{1E251F30-1309-4B31-8E23-44A7C6C1EE0C}" presName="Name30" presStyleCnt="0"/>
      <dgm:spPr/>
    </dgm:pt>
    <dgm:pt modelId="{F9B7EA0E-30A0-4A17-981B-801E800F421F}" type="pres">
      <dgm:prSet presAssocID="{1E251F30-1309-4B31-8E23-44A7C6C1EE0C}" presName="level2Shape" presStyleLbl="node3" presStyleIdx="1" presStyleCnt="5"/>
      <dgm:spPr/>
    </dgm:pt>
    <dgm:pt modelId="{DB5C7B55-9932-411C-9C5A-E2CEB35A60B1}" type="pres">
      <dgm:prSet presAssocID="{1E251F30-1309-4B31-8E23-44A7C6C1EE0C}" presName="hierChild3" presStyleCnt="0"/>
      <dgm:spPr/>
    </dgm:pt>
    <dgm:pt modelId="{ED66014C-E327-4515-916D-8E66C7FA84B3}" type="pres">
      <dgm:prSet presAssocID="{2E885F59-4F48-4119-AD16-52F98E00B4EB}" presName="Name25" presStyleLbl="parChTrans1D3" presStyleIdx="2" presStyleCnt="5"/>
      <dgm:spPr/>
    </dgm:pt>
    <dgm:pt modelId="{42E7F374-1D40-4BE1-A49E-087C5FE550D9}" type="pres">
      <dgm:prSet presAssocID="{2E885F59-4F48-4119-AD16-52F98E00B4EB}" presName="connTx" presStyleLbl="parChTrans1D3" presStyleIdx="2" presStyleCnt="5"/>
      <dgm:spPr/>
    </dgm:pt>
    <dgm:pt modelId="{62D24E23-49E3-4408-BB6A-DEC49BC93AFE}" type="pres">
      <dgm:prSet presAssocID="{76F1B4A7-815A-4037-8132-9D651F74B308}" presName="Name30" presStyleCnt="0"/>
      <dgm:spPr/>
    </dgm:pt>
    <dgm:pt modelId="{AE8FFB31-6656-44A3-B37F-AF6AE1143B3F}" type="pres">
      <dgm:prSet presAssocID="{76F1B4A7-815A-4037-8132-9D651F74B308}" presName="level2Shape" presStyleLbl="node3" presStyleIdx="2" presStyleCnt="5"/>
      <dgm:spPr/>
    </dgm:pt>
    <dgm:pt modelId="{6F0FD4A1-4339-4B0A-AEB8-9C6FFC87C14D}" type="pres">
      <dgm:prSet presAssocID="{76F1B4A7-815A-4037-8132-9D651F74B308}" presName="hierChild3" presStyleCnt="0"/>
      <dgm:spPr/>
    </dgm:pt>
    <dgm:pt modelId="{F63F2686-9124-4964-821D-9F1BC8D8B63C}" type="pres">
      <dgm:prSet presAssocID="{2DD82FE2-21BB-4F2F-A628-0F9F86C6386B}" presName="Name25" presStyleLbl="parChTrans1D2" presStyleIdx="1" presStyleCnt="2"/>
      <dgm:spPr/>
    </dgm:pt>
    <dgm:pt modelId="{75AE57B6-3B88-4402-8309-D4A74F211CD3}" type="pres">
      <dgm:prSet presAssocID="{2DD82FE2-21BB-4F2F-A628-0F9F86C6386B}" presName="connTx" presStyleLbl="parChTrans1D2" presStyleIdx="1" presStyleCnt="2"/>
      <dgm:spPr/>
    </dgm:pt>
    <dgm:pt modelId="{20F7831D-89BA-443F-A2B1-54720D82C8A1}" type="pres">
      <dgm:prSet presAssocID="{50170968-35EF-4653-B79B-36A3038F006F}" presName="Name30" presStyleCnt="0"/>
      <dgm:spPr/>
    </dgm:pt>
    <dgm:pt modelId="{4F7FC1AE-8768-443B-BA7A-6BC427849E39}" type="pres">
      <dgm:prSet presAssocID="{50170968-35EF-4653-B79B-36A3038F006F}" presName="level2Shape" presStyleLbl="node2" presStyleIdx="1" presStyleCnt="2"/>
      <dgm:spPr/>
    </dgm:pt>
    <dgm:pt modelId="{91793248-019C-43A3-841C-82D694DF49E4}" type="pres">
      <dgm:prSet presAssocID="{50170968-35EF-4653-B79B-36A3038F006F}" presName="hierChild3" presStyleCnt="0"/>
      <dgm:spPr/>
    </dgm:pt>
    <dgm:pt modelId="{16B07CA8-5F08-4784-AB21-BEF233714F3A}" type="pres">
      <dgm:prSet presAssocID="{D51F82A3-6E05-4733-AA71-31271ED75975}" presName="Name25" presStyleLbl="parChTrans1D3" presStyleIdx="3" presStyleCnt="5"/>
      <dgm:spPr/>
    </dgm:pt>
    <dgm:pt modelId="{692A9C17-DD2E-4D31-B13F-F167FE28DAEA}" type="pres">
      <dgm:prSet presAssocID="{D51F82A3-6E05-4733-AA71-31271ED75975}" presName="connTx" presStyleLbl="parChTrans1D3" presStyleIdx="3" presStyleCnt="5"/>
      <dgm:spPr/>
    </dgm:pt>
    <dgm:pt modelId="{4C4B6DE9-D3AF-4313-ABFA-CA8164B7F958}" type="pres">
      <dgm:prSet presAssocID="{20F9A755-14AA-4A95-9266-D79BFC2E4830}" presName="Name30" presStyleCnt="0"/>
      <dgm:spPr/>
    </dgm:pt>
    <dgm:pt modelId="{86DA7ED8-C104-402C-8B81-2463B5DD2C5B}" type="pres">
      <dgm:prSet presAssocID="{20F9A755-14AA-4A95-9266-D79BFC2E4830}" presName="level2Shape" presStyleLbl="node3" presStyleIdx="3" presStyleCnt="5"/>
      <dgm:spPr/>
    </dgm:pt>
    <dgm:pt modelId="{1A4DE6D2-D7FD-4B4D-8FE5-E6B7122B28F5}" type="pres">
      <dgm:prSet presAssocID="{20F9A755-14AA-4A95-9266-D79BFC2E4830}" presName="hierChild3" presStyleCnt="0"/>
      <dgm:spPr/>
    </dgm:pt>
    <dgm:pt modelId="{A759D7E7-B130-4721-BCEA-CCABDC924F80}" type="pres">
      <dgm:prSet presAssocID="{396A3F88-E29D-418E-A784-ED740D6C2799}" presName="Name25" presStyleLbl="parChTrans1D3" presStyleIdx="4" presStyleCnt="5"/>
      <dgm:spPr/>
    </dgm:pt>
    <dgm:pt modelId="{58F7FC46-7B95-475F-823F-F84F180B9E25}" type="pres">
      <dgm:prSet presAssocID="{396A3F88-E29D-418E-A784-ED740D6C2799}" presName="connTx" presStyleLbl="parChTrans1D3" presStyleIdx="4" presStyleCnt="5"/>
      <dgm:spPr/>
    </dgm:pt>
    <dgm:pt modelId="{035EF740-4080-4E11-8911-BAEE8CDD1526}" type="pres">
      <dgm:prSet presAssocID="{80E2B4E5-968F-47D9-A244-B058B703678F}" presName="Name30" presStyleCnt="0"/>
      <dgm:spPr/>
    </dgm:pt>
    <dgm:pt modelId="{EAF901E4-D174-4796-B31E-4AB23D64A5AB}" type="pres">
      <dgm:prSet presAssocID="{80E2B4E5-968F-47D9-A244-B058B703678F}" presName="level2Shape" presStyleLbl="node3" presStyleIdx="4" presStyleCnt="5"/>
      <dgm:spPr/>
    </dgm:pt>
    <dgm:pt modelId="{00FE20E4-924A-4B8D-8DF7-79CFA1DCD994}" type="pres">
      <dgm:prSet presAssocID="{80E2B4E5-968F-47D9-A244-B058B703678F}" presName="hierChild3" presStyleCnt="0"/>
      <dgm:spPr/>
    </dgm:pt>
    <dgm:pt modelId="{509B36CE-9916-4416-8A11-9B33A90D59AA}" type="pres">
      <dgm:prSet presAssocID="{8E7528EF-BF84-44FF-8AC1-C9BBE3334892}" presName="bgShapesFlow" presStyleCnt="0"/>
      <dgm:spPr/>
    </dgm:pt>
    <dgm:pt modelId="{5B67EF7C-B2B5-4AB4-96DA-02A12281FA15}" type="pres">
      <dgm:prSet presAssocID="{65CA5911-CFA9-461F-B73E-B98C364506BE}" presName="rectComp" presStyleCnt="0"/>
      <dgm:spPr/>
    </dgm:pt>
    <dgm:pt modelId="{E48FC3AD-2728-4898-B9A1-9F864532740A}" type="pres">
      <dgm:prSet presAssocID="{65CA5911-CFA9-461F-B73E-B98C364506BE}" presName="bgRect" presStyleLbl="bgShp" presStyleIdx="0" presStyleCnt="4"/>
      <dgm:spPr/>
    </dgm:pt>
    <dgm:pt modelId="{757DC5D0-CAD5-4AE6-9C9F-AB52EE70C22C}" type="pres">
      <dgm:prSet presAssocID="{65CA5911-CFA9-461F-B73E-B98C364506BE}" presName="bgRectTx" presStyleLbl="bgShp" presStyleIdx="0" presStyleCnt="4">
        <dgm:presLayoutVars>
          <dgm:bulletEnabled val="1"/>
        </dgm:presLayoutVars>
      </dgm:prSet>
      <dgm:spPr/>
    </dgm:pt>
    <dgm:pt modelId="{8B023F33-AAAC-4CC9-881E-A382B1082791}" type="pres">
      <dgm:prSet presAssocID="{65CA5911-CFA9-461F-B73E-B98C364506BE}" presName="spComp" presStyleCnt="0"/>
      <dgm:spPr/>
    </dgm:pt>
    <dgm:pt modelId="{EABB142A-C355-4418-B81E-1CB934974A32}" type="pres">
      <dgm:prSet presAssocID="{65CA5911-CFA9-461F-B73E-B98C364506BE}" presName="hSp" presStyleCnt="0"/>
      <dgm:spPr/>
    </dgm:pt>
    <dgm:pt modelId="{3A9F2BD5-A5E3-4E44-B602-18D56F2A2E56}" type="pres">
      <dgm:prSet presAssocID="{EC202A43-9D77-4F39-B7E4-24DADFB2268E}" presName="rectComp" presStyleCnt="0"/>
      <dgm:spPr/>
    </dgm:pt>
    <dgm:pt modelId="{C9DBAAC6-58CA-4629-91B1-8AC1DAF13E8E}" type="pres">
      <dgm:prSet presAssocID="{EC202A43-9D77-4F39-B7E4-24DADFB2268E}" presName="bgRect" presStyleLbl="bgShp" presStyleIdx="1" presStyleCnt="4"/>
      <dgm:spPr/>
    </dgm:pt>
    <dgm:pt modelId="{E0ED7699-CC83-4A23-B234-E1592B65D4C8}" type="pres">
      <dgm:prSet presAssocID="{EC202A43-9D77-4F39-B7E4-24DADFB2268E}" presName="bgRectTx" presStyleLbl="bgShp" presStyleIdx="1" presStyleCnt="4">
        <dgm:presLayoutVars>
          <dgm:bulletEnabled val="1"/>
        </dgm:presLayoutVars>
      </dgm:prSet>
      <dgm:spPr/>
    </dgm:pt>
    <dgm:pt modelId="{F441DEEB-60F8-49F1-8B7D-1F0C42B37E03}" type="pres">
      <dgm:prSet presAssocID="{EC202A43-9D77-4F39-B7E4-24DADFB2268E}" presName="spComp" presStyleCnt="0"/>
      <dgm:spPr/>
    </dgm:pt>
    <dgm:pt modelId="{09D6EEA7-3400-471E-957C-046F35BB7060}" type="pres">
      <dgm:prSet presAssocID="{EC202A43-9D77-4F39-B7E4-24DADFB2268E}" presName="hSp" presStyleCnt="0"/>
      <dgm:spPr/>
    </dgm:pt>
    <dgm:pt modelId="{5751CAF5-DE35-4D4D-8B4C-D22BCBDE9D30}" type="pres">
      <dgm:prSet presAssocID="{B5CBFAB5-C8B1-4BCA-A606-8F8E68D59401}" presName="rectComp" presStyleCnt="0"/>
      <dgm:spPr/>
    </dgm:pt>
    <dgm:pt modelId="{D8CE66B5-B180-4AD7-AA15-9797693741AD}" type="pres">
      <dgm:prSet presAssocID="{B5CBFAB5-C8B1-4BCA-A606-8F8E68D59401}" presName="bgRect" presStyleLbl="bgShp" presStyleIdx="2" presStyleCnt="4"/>
      <dgm:spPr/>
    </dgm:pt>
    <dgm:pt modelId="{FD50F5B0-1F9C-497D-A3D3-DDD7AEB87C58}" type="pres">
      <dgm:prSet presAssocID="{B5CBFAB5-C8B1-4BCA-A606-8F8E68D59401}" presName="bgRectTx" presStyleLbl="bgShp" presStyleIdx="2" presStyleCnt="4">
        <dgm:presLayoutVars>
          <dgm:bulletEnabled val="1"/>
        </dgm:presLayoutVars>
      </dgm:prSet>
      <dgm:spPr/>
    </dgm:pt>
    <dgm:pt modelId="{D0517882-9829-4FBB-81D1-A26D4DD272EB}" type="pres">
      <dgm:prSet presAssocID="{B5CBFAB5-C8B1-4BCA-A606-8F8E68D59401}" presName="spComp" presStyleCnt="0"/>
      <dgm:spPr/>
    </dgm:pt>
    <dgm:pt modelId="{5D61610A-B0F4-4BFE-A288-12C281EF8A7D}" type="pres">
      <dgm:prSet presAssocID="{B5CBFAB5-C8B1-4BCA-A606-8F8E68D59401}" presName="hSp" presStyleCnt="0"/>
      <dgm:spPr/>
    </dgm:pt>
    <dgm:pt modelId="{0BC4073D-6440-47B5-B7CA-19AFED3F2C65}" type="pres">
      <dgm:prSet presAssocID="{D7E9D461-7E14-4907-A0CF-42D247F45B01}" presName="rectComp" presStyleCnt="0"/>
      <dgm:spPr/>
    </dgm:pt>
    <dgm:pt modelId="{D18C40F9-2764-4DB5-9C6C-541638413C89}" type="pres">
      <dgm:prSet presAssocID="{D7E9D461-7E14-4907-A0CF-42D247F45B01}" presName="bgRect" presStyleLbl="bgShp" presStyleIdx="3" presStyleCnt="4" custLinFactNeighborX="44744" custLinFactNeighborY="-119"/>
      <dgm:spPr/>
    </dgm:pt>
    <dgm:pt modelId="{3908FA0A-20DE-4224-A22C-FF4D7B68DCBB}" type="pres">
      <dgm:prSet presAssocID="{D7E9D461-7E14-4907-A0CF-42D247F45B01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EEEA8805-E246-449D-8EFB-ED17EE9B2684}" srcId="{B188291B-A05D-4C6E-B4CA-1D1076B32BD2}" destId="{50170968-35EF-4653-B79B-36A3038F006F}" srcOrd="1" destOrd="0" parTransId="{2DD82FE2-21BB-4F2F-A628-0F9F86C6386B}" sibTransId="{3676A639-9115-4BD1-8B03-E59947B79BE3}"/>
    <dgm:cxn modelId="{BCD9310C-1CE8-4BBC-AD97-8ECA01CF449B}" srcId="{F7CC692D-9D18-4F02-BA86-25114CF28F53}" destId="{1E251F30-1309-4B31-8E23-44A7C6C1EE0C}" srcOrd="1" destOrd="0" parTransId="{BA2EAA8C-E5DC-419F-B510-85B457ACF5A5}" sibTransId="{DFDD95A4-813A-437C-9B4E-33DF3C47F770}"/>
    <dgm:cxn modelId="{1A835810-1B31-4D38-AD9E-CBCEFC381451}" type="presOf" srcId="{2DD82FE2-21BB-4F2F-A628-0F9F86C6386B}" destId="{F63F2686-9124-4964-821D-9F1BC8D8B63C}" srcOrd="0" destOrd="0" presId="urn:microsoft.com/office/officeart/2005/8/layout/hierarchy5"/>
    <dgm:cxn modelId="{2C702914-C795-4C6A-976E-E4291DB0C4E4}" srcId="{B188291B-A05D-4C6E-B4CA-1D1076B32BD2}" destId="{F7CC692D-9D18-4F02-BA86-25114CF28F53}" srcOrd="0" destOrd="0" parTransId="{D45BB61B-70AB-4EFA-AFE9-CE4F456AB656}" sibTransId="{FC310E22-94DF-478A-9183-F3B82B88DDC2}"/>
    <dgm:cxn modelId="{D42BCD15-BB9F-459E-8D4E-93B614C59029}" type="presOf" srcId="{1A39E826-B703-4A15-89BB-2B57E8D0C7D1}" destId="{9193B2A9-E09D-469F-B3C8-0F09631F4872}" srcOrd="0" destOrd="0" presId="urn:microsoft.com/office/officeart/2005/8/layout/hierarchy5"/>
    <dgm:cxn modelId="{F1AA1C18-B155-42BF-B700-4F26C626FDBA}" type="presOf" srcId="{D7E9D461-7E14-4907-A0CF-42D247F45B01}" destId="{D18C40F9-2764-4DB5-9C6C-541638413C89}" srcOrd="0" destOrd="0" presId="urn:microsoft.com/office/officeart/2005/8/layout/hierarchy5"/>
    <dgm:cxn modelId="{30488E18-808F-41C6-B3F9-EBF301F8C84F}" srcId="{8E7528EF-BF84-44FF-8AC1-C9BBE3334892}" destId="{B188291B-A05D-4C6E-B4CA-1D1076B32BD2}" srcOrd="0" destOrd="0" parTransId="{E9114F3D-DD13-428B-A18A-8137BB44193F}" sibTransId="{2EA0B6D4-3BBC-4137-A88B-498385FDFE20}"/>
    <dgm:cxn modelId="{08BAEF1C-F757-4199-8ED7-8588817936CC}" srcId="{F7CC692D-9D18-4F02-BA86-25114CF28F53}" destId="{1A39E826-B703-4A15-89BB-2B57E8D0C7D1}" srcOrd="0" destOrd="0" parTransId="{EDCE4724-770D-428B-BEA6-C5EA29DE872C}" sibTransId="{4A67403E-997C-434E-A64D-CAB5876F87D5}"/>
    <dgm:cxn modelId="{B4253D2A-FC10-4D6F-9FB2-C3AD46A9C13A}" type="presOf" srcId="{80E2B4E5-968F-47D9-A244-B058B703678F}" destId="{EAF901E4-D174-4796-B31E-4AB23D64A5AB}" srcOrd="0" destOrd="0" presId="urn:microsoft.com/office/officeart/2005/8/layout/hierarchy5"/>
    <dgm:cxn modelId="{49745731-B837-47C1-988F-0F855A5BEFFA}" type="presOf" srcId="{65CA5911-CFA9-461F-B73E-B98C364506BE}" destId="{757DC5D0-CAD5-4AE6-9C9F-AB52EE70C22C}" srcOrd="1" destOrd="0" presId="urn:microsoft.com/office/officeart/2005/8/layout/hierarchy5"/>
    <dgm:cxn modelId="{1C5FCC34-B181-4017-85AB-A65F19D58612}" type="presOf" srcId="{76F1B4A7-815A-4037-8132-9D651F74B308}" destId="{AE8FFB31-6656-44A3-B37F-AF6AE1143B3F}" srcOrd="0" destOrd="0" presId="urn:microsoft.com/office/officeart/2005/8/layout/hierarchy5"/>
    <dgm:cxn modelId="{E096593D-2B09-4D93-8FF0-E7CC7CC8F4D2}" type="presOf" srcId="{2E885F59-4F48-4119-AD16-52F98E00B4EB}" destId="{42E7F374-1D40-4BE1-A49E-087C5FE550D9}" srcOrd="1" destOrd="0" presId="urn:microsoft.com/office/officeart/2005/8/layout/hierarchy5"/>
    <dgm:cxn modelId="{673D185F-474E-445F-B86F-EFE438A60D5A}" type="presOf" srcId="{EC202A43-9D77-4F39-B7E4-24DADFB2268E}" destId="{E0ED7699-CC83-4A23-B234-E1592B65D4C8}" srcOrd="1" destOrd="0" presId="urn:microsoft.com/office/officeart/2005/8/layout/hierarchy5"/>
    <dgm:cxn modelId="{09260C43-975D-4BD7-AFC4-E2EFFF660B3F}" type="presOf" srcId="{B5CBFAB5-C8B1-4BCA-A606-8F8E68D59401}" destId="{FD50F5B0-1F9C-497D-A3D3-DDD7AEB87C58}" srcOrd="1" destOrd="0" presId="urn:microsoft.com/office/officeart/2005/8/layout/hierarchy5"/>
    <dgm:cxn modelId="{13404444-3042-4429-9856-164B67A78B18}" type="presOf" srcId="{2E885F59-4F48-4119-AD16-52F98E00B4EB}" destId="{ED66014C-E327-4515-916D-8E66C7FA84B3}" srcOrd="0" destOrd="0" presId="urn:microsoft.com/office/officeart/2005/8/layout/hierarchy5"/>
    <dgm:cxn modelId="{DA2B2B65-7E7D-42D1-A222-41C604ED89D3}" srcId="{8E7528EF-BF84-44FF-8AC1-C9BBE3334892}" destId="{B5CBFAB5-C8B1-4BCA-A606-8F8E68D59401}" srcOrd="3" destOrd="0" parTransId="{6C406F2B-93C1-4FD4-9149-7B43ECBFDDDC}" sibTransId="{A29D9D68-4B84-428D-A508-8BE4E1AEA44C}"/>
    <dgm:cxn modelId="{95E18A69-1951-43A5-9C0A-3758C6E18023}" type="presOf" srcId="{8E7528EF-BF84-44FF-8AC1-C9BBE3334892}" destId="{9C57A4EE-C322-45D6-9C1B-5C9312BF7410}" srcOrd="0" destOrd="0" presId="urn:microsoft.com/office/officeart/2005/8/layout/hierarchy5"/>
    <dgm:cxn modelId="{4204BE4A-CF86-4563-A998-07B4A30EC400}" type="presOf" srcId="{2DD82FE2-21BB-4F2F-A628-0F9F86C6386B}" destId="{75AE57B6-3B88-4402-8309-D4A74F211CD3}" srcOrd="1" destOrd="0" presId="urn:microsoft.com/office/officeart/2005/8/layout/hierarchy5"/>
    <dgm:cxn modelId="{5877B46B-7810-4DE0-91BE-54C38526B6EB}" srcId="{8E7528EF-BF84-44FF-8AC1-C9BBE3334892}" destId="{D7E9D461-7E14-4907-A0CF-42D247F45B01}" srcOrd="4" destOrd="0" parTransId="{1746E6C2-1883-4369-9192-53F169CB6D23}" sibTransId="{D87F5DD0-7D32-4B8C-821D-8A2CD521749E}"/>
    <dgm:cxn modelId="{0BE1B06C-32C2-4D30-B073-80BE0802060D}" type="presOf" srcId="{B188291B-A05D-4C6E-B4CA-1D1076B32BD2}" destId="{53EB3359-7759-47EF-8C26-3B9450AB9104}" srcOrd="0" destOrd="0" presId="urn:microsoft.com/office/officeart/2005/8/layout/hierarchy5"/>
    <dgm:cxn modelId="{2FDC1E4D-D222-48E4-ABD2-0CFDBE1DA46C}" type="presOf" srcId="{D45BB61B-70AB-4EFA-AFE9-CE4F456AB656}" destId="{576EBE95-CE59-4ACD-A141-55BB57845BFB}" srcOrd="1" destOrd="0" presId="urn:microsoft.com/office/officeart/2005/8/layout/hierarchy5"/>
    <dgm:cxn modelId="{073AA853-ECBF-462B-BEA9-63D13EB01D46}" type="presOf" srcId="{EDCE4724-770D-428B-BEA6-C5EA29DE872C}" destId="{558F1E2A-A25F-4360-BCBD-4318C70DDAD3}" srcOrd="0" destOrd="0" presId="urn:microsoft.com/office/officeart/2005/8/layout/hierarchy5"/>
    <dgm:cxn modelId="{50DCB654-D99E-435C-940F-1ED096B91A47}" type="presOf" srcId="{396A3F88-E29D-418E-A784-ED740D6C2799}" destId="{A759D7E7-B130-4721-BCEA-CCABDC924F80}" srcOrd="0" destOrd="0" presId="urn:microsoft.com/office/officeart/2005/8/layout/hierarchy5"/>
    <dgm:cxn modelId="{0416837A-C22E-421B-B83A-4D4124D802AB}" type="presOf" srcId="{D51F82A3-6E05-4733-AA71-31271ED75975}" destId="{692A9C17-DD2E-4D31-B13F-F167FE28DAEA}" srcOrd="1" destOrd="0" presId="urn:microsoft.com/office/officeart/2005/8/layout/hierarchy5"/>
    <dgm:cxn modelId="{0123EE7F-404A-4017-965D-6F05D6A541A7}" srcId="{8E7528EF-BF84-44FF-8AC1-C9BBE3334892}" destId="{65CA5911-CFA9-461F-B73E-B98C364506BE}" srcOrd="1" destOrd="0" parTransId="{47E2FB49-E051-4285-BFA7-F3BD048B1078}" sibTransId="{C72FC96B-1662-4EE2-8191-C82ACF174C19}"/>
    <dgm:cxn modelId="{E8AABA89-CDA2-45CE-95E5-39715E522172}" type="presOf" srcId="{20F9A755-14AA-4A95-9266-D79BFC2E4830}" destId="{86DA7ED8-C104-402C-8B81-2463B5DD2C5B}" srcOrd="0" destOrd="0" presId="urn:microsoft.com/office/officeart/2005/8/layout/hierarchy5"/>
    <dgm:cxn modelId="{FB01788B-BC5F-4A25-AD77-E37DAC398DEE}" type="presOf" srcId="{BA2EAA8C-E5DC-419F-B510-85B457ACF5A5}" destId="{B4CDCEA6-8BD8-4140-94F1-B475FA4439A5}" srcOrd="1" destOrd="0" presId="urn:microsoft.com/office/officeart/2005/8/layout/hierarchy5"/>
    <dgm:cxn modelId="{1A20EBA7-7318-4BB3-A026-A44FFC909326}" type="presOf" srcId="{396A3F88-E29D-418E-A784-ED740D6C2799}" destId="{58F7FC46-7B95-475F-823F-F84F180B9E25}" srcOrd="1" destOrd="0" presId="urn:microsoft.com/office/officeart/2005/8/layout/hierarchy5"/>
    <dgm:cxn modelId="{E5ADB4AD-7D24-4F28-B087-F7179BA77A73}" type="presOf" srcId="{D51F82A3-6E05-4733-AA71-31271ED75975}" destId="{16B07CA8-5F08-4784-AB21-BEF233714F3A}" srcOrd="0" destOrd="0" presId="urn:microsoft.com/office/officeart/2005/8/layout/hierarchy5"/>
    <dgm:cxn modelId="{A475B2B0-0CA1-4F21-95AB-D3135EFD0688}" srcId="{50170968-35EF-4653-B79B-36A3038F006F}" destId="{20F9A755-14AA-4A95-9266-D79BFC2E4830}" srcOrd="0" destOrd="0" parTransId="{D51F82A3-6E05-4733-AA71-31271ED75975}" sibTransId="{AAFDD9AF-810C-4FCA-B68D-31C43E9222E2}"/>
    <dgm:cxn modelId="{6E6AB9B6-D7CF-4DDB-B7CD-224DDF859052}" type="presOf" srcId="{EC202A43-9D77-4F39-B7E4-24DADFB2268E}" destId="{C9DBAAC6-58CA-4629-91B1-8AC1DAF13E8E}" srcOrd="0" destOrd="0" presId="urn:microsoft.com/office/officeart/2005/8/layout/hierarchy5"/>
    <dgm:cxn modelId="{FFF66CB9-663F-45CD-AB47-8F33677818E5}" type="presOf" srcId="{65CA5911-CFA9-461F-B73E-B98C364506BE}" destId="{E48FC3AD-2728-4898-B9A1-9F864532740A}" srcOrd="0" destOrd="0" presId="urn:microsoft.com/office/officeart/2005/8/layout/hierarchy5"/>
    <dgm:cxn modelId="{1DAEB0CF-A9F4-4587-A506-4E0B46EB01D8}" srcId="{50170968-35EF-4653-B79B-36A3038F006F}" destId="{80E2B4E5-968F-47D9-A244-B058B703678F}" srcOrd="1" destOrd="0" parTransId="{396A3F88-E29D-418E-A784-ED740D6C2799}" sibTransId="{0F22A45C-701E-41A5-9E7F-5FE9222F3EC4}"/>
    <dgm:cxn modelId="{CCBE6ED9-B3D4-4A0A-B984-81DE8AC3BC6F}" srcId="{8E7528EF-BF84-44FF-8AC1-C9BBE3334892}" destId="{EC202A43-9D77-4F39-B7E4-24DADFB2268E}" srcOrd="2" destOrd="0" parTransId="{200073F5-8DA4-480A-8E7D-875020ADF494}" sibTransId="{8C485763-9F92-48E5-BFDD-94EA2B3B515A}"/>
    <dgm:cxn modelId="{6B6DE5DA-1C20-440F-B400-5830B5620A4E}" type="presOf" srcId="{F7CC692D-9D18-4F02-BA86-25114CF28F53}" destId="{4B02FFDC-2A8E-4337-A71E-1624A0DD1AFB}" srcOrd="0" destOrd="0" presId="urn:microsoft.com/office/officeart/2005/8/layout/hierarchy5"/>
    <dgm:cxn modelId="{EBCB18DC-66BA-4D85-A00E-C580EA328F94}" type="presOf" srcId="{D45BB61B-70AB-4EFA-AFE9-CE4F456AB656}" destId="{FA159C3C-5CB0-48CF-9BE4-0DE9D32EC191}" srcOrd="0" destOrd="0" presId="urn:microsoft.com/office/officeart/2005/8/layout/hierarchy5"/>
    <dgm:cxn modelId="{0D4FBFE4-8E8F-4AE4-997E-F846D6120E36}" type="presOf" srcId="{1E251F30-1309-4B31-8E23-44A7C6C1EE0C}" destId="{F9B7EA0E-30A0-4A17-981B-801E800F421F}" srcOrd="0" destOrd="0" presId="urn:microsoft.com/office/officeart/2005/8/layout/hierarchy5"/>
    <dgm:cxn modelId="{63E7D4EA-4BCB-4397-87FB-F7A5F9E5E596}" type="presOf" srcId="{EDCE4724-770D-428B-BEA6-C5EA29DE872C}" destId="{74917484-86F1-4EAF-A851-79B0A9F88698}" srcOrd="1" destOrd="0" presId="urn:microsoft.com/office/officeart/2005/8/layout/hierarchy5"/>
    <dgm:cxn modelId="{6418EDEB-1577-4056-AE57-926B5E4E45C5}" type="presOf" srcId="{D7E9D461-7E14-4907-A0CF-42D247F45B01}" destId="{3908FA0A-20DE-4224-A22C-FF4D7B68DCBB}" srcOrd="1" destOrd="0" presId="urn:microsoft.com/office/officeart/2005/8/layout/hierarchy5"/>
    <dgm:cxn modelId="{92B09AEE-B6F3-426C-8985-F0E62C128E9F}" type="presOf" srcId="{BA2EAA8C-E5DC-419F-B510-85B457ACF5A5}" destId="{A40DBD82-A83B-4FB8-8EFB-8CEB5847A07C}" srcOrd="0" destOrd="0" presId="urn:microsoft.com/office/officeart/2005/8/layout/hierarchy5"/>
    <dgm:cxn modelId="{421A68F9-8DBE-4FF9-B03D-0D11A9C369E8}" type="presOf" srcId="{B5CBFAB5-C8B1-4BCA-A606-8F8E68D59401}" destId="{D8CE66B5-B180-4AD7-AA15-9797693741AD}" srcOrd="0" destOrd="0" presId="urn:microsoft.com/office/officeart/2005/8/layout/hierarchy5"/>
    <dgm:cxn modelId="{1A54D2FE-12D1-4D26-98B5-EE485532646A}" type="presOf" srcId="{50170968-35EF-4653-B79B-36A3038F006F}" destId="{4F7FC1AE-8768-443B-BA7A-6BC427849E39}" srcOrd="0" destOrd="0" presId="urn:microsoft.com/office/officeart/2005/8/layout/hierarchy5"/>
    <dgm:cxn modelId="{FDCDFDFE-25FE-4231-999B-71BF07552BA6}" srcId="{F7CC692D-9D18-4F02-BA86-25114CF28F53}" destId="{76F1B4A7-815A-4037-8132-9D651F74B308}" srcOrd="2" destOrd="0" parTransId="{2E885F59-4F48-4119-AD16-52F98E00B4EB}" sibTransId="{C6BAC2B8-2E38-40F8-A9E4-198F8F652ADC}"/>
    <dgm:cxn modelId="{C45E1124-0085-4F8E-ACA8-CD14718E6CEA}" type="presParOf" srcId="{9C57A4EE-C322-45D6-9C1B-5C9312BF7410}" destId="{F6355B36-FE50-413E-9A49-9B1F2A657108}" srcOrd="0" destOrd="0" presId="urn:microsoft.com/office/officeart/2005/8/layout/hierarchy5"/>
    <dgm:cxn modelId="{6B330B9A-7500-4D64-9E55-929758B5112F}" type="presParOf" srcId="{F6355B36-FE50-413E-9A49-9B1F2A657108}" destId="{F26B4D28-C6C4-43EC-8F57-341AC8227CAB}" srcOrd="0" destOrd="0" presId="urn:microsoft.com/office/officeart/2005/8/layout/hierarchy5"/>
    <dgm:cxn modelId="{6D155AC5-61DE-4AF9-9E5A-BC6508CE4856}" type="presParOf" srcId="{F6355B36-FE50-413E-9A49-9B1F2A657108}" destId="{15AC9FA3-AC5B-405A-9F45-0B2BFD13EC25}" srcOrd="1" destOrd="0" presId="urn:microsoft.com/office/officeart/2005/8/layout/hierarchy5"/>
    <dgm:cxn modelId="{DEDB53B0-C058-4467-97FF-19A677D7AB16}" type="presParOf" srcId="{15AC9FA3-AC5B-405A-9F45-0B2BFD13EC25}" destId="{8A34DC33-8E52-42AB-ABFB-2C442C40C374}" srcOrd="0" destOrd="0" presId="urn:microsoft.com/office/officeart/2005/8/layout/hierarchy5"/>
    <dgm:cxn modelId="{A2B5118C-DCFD-4093-BAD9-FCC3C2B32746}" type="presParOf" srcId="{8A34DC33-8E52-42AB-ABFB-2C442C40C374}" destId="{53EB3359-7759-47EF-8C26-3B9450AB9104}" srcOrd="0" destOrd="0" presId="urn:microsoft.com/office/officeart/2005/8/layout/hierarchy5"/>
    <dgm:cxn modelId="{CB85C3E2-2B78-401C-80E5-935841745B2D}" type="presParOf" srcId="{8A34DC33-8E52-42AB-ABFB-2C442C40C374}" destId="{49215D35-E76D-499A-8DF4-6190743AC54F}" srcOrd="1" destOrd="0" presId="urn:microsoft.com/office/officeart/2005/8/layout/hierarchy5"/>
    <dgm:cxn modelId="{3D245049-4903-48E7-8B12-E9B15B5817A8}" type="presParOf" srcId="{49215D35-E76D-499A-8DF4-6190743AC54F}" destId="{FA159C3C-5CB0-48CF-9BE4-0DE9D32EC191}" srcOrd="0" destOrd="0" presId="urn:microsoft.com/office/officeart/2005/8/layout/hierarchy5"/>
    <dgm:cxn modelId="{1D4E24F1-A27E-4798-9140-FD7902C521EA}" type="presParOf" srcId="{FA159C3C-5CB0-48CF-9BE4-0DE9D32EC191}" destId="{576EBE95-CE59-4ACD-A141-55BB57845BFB}" srcOrd="0" destOrd="0" presId="urn:microsoft.com/office/officeart/2005/8/layout/hierarchy5"/>
    <dgm:cxn modelId="{BBF31057-558D-47ED-9A26-3D470F0FC43E}" type="presParOf" srcId="{49215D35-E76D-499A-8DF4-6190743AC54F}" destId="{0709E6A8-04BE-4802-A2B1-60397CCD9EFE}" srcOrd="1" destOrd="0" presId="urn:microsoft.com/office/officeart/2005/8/layout/hierarchy5"/>
    <dgm:cxn modelId="{409C9741-30AC-4497-A084-D57D0CB639BC}" type="presParOf" srcId="{0709E6A8-04BE-4802-A2B1-60397CCD9EFE}" destId="{4B02FFDC-2A8E-4337-A71E-1624A0DD1AFB}" srcOrd="0" destOrd="0" presId="urn:microsoft.com/office/officeart/2005/8/layout/hierarchy5"/>
    <dgm:cxn modelId="{E770271D-FF29-433C-9654-18AE51784100}" type="presParOf" srcId="{0709E6A8-04BE-4802-A2B1-60397CCD9EFE}" destId="{B194A61A-CF48-4684-8892-30C016BCEEE2}" srcOrd="1" destOrd="0" presId="urn:microsoft.com/office/officeart/2005/8/layout/hierarchy5"/>
    <dgm:cxn modelId="{0EC371F9-FEFD-472A-BE66-30D212EE7E46}" type="presParOf" srcId="{B194A61A-CF48-4684-8892-30C016BCEEE2}" destId="{558F1E2A-A25F-4360-BCBD-4318C70DDAD3}" srcOrd="0" destOrd="0" presId="urn:microsoft.com/office/officeart/2005/8/layout/hierarchy5"/>
    <dgm:cxn modelId="{2EB965CB-DE15-48CD-B751-ADD649611086}" type="presParOf" srcId="{558F1E2A-A25F-4360-BCBD-4318C70DDAD3}" destId="{74917484-86F1-4EAF-A851-79B0A9F88698}" srcOrd="0" destOrd="0" presId="urn:microsoft.com/office/officeart/2005/8/layout/hierarchy5"/>
    <dgm:cxn modelId="{4E3CDFAC-9E97-4BA7-94F8-2AA45DABA43E}" type="presParOf" srcId="{B194A61A-CF48-4684-8892-30C016BCEEE2}" destId="{44EB0DF3-85AA-4CE0-AF0A-715C5C0F68C6}" srcOrd="1" destOrd="0" presId="urn:microsoft.com/office/officeart/2005/8/layout/hierarchy5"/>
    <dgm:cxn modelId="{D5432054-57F8-4297-ABF0-561A3305A040}" type="presParOf" srcId="{44EB0DF3-85AA-4CE0-AF0A-715C5C0F68C6}" destId="{9193B2A9-E09D-469F-B3C8-0F09631F4872}" srcOrd="0" destOrd="0" presId="urn:microsoft.com/office/officeart/2005/8/layout/hierarchy5"/>
    <dgm:cxn modelId="{DC210345-72D9-44D9-993B-61840EB2C061}" type="presParOf" srcId="{44EB0DF3-85AA-4CE0-AF0A-715C5C0F68C6}" destId="{444B84D7-4D13-4930-A500-5681659A4647}" srcOrd="1" destOrd="0" presId="urn:microsoft.com/office/officeart/2005/8/layout/hierarchy5"/>
    <dgm:cxn modelId="{D37577AE-242D-436D-88F3-13252C29D2BB}" type="presParOf" srcId="{B194A61A-CF48-4684-8892-30C016BCEEE2}" destId="{A40DBD82-A83B-4FB8-8EFB-8CEB5847A07C}" srcOrd="2" destOrd="0" presId="urn:microsoft.com/office/officeart/2005/8/layout/hierarchy5"/>
    <dgm:cxn modelId="{E15EE4A5-DB7D-478C-96DE-8FAFEE8C58FB}" type="presParOf" srcId="{A40DBD82-A83B-4FB8-8EFB-8CEB5847A07C}" destId="{B4CDCEA6-8BD8-4140-94F1-B475FA4439A5}" srcOrd="0" destOrd="0" presId="urn:microsoft.com/office/officeart/2005/8/layout/hierarchy5"/>
    <dgm:cxn modelId="{730311FD-39F2-4AA4-A5E6-51BBB5409EEE}" type="presParOf" srcId="{B194A61A-CF48-4684-8892-30C016BCEEE2}" destId="{002B4E1D-B96C-49B8-9DE9-93CE874DA6B9}" srcOrd="3" destOrd="0" presId="urn:microsoft.com/office/officeart/2005/8/layout/hierarchy5"/>
    <dgm:cxn modelId="{F9342E95-1723-4EC3-86BE-9AF16B6559C5}" type="presParOf" srcId="{002B4E1D-B96C-49B8-9DE9-93CE874DA6B9}" destId="{F9B7EA0E-30A0-4A17-981B-801E800F421F}" srcOrd="0" destOrd="0" presId="urn:microsoft.com/office/officeart/2005/8/layout/hierarchy5"/>
    <dgm:cxn modelId="{6B7C3818-07BF-4181-B75B-35606AF0C829}" type="presParOf" srcId="{002B4E1D-B96C-49B8-9DE9-93CE874DA6B9}" destId="{DB5C7B55-9932-411C-9C5A-E2CEB35A60B1}" srcOrd="1" destOrd="0" presId="urn:microsoft.com/office/officeart/2005/8/layout/hierarchy5"/>
    <dgm:cxn modelId="{DE471955-6A4C-48B7-8395-0A06795CED0E}" type="presParOf" srcId="{B194A61A-CF48-4684-8892-30C016BCEEE2}" destId="{ED66014C-E327-4515-916D-8E66C7FA84B3}" srcOrd="4" destOrd="0" presId="urn:microsoft.com/office/officeart/2005/8/layout/hierarchy5"/>
    <dgm:cxn modelId="{13CB9646-CF26-43BA-9ACE-B59CFEFCC42D}" type="presParOf" srcId="{ED66014C-E327-4515-916D-8E66C7FA84B3}" destId="{42E7F374-1D40-4BE1-A49E-087C5FE550D9}" srcOrd="0" destOrd="0" presId="urn:microsoft.com/office/officeart/2005/8/layout/hierarchy5"/>
    <dgm:cxn modelId="{DAE858F0-5F0C-446B-B741-7D59A3FE42F5}" type="presParOf" srcId="{B194A61A-CF48-4684-8892-30C016BCEEE2}" destId="{62D24E23-49E3-4408-BB6A-DEC49BC93AFE}" srcOrd="5" destOrd="0" presId="urn:microsoft.com/office/officeart/2005/8/layout/hierarchy5"/>
    <dgm:cxn modelId="{BCC805AB-9A88-487A-B983-CC9F4EF43581}" type="presParOf" srcId="{62D24E23-49E3-4408-BB6A-DEC49BC93AFE}" destId="{AE8FFB31-6656-44A3-B37F-AF6AE1143B3F}" srcOrd="0" destOrd="0" presId="urn:microsoft.com/office/officeart/2005/8/layout/hierarchy5"/>
    <dgm:cxn modelId="{E79FE93F-D22D-4EEE-8998-014C29916723}" type="presParOf" srcId="{62D24E23-49E3-4408-BB6A-DEC49BC93AFE}" destId="{6F0FD4A1-4339-4B0A-AEB8-9C6FFC87C14D}" srcOrd="1" destOrd="0" presId="urn:microsoft.com/office/officeart/2005/8/layout/hierarchy5"/>
    <dgm:cxn modelId="{22CAFC22-4FCC-443F-BE18-440B09A337BF}" type="presParOf" srcId="{49215D35-E76D-499A-8DF4-6190743AC54F}" destId="{F63F2686-9124-4964-821D-9F1BC8D8B63C}" srcOrd="2" destOrd="0" presId="urn:microsoft.com/office/officeart/2005/8/layout/hierarchy5"/>
    <dgm:cxn modelId="{2FC628B9-B0FC-4B0F-AB00-7AE5C5AFFC87}" type="presParOf" srcId="{F63F2686-9124-4964-821D-9F1BC8D8B63C}" destId="{75AE57B6-3B88-4402-8309-D4A74F211CD3}" srcOrd="0" destOrd="0" presId="urn:microsoft.com/office/officeart/2005/8/layout/hierarchy5"/>
    <dgm:cxn modelId="{680AC81F-E86A-4A44-B172-393D8F1A59E5}" type="presParOf" srcId="{49215D35-E76D-499A-8DF4-6190743AC54F}" destId="{20F7831D-89BA-443F-A2B1-54720D82C8A1}" srcOrd="3" destOrd="0" presId="urn:microsoft.com/office/officeart/2005/8/layout/hierarchy5"/>
    <dgm:cxn modelId="{AE424234-FDEC-46E7-8C9F-B0A6750C06C3}" type="presParOf" srcId="{20F7831D-89BA-443F-A2B1-54720D82C8A1}" destId="{4F7FC1AE-8768-443B-BA7A-6BC427849E39}" srcOrd="0" destOrd="0" presId="urn:microsoft.com/office/officeart/2005/8/layout/hierarchy5"/>
    <dgm:cxn modelId="{D0A02AC5-F040-46B6-9597-27F4837A126F}" type="presParOf" srcId="{20F7831D-89BA-443F-A2B1-54720D82C8A1}" destId="{91793248-019C-43A3-841C-82D694DF49E4}" srcOrd="1" destOrd="0" presId="urn:microsoft.com/office/officeart/2005/8/layout/hierarchy5"/>
    <dgm:cxn modelId="{CAB26E42-0C08-4193-A797-137158C4ADED}" type="presParOf" srcId="{91793248-019C-43A3-841C-82D694DF49E4}" destId="{16B07CA8-5F08-4784-AB21-BEF233714F3A}" srcOrd="0" destOrd="0" presId="urn:microsoft.com/office/officeart/2005/8/layout/hierarchy5"/>
    <dgm:cxn modelId="{2CF58AAB-9552-43A9-AF20-E431F1865900}" type="presParOf" srcId="{16B07CA8-5F08-4784-AB21-BEF233714F3A}" destId="{692A9C17-DD2E-4D31-B13F-F167FE28DAEA}" srcOrd="0" destOrd="0" presId="urn:microsoft.com/office/officeart/2005/8/layout/hierarchy5"/>
    <dgm:cxn modelId="{38017741-B24F-49AB-B342-717418439C36}" type="presParOf" srcId="{91793248-019C-43A3-841C-82D694DF49E4}" destId="{4C4B6DE9-D3AF-4313-ABFA-CA8164B7F958}" srcOrd="1" destOrd="0" presId="urn:microsoft.com/office/officeart/2005/8/layout/hierarchy5"/>
    <dgm:cxn modelId="{D5D8E23D-0BB1-487D-BDD2-E65D7C182690}" type="presParOf" srcId="{4C4B6DE9-D3AF-4313-ABFA-CA8164B7F958}" destId="{86DA7ED8-C104-402C-8B81-2463B5DD2C5B}" srcOrd="0" destOrd="0" presId="urn:microsoft.com/office/officeart/2005/8/layout/hierarchy5"/>
    <dgm:cxn modelId="{F416A634-E34C-4603-ADD3-7E780814BCC6}" type="presParOf" srcId="{4C4B6DE9-D3AF-4313-ABFA-CA8164B7F958}" destId="{1A4DE6D2-D7FD-4B4D-8FE5-E6B7122B28F5}" srcOrd="1" destOrd="0" presId="urn:microsoft.com/office/officeart/2005/8/layout/hierarchy5"/>
    <dgm:cxn modelId="{63C925B0-86AE-4C4E-BA64-9941388CD07F}" type="presParOf" srcId="{91793248-019C-43A3-841C-82D694DF49E4}" destId="{A759D7E7-B130-4721-BCEA-CCABDC924F80}" srcOrd="2" destOrd="0" presId="urn:microsoft.com/office/officeart/2005/8/layout/hierarchy5"/>
    <dgm:cxn modelId="{C72B0298-6AF1-433E-8C12-8C46CF860520}" type="presParOf" srcId="{A759D7E7-B130-4721-BCEA-CCABDC924F80}" destId="{58F7FC46-7B95-475F-823F-F84F180B9E25}" srcOrd="0" destOrd="0" presId="urn:microsoft.com/office/officeart/2005/8/layout/hierarchy5"/>
    <dgm:cxn modelId="{007CFFC0-7FDA-45F2-BF31-174E298B2E9E}" type="presParOf" srcId="{91793248-019C-43A3-841C-82D694DF49E4}" destId="{035EF740-4080-4E11-8911-BAEE8CDD1526}" srcOrd="3" destOrd="0" presId="urn:microsoft.com/office/officeart/2005/8/layout/hierarchy5"/>
    <dgm:cxn modelId="{EE908D37-B2B1-4DC9-ADBF-3F25F3BCF91A}" type="presParOf" srcId="{035EF740-4080-4E11-8911-BAEE8CDD1526}" destId="{EAF901E4-D174-4796-B31E-4AB23D64A5AB}" srcOrd="0" destOrd="0" presId="urn:microsoft.com/office/officeart/2005/8/layout/hierarchy5"/>
    <dgm:cxn modelId="{7E3C11DA-D23E-4CAB-ADCC-C0DE500818AB}" type="presParOf" srcId="{035EF740-4080-4E11-8911-BAEE8CDD1526}" destId="{00FE20E4-924A-4B8D-8DF7-79CFA1DCD994}" srcOrd="1" destOrd="0" presId="urn:microsoft.com/office/officeart/2005/8/layout/hierarchy5"/>
    <dgm:cxn modelId="{4D79BC22-55F5-44E5-B3D6-E026D96D5524}" type="presParOf" srcId="{9C57A4EE-C322-45D6-9C1B-5C9312BF7410}" destId="{509B36CE-9916-4416-8A11-9B33A90D59AA}" srcOrd="1" destOrd="0" presId="urn:microsoft.com/office/officeart/2005/8/layout/hierarchy5"/>
    <dgm:cxn modelId="{066AEBEB-4A3A-4500-ADF5-0507ACF4DFC2}" type="presParOf" srcId="{509B36CE-9916-4416-8A11-9B33A90D59AA}" destId="{5B67EF7C-B2B5-4AB4-96DA-02A12281FA15}" srcOrd="0" destOrd="0" presId="urn:microsoft.com/office/officeart/2005/8/layout/hierarchy5"/>
    <dgm:cxn modelId="{05EC896E-6EE9-4574-B383-8E8186782773}" type="presParOf" srcId="{5B67EF7C-B2B5-4AB4-96DA-02A12281FA15}" destId="{E48FC3AD-2728-4898-B9A1-9F864532740A}" srcOrd="0" destOrd="0" presId="urn:microsoft.com/office/officeart/2005/8/layout/hierarchy5"/>
    <dgm:cxn modelId="{D867B743-5A9B-4191-B440-3CADBC3DBC80}" type="presParOf" srcId="{5B67EF7C-B2B5-4AB4-96DA-02A12281FA15}" destId="{757DC5D0-CAD5-4AE6-9C9F-AB52EE70C22C}" srcOrd="1" destOrd="0" presId="urn:microsoft.com/office/officeart/2005/8/layout/hierarchy5"/>
    <dgm:cxn modelId="{47841021-FE6E-4572-9F26-01020DCB5975}" type="presParOf" srcId="{509B36CE-9916-4416-8A11-9B33A90D59AA}" destId="{8B023F33-AAAC-4CC9-881E-A382B1082791}" srcOrd="1" destOrd="0" presId="urn:microsoft.com/office/officeart/2005/8/layout/hierarchy5"/>
    <dgm:cxn modelId="{77779573-D8CE-4EBA-8059-8DA2293ED8D8}" type="presParOf" srcId="{8B023F33-AAAC-4CC9-881E-A382B1082791}" destId="{EABB142A-C355-4418-B81E-1CB934974A32}" srcOrd="0" destOrd="0" presId="urn:microsoft.com/office/officeart/2005/8/layout/hierarchy5"/>
    <dgm:cxn modelId="{51F6788C-0F1A-47FD-AD11-7C2C8CCD06E6}" type="presParOf" srcId="{509B36CE-9916-4416-8A11-9B33A90D59AA}" destId="{3A9F2BD5-A5E3-4E44-B602-18D56F2A2E56}" srcOrd="2" destOrd="0" presId="urn:microsoft.com/office/officeart/2005/8/layout/hierarchy5"/>
    <dgm:cxn modelId="{B0A43AE3-6EAA-49F3-B20C-22655A5439B8}" type="presParOf" srcId="{3A9F2BD5-A5E3-4E44-B602-18D56F2A2E56}" destId="{C9DBAAC6-58CA-4629-91B1-8AC1DAF13E8E}" srcOrd="0" destOrd="0" presId="urn:microsoft.com/office/officeart/2005/8/layout/hierarchy5"/>
    <dgm:cxn modelId="{816E0E60-3A89-4991-8165-17D8B222730B}" type="presParOf" srcId="{3A9F2BD5-A5E3-4E44-B602-18D56F2A2E56}" destId="{E0ED7699-CC83-4A23-B234-E1592B65D4C8}" srcOrd="1" destOrd="0" presId="urn:microsoft.com/office/officeart/2005/8/layout/hierarchy5"/>
    <dgm:cxn modelId="{ADA6974B-6C11-4DD6-A48C-8B3F539FBB74}" type="presParOf" srcId="{509B36CE-9916-4416-8A11-9B33A90D59AA}" destId="{F441DEEB-60F8-49F1-8B7D-1F0C42B37E03}" srcOrd="3" destOrd="0" presId="urn:microsoft.com/office/officeart/2005/8/layout/hierarchy5"/>
    <dgm:cxn modelId="{45BE2291-CB97-4F02-80A2-AACC266D9B32}" type="presParOf" srcId="{F441DEEB-60F8-49F1-8B7D-1F0C42B37E03}" destId="{09D6EEA7-3400-471E-957C-046F35BB7060}" srcOrd="0" destOrd="0" presId="urn:microsoft.com/office/officeart/2005/8/layout/hierarchy5"/>
    <dgm:cxn modelId="{90C11D4A-1A08-416E-8662-630699713AD2}" type="presParOf" srcId="{509B36CE-9916-4416-8A11-9B33A90D59AA}" destId="{5751CAF5-DE35-4D4D-8B4C-D22BCBDE9D30}" srcOrd="4" destOrd="0" presId="urn:microsoft.com/office/officeart/2005/8/layout/hierarchy5"/>
    <dgm:cxn modelId="{412F614E-0916-472B-84A6-130575A3876C}" type="presParOf" srcId="{5751CAF5-DE35-4D4D-8B4C-D22BCBDE9D30}" destId="{D8CE66B5-B180-4AD7-AA15-9797693741AD}" srcOrd="0" destOrd="0" presId="urn:microsoft.com/office/officeart/2005/8/layout/hierarchy5"/>
    <dgm:cxn modelId="{D7BBC8FA-A575-4F58-8E75-AD7BCDDAA8BE}" type="presParOf" srcId="{5751CAF5-DE35-4D4D-8B4C-D22BCBDE9D30}" destId="{FD50F5B0-1F9C-497D-A3D3-DDD7AEB87C58}" srcOrd="1" destOrd="0" presId="urn:microsoft.com/office/officeart/2005/8/layout/hierarchy5"/>
    <dgm:cxn modelId="{BE29C9FF-7585-4D5A-9542-618947A900A2}" type="presParOf" srcId="{509B36CE-9916-4416-8A11-9B33A90D59AA}" destId="{D0517882-9829-4FBB-81D1-A26D4DD272EB}" srcOrd="5" destOrd="0" presId="urn:microsoft.com/office/officeart/2005/8/layout/hierarchy5"/>
    <dgm:cxn modelId="{4AE91468-0F83-4B06-A212-C522B9475FD4}" type="presParOf" srcId="{D0517882-9829-4FBB-81D1-A26D4DD272EB}" destId="{5D61610A-B0F4-4BFE-A288-12C281EF8A7D}" srcOrd="0" destOrd="0" presId="urn:microsoft.com/office/officeart/2005/8/layout/hierarchy5"/>
    <dgm:cxn modelId="{71091EFE-BD20-4191-9A3D-0806C415C797}" type="presParOf" srcId="{509B36CE-9916-4416-8A11-9B33A90D59AA}" destId="{0BC4073D-6440-47B5-B7CA-19AFED3F2C65}" srcOrd="6" destOrd="0" presId="urn:microsoft.com/office/officeart/2005/8/layout/hierarchy5"/>
    <dgm:cxn modelId="{B48F8209-3056-449E-8E1C-7C8285736CBB}" type="presParOf" srcId="{0BC4073D-6440-47B5-B7CA-19AFED3F2C65}" destId="{D18C40F9-2764-4DB5-9C6C-541638413C89}" srcOrd="0" destOrd="0" presId="urn:microsoft.com/office/officeart/2005/8/layout/hierarchy5"/>
    <dgm:cxn modelId="{5BB76449-8296-419B-9397-F36F48D73314}" type="presParOf" srcId="{0BC4073D-6440-47B5-B7CA-19AFED3F2C65}" destId="{3908FA0A-20DE-4224-A22C-FF4D7B68DCB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C40F9-2764-4DB5-9C6C-541638413C89}">
      <dsp:nvSpPr>
        <dsp:cNvPr id="0" name=""/>
        <dsp:cNvSpPr/>
      </dsp:nvSpPr>
      <dsp:spPr>
        <a:xfrm>
          <a:off x="5820035" y="0"/>
          <a:ext cx="955497" cy="33797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Global Weight</a:t>
          </a:r>
        </a:p>
      </dsp:txBody>
      <dsp:txXfrm>
        <a:off x="5820035" y="0"/>
        <a:ext cx="955497" cy="1013916"/>
      </dsp:txXfrm>
    </dsp:sp>
    <dsp:sp modelId="{D8CE66B5-B180-4AD7-AA15-9797693741AD}">
      <dsp:nvSpPr>
        <dsp:cNvPr id="0" name=""/>
        <dsp:cNvSpPr/>
      </dsp:nvSpPr>
      <dsp:spPr>
        <a:xfrm>
          <a:off x="4277759" y="0"/>
          <a:ext cx="955497" cy="33797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Local Weight</a:t>
          </a:r>
        </a:p>
      </dsp:txBody>
      <dsp:txXfrm>
        <a:off x="4277759" y="0"/>
        <a:ext cx="955497" cy="1013916"/>
      </dsp:txXfrm>
    </dsp:sp>
    <dsp:sp modelId="{C9DBAAC6-58CA-4629-91B1-8AC1DAF13E8E}">
      <dsp:nvSpPr>
        <dsp:cNvPr id="0" name=""/>
        <dsp:cNvSpPr/>
      </dsp:nvSpPr>
      <dsp:spPr>
        <a:xfrm>
          <a:off x="3163012" y="0"/>
          <a:ext cx="955497" cy="33797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Key Selection criteria</a:t>
          </a:r>
        </a:p>
      </dsp:txBody>
      <dsp:txXfrm>
        <a:off x="3163012" y="0"/>
        <a:ext cx="955497" cy="1013916"/>
      </dsp:txXfrm>
    </dsp:sp>
    <dsp:sp modelId="{E48FC3AD-2728-4898-B9A1-9F864532740A}">
      <dsp:nvSpPr>
        <dsp:cNvPr id="0" name=""/>
        <dsp:cNvSpPr/>
      </dsp:nvSpPr>
      <dsp:spPr>
        <a:xfrm>
          <a:off x="2048264" y="0"/>
          <a:ext cx="955497" cy="33797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Overall Goal</a:t>
          </a:r>
        </a:p>
      </dsp:txBody>
      <dsp:txXfrm>
        <a:off x="2048264" y="0"/>
        <a:ext cx="955497" cy="1013916"/>
      </dsp:txXfrm>
    </dsp:sp>
    <dsp:sp modelId="{53EB3359-7759-47EF-8C26-3B9450AB9104}">
      <dsp:nvSpPr>
        <dsp:cNvPr id="0" name=""/>
        <dsp:cNvSpPr/>
      </dsp:nvSpPr>
      <dsp:spPr>
        <a:xfrm>
          <a:off x="2127889" y="2044624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100%</a:t>
          </a:r>
        </a:p>
      </dsp:txBody>
      <dsp:txXfrm>
        <a:off x="2139550" y="2056285"/>
        <a:ext cx="772926" cy="374802"/>
      </dsp:txXfrm>
    </dsp:sp>
    <dsp:sp modelId="{FA159C3C-5CB0-48CF-9BE4-0DE9D32EC191}">
      <dsp:nvSpPr>
        <dsp:cNvPr id="0" name=""/>
        <dsp:cNvSpPr/>
      </dsp:nvSpPr>
      <dsp:spPr>
        <a:xfrm rot="17945813">
          <a:off x="2755907" y="1946932"/>
          <a:ext cx="654960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654960" y="1060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3067013" y="1941160"/>
        <a:ext cx="32748" cy="32748"/>
      </dsp:txXfrm>
    </dsp:sp>
    <dsp:sp modelId="{4B02FFDC-2A8E-4337-A71E-1624A0DD1AFB}">
      <dsp:nvSpPr>
        <dsp:cNvPr id="0" name=""/>
        <dsp:cNvSpPr/>
      </dsp:nvSpPr>
      <dsp:spPr>
        <a:xfrm>
          <a:off x="3242637" y="1472320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60%</a:t>
          </a:r>
        </a:p>
      </dsp:txBody>
      <dsp:txXfrm>
        <a:off x="3254298" y="1483981"/>
        <a:ext cx="772926" cy="374802"/>
      </dsp:txXfrm>
    </dsp:sp>
    <dsp:sp modelId="{558F1E2A-A25F-4360-BCBD-4318C70DDAD3}">
      <dsp:nvSpPr>
        <dsp:cNvPr id="0" name=""/>
        <dsp:cNvSpPr/>
      </dsp:nvSpPr>
      <dsp:spPr>
        <a:xfrm rot="18289469">
          <a:off x="3919270" y="1431859"/>
          <a:ext cx="557729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557729" y="1060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184191" y="1428518"/>
        <a:ext cx="27886" cy="27886"/>
      </dsp:txXfrm>
    </dsp:sp>
    <dsp:sp modelId="{9193B2A9-E09D-469F-B3C8-0F09631F4872}">
      <dsp:nvSpPr>
        <dsp:cNvPr id="0" name=""/>
        <dsp:cNvSpPr/>
      </dsp:nvSpPr>
      <dsp:spPr>
        <a:xfrm>
          <a:off x="4357384" y="1014477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20%</a:t>
          </a:r>
        </a:p>
      </dsp:txBody>
      <dsp:txXfrm>
        <a:off x="4369045" y="1026138"/>
        <a:ext cx="772926" cy="374802"/>
      </dsp:txXfrm>
    </dsp:sp>
    <dsp:sp modelId="{A40DBD82-A83B-4FB8-8EFB-8CEB5847A07C}">
      <dsp:nvSpPr>
        <dsp:cNvPr id="0" name=""/>
        <dsp:cNvSpPr/>
      </dsp:nvSpPr>
      <dsp:spPr>
        <a:xfrm>
          <a:off x="4038885" y="1660780"/>
          <a:ext cx="318499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318499" y="1060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190172" y="1663420"/>
        <a:ext cx="15924" cy="15924"/>
      </dsp:txXfrm>
    </dsp:sp>
    <dsp:sp modelId="{F9B7EA0E-30A0-4A17-981B-801E800F421F}">
      <dsp:nvSpPr>
        <dsp:cNvPr id="0" name=""/>
        <dsp:cNvSpPr/>
      </dsp:nvSpPr>
      <dsp:spPr>
        <a:xfrm>
          <a:off x="4357384" y="1472320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30%</a:t>
          </a:r>
        </a:p>
      </dsp:txBody>
      <dsp:txXfrm>
        <a:off x="4369045" y="1483981"/>
        <a:ext cx="772926" cy="374802"/>
      </dsp:txXfrm>
    </dsp:sp>
    <dsp:sp modelId="{ED66014C-E327-4515-916D-8E66C7FA84B3}">
      <dsp:nvSpPr>
        <dsp:cNvPr id="0" name=""/>
        <dsp:cNvSpPr/>
      </dsp:nvSpPr>
      <dsp:spPr>
        <a:xfrm rot="3310531">
          <a:off x="3919270" y="1889702"/>
          <a:ext cx="557729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557729" y="1060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184191" y="1886360"/>
        <a:ext cx="27886" cy="27886"/>
      </dsp:txXfrm>
    </dsp:sp>
    <dsp:sp modelId="{AE8FFB31-6656-44A3-B37F-AF6AE1143B3F}">
      <dsp:nvSpPr>
        <dsp:cNvPr id="0" name=""/>
        <dsp:cNvSpPr/>
      </dsp:nvSpPr>
      <dsp:spPr>
        <a:xfrm>
          <a:off x="4357384" y="1930163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50%</a:t>
          </a:r>
        </a:p>
      </dsp:txBody>
      <dsp:txXfrm>
        <a:off x="4369045" y="1941824"/>
        <a:ext cx="772926" cy="374802"/>
      </dsp:txXfrm>
    </dsp:sp>
    <dsp:sp modelId="{F63F2686-9124-4964-821D-9F1BC8D8B63C}">
      <dsp:nvSpPr>
        <dsp:cNvPr id="0" name=""/>
        <dsp:cNvSpPr/>
      </dsp:nvSpPr>
      <dsp:spPr>
        <a:xfrm rot="3654187">
          <a:off x="2755907" y="2519236"/>
          <a:ext cx="654960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654960" y="1060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3067013" y="2513463"/>
        <a:ext cx="32748" cy="32748"/>
      </dsp:txXfrm>
    </dsp:sp>
    <dsp:sp modelId="{4F7FC1AE-8768-443B-BA7A-6BC427849E39}">
      <dsp:nvSpPr>
        <dsp:cNvPr id="0" name=""/>
        <dsp:cNvSpPr/>
      </dsp:nvSpPr>
      <dsp:spPr>
        <a:xfrm>
          <a:off x="3242637" y="2616927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40%</a:t>
          </a:r>
        </a:p>
      </dsp:txBody>
      <dsp:txXfrm>
        <a:off x="3254298" y="2628588"/>
        <a:ext cx="772926" cy="374802"/>
      </dsp:txXfrm>
    </dsp:sp>
    <dsp:sp modelId="{16B07CA8-5F08-4784-AB21-BEF233714F3A}">
      <dsp:nvSpPr>
        <dsp:cNvPr id="0" name=""/>
        <dsp:cNvSpPr/>
      </dsp:nvSpPr>
      <dsp:spPr>
        <a:xfrm rot="19457599">
          <a:off x="4002018" y="2690927"/>
          <a:ext cx="392233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392233" y="1060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188329" y="2691723"/>
        <a:ext cx="19611" cy="19611"/>
      </dsp:txXfrm>
    </dsp:sp>
    <dsp:sp modelId="{86DA7ED8-C104-402C-8B81-2463B5DD2C5B}">
      <dsp:nvSpPr>
        <dsp:cNvPr id="0" name=""/>
        <dsp:cNvSpPr/>
      </dsp:nvSpPr>
      <dsp:spPr>
        <a:xfrm>
          <a:off x="4357384" y="2388006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60%</a:t>
          </a:r>
        </a:p>
      </dsp:txBody>
      <dsp:txXfrm>
        <a:off x="4369045" y="2399667"/>
        <a:ext cx="772926" cy="374802"/>
      </dsp:txXfrm>
    </dsp:sp>
    <dsp:sp modelId="{A759D7E7-B130-4721-BCEA-CCABDC924F80}">
      <dsp:nvSpPr>
        <dsp:cNvPr id="0" name=""/>
        <dsp:cNvSpPr/>
      </dsp:nvSpPr>
      <dsp:spPr>
        <a:xfrm rot="2142401">
          <a:off x="4002018" y="2919848"/>
          <a:ext cx="392233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392233" y="1060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188329" y="2920644"/>
        <a:ext cx="19611" cy="19611"/>
      </dsp:txXfrm>
    </dsp:sp>
    <dsp:sp modelId="{EAF901E4-D174-4796-B31E-4AB23D64A5AB}">
      <dsp:nvSpPr>
        <dsp:cNvPr id="0" name=""/>
        <dsp:cNvSpPr/>
      </dsp:nvSpPr>
      <dsp:spPr>
        <a:xfrm>
          <a:off x="4357384" y="2845848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40%</a:t>
          </a:r>
        </a:p>
      </dsp:txBody>
      <dsp:txXfrm>
        <a:off x="4369045" y="2857509"/>
        <a:ext cx="772926" cy="374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C40F9-2764-4DB5-9C6C-541638413C89}">
      <dsp:nvSpPr>
        <dsp:cNvPr id="0" name=""/>
        <dsp:cNvSpPr/>
      </dsp:nvSpPr>
      <dsp:spPr>
        <a:xfrm>
          <a:off x="5820035" y="0"/>
          <a:ext cx="955497" cy="33797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Global Weight</a:t>
          </a:r>
        </a:p>
      </dsp:txBody>
      <dsp:txXfrm>
        <a:off x="5820035" y="0"/>
        <a:ext cx="955497" cy="1013916"/>
      </dsp:txXfrm>
    </dsp:sp>
    <dsp:sp modelId="{D8CE66B5-B180-4AD7-AA15-9797693741AD}">
      <dsp:nvSpPr>
        <dsp:cNvPr id="0" name=""/>
        <dsp:cNvSpPr/>
      </dsp:nvSpPr>
      <dsp:spPr>
        <a:xfrm>
          <a:off x="4277759" y="0"/>
          <a:ext cx="955497" cy="33797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Local Weight</a:t>
          </a:r>
        </a:p>
      </dsp:txBody>
      <dsp:txXfrm>
        <a:off x="4277759" y="0"/>
        <a:ext cx="955497" cy="1013916"/>
      </dsp:txXfrm>
    </dsp:sp>
    <dsp:sp modelId="{C9DBAAC6-58CA-4629-91B1-8AC1DAF13E8E}">
      <dsp:nvSpPr>
        <dsp:cNvPr id="0" name=""/>
        <dsp:cNvSpPr/>
      </dsp:nvSpPr>
      <dsp:spPr>
        <a:xfrm>
          <a:off x="3163012" y="0"/>
          <a:ext cx="955497" cy="33797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Key Selection criteria</a:t>
          </a:r>
        </a:p>
      </dsp:txBody>
      <dsp:txXfrm>
        <a:off x="3163012" y="0"/>
        <a:ext cx="955497" cy="1013916"/>
      </dsp:txXfrm>
    </dsp:sp>
    <dsp:sp modelId="{E48FC3AD-2728-4898-B9A1-9F864532740A}">
      <dsp:nvSpPr>
        <dsp:cNvPr id="0" name=""/>
        <dsp:cNvSpPr/>
      </dsp:nvSpPr>
      <dsp:spPr>
        <a:xfrm>
          <a:off x="2048264" y="0"/>
          <a:ext cx="955497" cy="33797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Overall Goal</a:t>
          </a:r>
        </a:p>
      </dsp:txBody>
      <dsp:txXfrm>
        <a:off x="2048264" y="0"/>
        <a:ext cx="955497" cy="1013916"/>
      </dsp:txXfrm>
    </dsp:sp>
    <dsp:sp modelId="{53EB3359-7759-47EF-8C26-3B9450AB9104}">
      <dsp:nvSpPr>
        <dsp:cNvPr id="0" name=""/>
        <dsp:cNvSpPr/>
      </dsp:nvSpPr>
      <dsp:spPr>
        <a:xfrm>
          <a:off x="2127889" y="2044624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100%</a:t>
          </a:r>
        </a:p>
      </dsp:txBody>
      <dsp:txXfrm>
        <a:off x="2139550" y="2056285"/>
        <a:ext cx="772926" cy="374802"/>
      </dsp:txXfrm>
    </dsp:sp>
    <dsp:sp modelId="{FA159C3C-5CB0-48CF-9BE4-0DE9D32EC191}">
      <dsp:nvSpPr>
        <dsp:cNvPr id="0" name=""/>
        <dsp:cNvSpPr/>
      </dsp:nvSpPr>
      <dsp:spPr>
        <a:xfrm rot="17945813">
          <a:off x="2755907" y="1946932"/>
          <a:ext cx="654960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654960" y="1060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3067013" y="1941160"/>
        <a:ext cx="32748" cy="32748"/>
      </dsp:txXfrm>
    </dsp:sp>
    <dsp:sp modelId="{4B02FFDC-2A8E-4337-A71E-1624A0DD1AFB}">
      <dsp:nvSpPr>
        <dsp:cNvPr id="0" name=""/>
        <dsp:cNvSpPr/>
      </dsp:nvSpPr>
      <dsp:spPr>
        <a:xfrm>
          <a:off x="3242637" y="1472320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60%</a:t>
          </a:r>
        </a:p>
      </dsp:txBody>
      <dsp:txXfrm>
        <a:off x="3254298" y="1483981"/>
        <a:ext cx="772926" cy="374802"/>
      </dsp:txXfrm>
    </dsp:sp>
    <dsp:sp modelId="{558F1E2A-A25F-4360-BCBD-4318C70DDAD3}">
      <dsp:nvSpPr>
        <dsp:cNvPr id="0" name=""/>
        <dsp:cNvSpPr/>
      </dsp:nvSpPr>
      <dsp:spPr>
        <a:xfrm rot="18289469">
          <a:off x="3919270" y="1431859"/>
          <a:ext cx="557729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557729" y="1060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184191" y="1428518"/>
        <a:ext cx="27886" cy="27886"/>
      </dsp:txXfrm>
    </dsp:sp>
    <dsp:sp modelId="{9193B2A9-E09D-469F-B3C8-0F09631F4872}">
      <dsp:nvSpPr>
        <dsp:cNvPr id="0" name=""/>
        <dsp:cNvSpPr/>
      </dsp:nvSpPr>
      <dsp:spPr>
        <a:xfrm>
          <a:off x="4357384" y="1014477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20%</a:t>
          </a:r>
        </a:p>
      </dsp:txBody>
      <dsp:txXfrm>
        <a:off x="4369045" y="1026138"/>
        <a:ext cx="772926" cy="374802"/>
      </dsp:txXfrm>
    </dsp:sp>
    <dsp:sp modelId="{A40DBD82-A83B-4FB8-8EFB-8CEB5847A07C}">
      <dsp:nvSpPr>
        <dsp:cNvPr id="0" name=""/>
        <dsp:cNvSpPr/>
      </dsp:nvSpPr>
      <dsp:spPr>
        <a:xfrm>
          <a:off x="4038885" y="1660780"/>
          <a:ext cx="318499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318499" y="1060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190172" y="1663420"/>
        <a:ext cx="15924" cy="15924"/>
      </dsp:txXfrm>
    </dsp:sp>
    <dsp:sp modelId="{F9B7EA0E-30A0-4A17-981B-801E800F421F}">
      <dsp:nvSpPr>
        <dsp:cNvPr id="0" name=""/>
        <dsp:cNvSpPr/>
      </dsp:nvSpPr>
      <dsp:spPr>
        <a:xfrm>
          <a:off x="4357384" y="1472320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30%</a:t>
          </a:r>
        </a:p>
      </dsp:txBody>
      <dsp:txXfrm>
        <a:off x="4369045" y="1483981"/>
        <a:ext cx="772926" cy="374802"/>
      </dsp:txXfrm>
    </dsp:sp>
    <dsp:sp modelId="{ED66014C-E327-4515-916D-8E66C7FA84B3}">
      <dsp:nvSpPr>
        <dsp:cNvPr id="0" name=""/>
        <dsp:cNvSpPr/>
      </dsp:nvSpPr>
      <dsp:spPr>
        <a:xfrm rot="3310531">
          <a:off x="3919270" y="1889702"/>
          <a:ext cx="557729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557729" y="1060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184191" y="1886360"/>
        <a:ext cx="27886" cy="27886"/>
      </dsp:txXfrm>
    </dsp:sp>
    <dsp:sp modelId="{AE8FFB31-6656-44A3-B37F-AF6AE1143B3F}">
      <dsp:nvSpPr>
        <dsp:cNvPr id="0" name=""/>
        <dsp:cNvSpPr/>
      </dsp:nvSpPr>
      <dsp:spPr>
        <a:xfrm>
          <a:off x="4357384" y="1930163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50%</a:t>
          </a:r>
        </a:p>
      </dsp:txBody>
      <dsp:txXfrm>
        <a:off x="4369045" y="1941824"/>
        <a:ext cx="772926" cy="374802"/>
      </dsp:txXfrm>
    </dsp:sp>
    <dsp:sp modelId="{F63F2686-9124-4964-821D-9F1BC8D8B63C}">
      <dsp:nvSpPr>
        <dsp:cNvPr id="0" name=""/>
        <dsp:cNvSpPr/>
      </dsp:nvSpPr>
      <dsp:spPr>
        <a:xfrm rot="3654187">
          <a:off x="2755907" y="2519236"/>
          <a:ext cx="654960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654960" y="1060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3067013" y="2513463"/>
        <a:ext cx="32748" cy="32748"/>
      </dsp:txXfrm>
    </dsp:sp>
    <dsp:sp modelId="{4F7FC1AE-8768-443B-BA7A-6BC427849E39}">
      <dsp:nvSpPr>
        <dsp:cNvPr id="0" name=""/>
        <dsp:cNvSpPr/>
      </dsp:nvSpPr>
      <dsp:spPr>
        <a:xfrm>
          <a:off x="3242637" y="2616927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40%</a:t>
          </a:r>
        </a:p>
      </dsp:txBody>
      <dsp:txXfrm>
        <a:off x="3254298" y="2628588"/>
        <a:ext cx="772926" cy="374802"/>
      </dsp:txXfrm>
    </dsp:sp>
    <dsp:sp modelId="{16B07CA8-5F08-4784-AB21-BEF233714F3A}">
      <dsp:nvSpPr>
        <dsp:cNvPr id="0" name=""/>
        <dsp:cNvSpPr/>
      </dsp:nvSpPr>
      <dsp:spPr>
        <a:xfrm rot="19457599">
          <a:off x="4002018" y="2690927"/>
          <a:ext cx="392233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392233" y="1060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188329" y="2691723"/>
        <a:ext cx="19611" cy="19611"/>
      </dsp:txXfrm>
    </dsp:sp>
    <dsp:sp modelId="{86DA7ED8-C104-402C-8B81-2463B5DD2C5B}">
      <dsp:nvSpPr>
        <dsp:cNvPr id="0" name=""/>
        <dsp:cNvSpPr/>
      </dsp:nvSpPr>
      <dsp:spPr>
        <a:xfrm>
          <a:off x="4357384" y="2388006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60%</a:t>
          </a:r>
        </a:p>
      </dsp:txBody>
      <dsp:txXfrm>
        <a:off x="4369045" y="2399667"/>
        <a:ext cx="772926" cy="374802"/>
      </dsp:txXfrm>
    </dsp:sp>
    <dsp:sp modelId="{A759D7E7-B130-4721-BCEA-CCABDC924F80}">
      <dsp:nvSpPr>
        <dsp:cNvPr id="0" name=""/>
        <dsp:cNvSpPr/>
      </dsp:nvSpPr>
      <dsp:spPr>
        <a:xfrm rot="2142401">
          <a:off x="4002018" y="2919848"/>
          <a:ext cx="392233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392233" y="1060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188329" y="2920644"/>
        <a:ext cx="19611" cy="19611"/>
      </dsp:txXfrm>
    </dsp:sp>
    <dsp:sp modelId="{EAF901E4-D174-4796-B31E-4AB23D64A5AB}">
      <dsp:nvSpPr>
        <dsp:cNvPr id="0" name=""/>
        <dsp:cNvSpPr/>
      </dsp:nvSpPr>
      <dsp:spPr>
        <a:xfrm>
          <a:off x="4357384" y="2845848"/>
          <a:ext cx="796248" cy="39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40%</a:t>
          </a:r>
        </a:p>
      </dsp:txBody>
      <dsp:txXfrm>
        <a:off x="4369045" y="2857509"/>
        <a:ext cx="772926" cy="374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r">
              <a:defRPr sz="1300"/>
            </a:lvl1pPr>
          </a:lstStyle>
          <a:p>
            <a:fld id="{9265DCE0-CCCD-4514-BF06-E93DD3D26B6D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9" tIns="47915" rIns="95829" bIns="479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5829" tIns="47915" rIns="95829" bIns="479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r">
              <a:defRPr sz="1300"/>
            </a:lvl1pPr>
          </a:lstStyle>
          <a:p>
            <a:fld id="{50C23708-099F-461A-A247-BC56551583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97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>
                <a:latin typeface="Times New Roman" pitchFamily="18" charset="0"/>
              </a:rPr>
              <a:t>Roberto</a:t>
            </a:r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D35325-A6E1-4941-A782-DFF72B8C4A5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51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>
                <a:latin typeface="Times New Roman" pitchFamily="18" charset="0"/>
              </a:rPr>
              <a:t>Roberto</a:t>
            </a:r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D35325-A6E1-4941-A782-DFF72B8C4A5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99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Roberto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65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Roberto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77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Roberto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96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42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77254"/>
            <a:ext cx="8129451" cy="1325563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C80AD-86A4-4DDF-AE61-E8249AE8E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19" y="5873671"/>
            <a:ext cx="2241731" cy="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3E53A4-678D-4DA3-9AC2-4F4B70AD8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1D7E4-4BA0-4862-9793-F909F1C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5118-238F-446A-977B-C5409281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7702-879C-4F55-9E5E-B3FFE868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F8AFE-C7BB-4A93-A56F-8C773811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DCA4-EFC9-4DA6-8EFC-F2B4E213C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325A6-AABD-4728-80D5-E545FA18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8D494-49D4-4CBD-9C39-42469EE7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7F84-128C-4283-8FD9-A80B33C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8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870CF-E3B5-4302-A2AD-6C6C763FC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FEC61-A521-439C-9D6F-0AE75913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6BEA-674C-4D60-B30F-9BBEFC9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C807-897F-4495-BDFF-7FDD3312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11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9E8B5B-F332-4F2D-8C35-14F86B74B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5DBAB-B143-41F3-BB2F-9BB52A70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E5A3-A314-4AAD-A3C9-82F4585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D9E8-271F-4B25-9FD1-8DE675081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795-0BCD-4DF1-BD4E-94A3FFD9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CD7-4C46-4647-9BF7-526A203D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6D28-07B9-4960-8CAF-F478B7C8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486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5DDC65-56BD-49F8-A4FB-FA3B6F66C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1485B-6F79-4F51-9E94-71C6C94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3FB1-DA8F-4E91-91F5-A185C2B760C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AliAk iAon to add piAture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A25F-CB75-4937-AEA6-A56CDF66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3991-33B0-4F60-82A7-E4B43920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9417-52A8-467E-9A63-74E27986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8BDF-ED7C-4CD7-9B34-18EAF862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887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27F3A5-B441-48D2-8D9B-F6E102658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911E8-71E7-4AE6-8596-2D989A5F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7E71-A90A-4356-8FDB-65791F9E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E3F2-52BE-4DC0-B15A-63176762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4D27-1B7B-4BF5-A27C-F98BAAF2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D5DDE-89E8-4205-B10C-3D26B826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056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D9CD7-CAD3-4A2C-BDFF-DCD164EEE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8187" y="4936002"/>
            <a:ext cx="2241731" cy="965358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A5FCF-0990-4E7B-8E7B-FC41497C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E920-AF86-4AF3-93C6-35AF59008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2153-7FD9-422C-8783-D6CD5EA2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E64B-04DE-41AB-9590-8D068F9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2838-DBB9-4513-9EC7-95587CE0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96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40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mper &amp; Content (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9A73DA-EFA5-4415-BFE5-4AF92ECAF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19136" y="6413710"/>
            <a:ext cx="3497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latin typeface="Calibri" panose="020F0502020204030204" pitchFamily="34" charset="0"/>
              </a:defRPr>
            </a:lvl2pPr>
            <a:lvl3pPr marL="1143000" indent="-228600">
              <a:defRPr sz="2200">
                <a:latin typeface="Calibri" panose="020F0502020204030204" pitchFamily="34" charset="0"/>
              </a:defRPr>
            </a:lvl3pPr>
            <a:lvl4pPr marL="1600200" indent="-228600">
              <a:defRPr sz="2200">
                <a:latin typeface="Calibri" panose="020F0502020204030204" pitchFamily="34" charset="0"/>
              </a:defRPr>
            </a:lvl4pPr>
            <a:lvl5pPr marL="2057400" indent="-228600">
              <a:defRPr sz="2200">
                <a:latin typeface="Calibri" panose="020F0502020204030204" pitchFamily="34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9pPr>
          </a:lstStyle>
          <a:p>
            <a:pPr lvl="0" algn="r"/>
            <a:fld id="{BB8DB652-40BB-446A-A0D5-04B7B7569A42}" type="slidenum">
              <a:rPr lang="en-US" altLang="en-US" sz="1100" b="0" spc="0" smtClean="0">
                <a:solidFill>
                  <a:schemeClr val="bg1"/>
                </a:solidFill>
                <a:latin typeface="+mj-lt"/>
              </a:rPr>
              <a:pPr lvl="0" algn="r"/>
              <a:t>‹#›</a:t>
            </a:fld>
            <a:endParaRPr lang="en-US" altLang="en-US" sz="1100" b="0" spc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82748-0ABF-482E-8571-07E382330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318" y="267019"/>
            <a:ext cx="10835640" cy="5029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 i="0" cap="none" spc="0" baseline="0">
                <a:solidFill>
                  <a:srgbClr val="00095B"/>
                </a:solidFill>
                <a:latin typeface="Ford Antenna Medium" panose="02000505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ABAF30D-C1D5-4CEC-9203-44EA83DB9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0421" y="5807641"/>
            <a:ext cx="9851159" cy="99669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bg1"/>
                </a:solidFill>
                <a:latin typeface="Ford Antenna Regular" panose="02000505000000020004" pitchFamily="50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BFA87A-7886-D44E-9B19-7860A68C7E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4781" y="160636"/>
            <a:ext cx="569778" cy="2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2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6FAA-58A9-4BAF-B3EA-0BE49BFA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C85A-AD18-4938-9C87-0220F5C5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04E6-4BC1-4F69-BD8F-18E50BCE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2C0F-7C64-4861-9714-EC954C9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FA2C-B8D1-4CFD-B8B2-223B44D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59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821D-4580-497A-B650-03E3A43B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8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48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1729-53E4-4F18-827F-9B5BBFC6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02EF-03F0-4819-9D08-13712DCC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AE76-425B-4E69-AB14-CD42898F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E7D-0B96-4094-96E1-8A5C79D1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4729-78B0-4F75-9F5A-5248D2A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682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08C-6FC9-431C-9047-892038CA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3193-566B-4316-8550-873DCC9ED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84ECA-CD3A-4CDC-840E-3040ACAC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6FE5-C8C6-4A64-BE6D-EEB88D3F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1EC0-04DD-45B7-ADC0-304AFA2C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15DA-1334-44DF-BD5D-B621ED32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579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D7E4-4BA0-4862-9793-F909F1C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5118-238F-446A-977B-C5409281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7702-879C-4F55-9E5E-B3FFE868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F8AFE-C7BB-4A93-A56F-8C773811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DCA4-EFC9-4DA6-8EFC-F2B4E213C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325A6-AABD-4728-80D5-E545FA18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8D494-49D4-4CBD-9C39-42469EE7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7F84-128C-4283-8FD9-A80B33C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133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55FC-C749-48AE-B0F1-2E4229F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36CB-3857-4FA9-8B37-345FA647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14153-BD8B-4351-B474-518161E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4FDC-5598-41FE-B490-097686D0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972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FEC61-A521-439C-9D6F-0AE75913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6BEA-674C-4D60-B30F-9BBEFC9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C807-897F-4495-BDFF-7FDD3312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832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DBAB-B143-41F3-BB2F-9BB52A70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E5A3-A314-4AAD-A3C9-82F4585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D9E8-271F-4B25-9FD1-8DE675081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795-0BCD-4DF1-BD4E-94A3FFD9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CD7-4C46-4647-9BF7-526A203D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6D28-07B9-4960-8CAF-F478B7C8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978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485B-6F79-4F51-9E94-71C6C94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3FB1-DA8F-4E91-91F5-A185C2B76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A25F-CB75-4937-AEA6-A56CDF66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3991-33B0-4F60-82A7-E4B43920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9417-52A8-467E-9A63-74E27986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8BDF-ED7C-4CD7-9B34-18EAF862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353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11E8-71E7-4AE6-8596-2D989A5F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7E71-A90A-4356-8FDB-65791F9E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E3F2-52BE-4DC0-B15A-63176762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4D27-1B7B-4BF5-A27C-F98BAAF2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D5DDE-89E8-4205-B10C-3D26B826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076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A5FCF-0990-4E7B-8E7B-FC41497C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E920-AF86-4AF3-93C6-35AF59008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2153-7FD9-422C-8783-D6CD5EA2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E64B-04DE-41AB-9590-8D068F9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2838-DBB9-4513-9EC7-95587CE0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0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9525" y="0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F1EF0-3566-4FE5-8287-18D1A49244B6}"/>
              </a:ext>
            </a:extLst>
          </p:cNvPr>
          <p:cNvSpPr/>
          <p:nvPr userDrawn="1"/>
        </p:nvSpPr>
        <p:spPr>
          <a:xfrm>
            <a:off x="4076428" y="-1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52BEE-0BB2-46C4-933C-9C8CEB78F255}"/>
              </a:ext>
            </a:extLst>
          </p:cNvPr>
          <p:cNvSpPr/>
          <p:nvPr userDrawn="1"/>
        </p:nvSpPr>
        <p:spPr>
          <a:xfrm>
            <a:off x="8153400" y="-2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D83A3D-5AC6-45E1-AFDA-6084A7E53D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3578" y="1012031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945962-7CDE-4DC0-B1D6-B6DF842336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12331" y="1058862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5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006F2-7195-4CAC-8D41-D98774F1A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19" y="5873671"/>
            <a:ext cx="2241731" cy="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7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28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08DC77-40F3-4A2D-973C-DC63F0356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41" y="768270"/>
            <a:ext cx="5287113" cy="2276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11729-53E4-4F18-827F-9B5BBFC6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7" y="480299"/>
            <a:ext cx="7051766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02EF-03F0-4819-9D08-13712DCC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17" y="4120884"/>
            <a:ext cx="112046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AE76-425B-4E69-AB14-CD42898F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86DE78-6797-41B2-A640-1A6DD9E4FE1C}" type="datetimeFigureOut">
              <a:rPr lang="en-GB" smtClean="0"/>
              <a:pPr/>
              <a:t>14/09/2022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E7D-0B96-4094-96E1-8A5C79D1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4729-78B0-4F75-9F5A-5248D2A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EC2CF3-95D6-4727-BE0E-625C6928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"/>
          <a:stretch/>
        </p:blipFill>
        <p:spPr>
          <a:xfrm>
            <a:off x="91441" y="0"/>
            <a:ext cx="1210055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0205-B003-460F-9967-5AC83A29C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955FC-C749-48AE-B0F1-2E4229F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36CB-3857-4FA9-8B37-345FA647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14153-BD8B-4351-B474-518161E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4FDC-5598-41FE-B490-097686D0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30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44E477-EEBC-4ED6-81B5-64BF326DB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36FAA-58A9-4BAF-B3EA-0BE49BFA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C85A-AD18-4938-9C87-0220F5C5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04E6-4BC1-4F69-BD8F-18E50BCE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86DE78-6797-41B2-A640-1A6DD9E4FE1C}" type="datetimeFigureOut">
              <a:rPr lang="en-GB" smtClean="0"/>
              <a:pPr/>
              <a:t>14/09/2022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2C0F-7C64-4861-9714-EC954C9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FA2C-B8D1-4CFD-B8B2-223B44D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F7EB38-DA8A-4A70-9BB5-F956A3DAE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8208C-6FC9-431C-9047-892038CA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3193-566B-4316-8550-873DCC9ED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84ECA-CD3A-4CDC-840E-3040ACAC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6FE5-C8C6-4A64-BE6D-EEB88D3F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1EC0-04DD-45B7-ADC0-304AFA2C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15DA-1334-44DF-BD5D-B621ED32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78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648C2-DAE1-4977-9167-6CE3838E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B85F-31E1-4734-AACA-8AC60C4C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1B7-9800-4281-818D-C45687F8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8C64-7428-4476-A04B-FECBBC613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2669-2993-4B6B-A8FB-D1E75831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2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1" r:id="rId2"/>
    <p:sldLayoutId id="2147483705" r:id="rId3"/>
    <p:sldLayoutId id="2147483702" r:id="rId4"/>
    <p:sldLayoutId id="2147483703" r:id="rId5"/>
    <p:sldLayoutId id="2147483680" r:id="rId6"/>
    <p:sldLayoutId id="2147483683" r:id="rId7"/>
    <p:sldLayoutId id="2147483678" r:id="rId8"/>
    <p:sldLayoutId id="2147483681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704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648C2-DAE1-4977-9167-6CE3838E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B85F-31E1-4734-AACA-8AC60C4C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1B7-9800-4281-818D-C45687F8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E78-6797-41B2-A640-1A6DD9E4FE1C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8C64-7428-4476-A04B-FECBBC613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2669-2993-4B6B-A8FB-D1E75831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DD89-03FF-4B2E-8A38-E030B4E2B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85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ransparentchoice.com/user-guide/weight-criteri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vimeo.com/706085230" TargetMode="Externa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imeo.com/70817565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transparentchoice.com/user-guide/weight-criteri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hyperlink" Target="https://www.transparentchoice.com/help/respondents/weighti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.hubspotusercontent30.net/hubfs/301083/Training%20Micro-Guides%202021/1.3%20Criteria%20Weights%20Respondents%20Guide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2538-AB0C-4463-91C9-105B0879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7" y="576263"/>
            <a:ext cx="7051766" cy="1782889"/>
          </a:xfrm>
        </p:spPr>
        <p:txBody>
          <a:bodyPr>
            <a:normAutofit/>
          </a:bodyPr>
          <a:lstStyle/>
          <a:p>
            <a:r>
              <a:rPr lang="en-US" sz="6000" dirty="0">
                <a:cs typeface="Calibri"/>
              </a:rPr>
              <a:t>TransparentChoice</a:t>
            </a:r>
            <a:br>
              <a:rPr lang="en-US" sz="6000" dirty="0">
                <a:cs typeface="Calibri"/>
              </a:rPr>
            </a:br>
            <a:r>
              <a:rPr lang="en-US" sz="3200" b="1" dirty="0">
                <a:cs typeface="Calibri"/>
              </a:rPr>
              <a:t>Criteria Weights - Best Practice Guide</a:t>
            </a:r>
          </a:p>
        </p:txBody>
      </p:sp>
      <p:pic>
        <p:nvPicPr>
          <p:cNvPr id="5" name="Graphic 4" descr="Classroom with solid fill">
            <a:hlinkClick r:id="rId2"/>
            <a:extLst>
              <a:ext uri="{FF2B5EF4-FFF2-40B4-BE49-F238E27FC236}">
                <a16:creationId xmlns:a16="http://schemas.microsoft.com/office/drawing/2014/main" id="{BE895D28-F12D-479F-9267-F88ADDAA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3929" y="4356406"/>
            <a:ext cx="2319556" cy="2319556"/>
          </a:xfrm>
          <a:prstGeom prst="rect">
            <a:avLst/>
          </a:prstGeom>
        </p:spPr>
      </p:pic>
      <p:pic>
        <p:nvPicPr>
          <p:cNvPr id="4" name="Picture 7" descr="Logo, company nam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17D8759C-2895-4B90-9520-6177C35009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21" t="22543" r="30519" b="11561"/>
          <a:stretch/>
        </p:blipFill>
        <p:spPr>
          <a:xfrm>
            <a:off x="1585258" y="4143917"/>
            <a:ext cx="2673037" cy="245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896FB4-75AC-31FB-5EF8-17C6191C8FC4}"/>
              </a:ext>
            </a:extLst>
          </p:cNvPr>
          <p:cNvSpPr txBox="1"/>
          <p:nvPr/>
        </p:nvSpPr>
        <p:spPr>
          <a:xfrm>
            <a:off x="1338425" y="3832152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2"/>
                </a:solidFill>
              </a:rPr>
              <a:t>Best 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F3E38-D170-BAA3-AF1A-030D5AE08B94}"/>
              </a:ext>
            </a:extLst>
          </p:cNvPr>
          <p:cNvSpPr txBox="1"/>
          <p:nvPr/>
        </p:nvSpPr>
        <p:spPr>
          <a:xfrm>
            <a:off x="6579723" y="3832151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2"/>
                </a:solidFill>
              </a:rPr>
              <a:t>Client Hub Page</a:t>
            </a:r>
          </a:p>
        </p:txBody>
      </p:sp>
    </p:spTree>
    <p:extLst>
      <p:ext uri="{BB962C8B-B14F-4D97-AF65-F5344CB8AC3E}">
        <p14:creationId xmlns:p14="http://schemas.microsoft.com/office/powerpoint/2010/main" val="345525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B799FB-4CCA-476B-A5FD-857C6E22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508" y="958158"/>
            <a:ext cx="4478483" cy="2098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8CDF40-D516-48B9-B762-2218DC6D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/>
              <a:t>Meeting Mode: How to have a good meeting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947FE-554B-41C8-ACE2-1E9D7C263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22" y="1198540"/>
            <a:ext cx="3748195" cy="5206471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/>
              <a:t>Review the data before you meet so you know areas to focus on</a:t>
            </a:r>
          </a:p>
          <a:p>
            <a:pPr lvl="1"/>
            <a:r>
              <a:rPr lang="en-GB" sz="2000" dirty="0"/>
              <a:t>Make sure everyone has finished</a:t>
            </a:r>
          </a:p>
          <a:p>
            <a:pPr lvl="1"/>
            <a:r>
              <a:rPr lang="en-GB" sz="2000" dirty="0"/>
              <a:t>Review individuals’ Consistency</a:t>
            </a:r>
          </a:p>
          <a:p>
            <a:pPr lvl="1"/>
            <a:r>
              <a:rPr lang="en-GB" sz="2000" dirty="0"/>
              <a:t>Identify areas of Disagreement</a:t>
            </a:r>
          </a:p>
          <a:p>
            <a:pPr lvl="1"/>
            <a:r>
              <a:rPr lang="en-GB" sz="2000" dirty="0"/>
              <a:t>Check Weights for each Respondent – is there an obvious preference issue?</a:t>
            </a:r>
            <a:br>
              <a:rPr lang="en-GB" sz="2000" dirty="0"/>
            </a:br>
            <a:endParaRPr lang="en-GB" sz="2000" dirty="0"/>
          </a:p>
          <a:p>
            <a:r>
              <a:rPr lang="en-GB" sz="2400" dirty="0"/>
              <a:t>Agree how the meeting with run</a:t>
            </a:r>
          </a:p>
          <a:p>
            <a:pPr lvl="1"/>
            <a:r>
              <a:rPr lang="en-GB" sz="2000" dirty="0"/>
              <a:t>Facilitation approach</a:t>
            </a:r>
          </a:p>
          <a:p>
            <a:pPr lvl="1"/>
            <a:r>
              <a:rPr lang="en-GB" sz="2000" dirty="0"/>
              <a:t>Time per question</a:t>
            </a:r>
          </a:p>
          <a:p>
            <a:pPr lvl="1"/>
            <a:r>
              <a:rPr lang="en-GB" sz="2000" dirty="0"/>
              <a:t>Do you reveal others’ votes</a:t>
            </a:r>
          </a:p>
          <a:p>
            <a:pPr lvl="1"/>
            <a:r>
              <a:rPr lang="en-GB" sz="2000" dirty="0"/>
              <a:t>How to change votes – individuals re-vote live or a group agreement on a new score?</a:t>
            </a:r>
            <a:br>
              <a:rPr lang="en-GB" sz="2000" dirty="0"/>
            </a:br>
            <a:endParaRPr lang="en-GB" sz="2000" dirty="0"/>
          </a:p>
          <a:p>
            <a:r>
              <a:rPr lang="en-GB" sz="2400" dirty="0"/>
              <a:t>Check overall results at the end – does this pass ‘gut check’?</a:t>
            </a:r>
          </a:p>
          <a:p>
            <a:pPr lvl="1"/>
            <a:r>
              <a:rPr lang="en-GB" sz="2000" dirty="0"/>
              <a:t>This can be used as a great ‘cascade’ to the rest of the organisation</a:t>
            </a:r>
            <a:br>
              <a:rPr lang="en-GB" sz="2000" dirty="0"/>
            </a:br>
            <a:endParaRPr lang="en-GB" sz="2000" dirty="0"/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DDE91-6B74-4795-BA8B-EAB7E3ED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892" y="2598717"/>
            <a:ext cx="3097911" cy="2755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3E3021-C0D3-4442-9E47-218932B29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703" y="3801776"/>
            <a:ext cx="3737365" cy="161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76B77-87F9-42BA-8998-3021FFA817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2770" b="13681"/>
          <a:stretch/>
        </p:blipFill>
        <p:spPr>
          <a:xfrm>
            <a:off x="4813300" y="4358425"/>
            <a:ext cx="4081318" cy="2480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07F8A-0D87-4959-894F-8CC66EFA1A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57577"/>
          <a:stretch/>
        </p:blipFill>
        <p:spPr>
          <a:xfrm>
            <a:off x="9938190" y="1098465"/>
            <a:ext cx="2117378" cy="2476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66947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3851-A4F0-4DCC-9128-BE73977C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25" y="177255"/>
            <a:ext cx="11744214" cy="7914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/>
              <a:t>Flex weights to create value scores for different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E36FA-26A4-4331-832F-99341E150B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3768" y="1158362"/>
            <a:ext cx="4208087" cy="5254625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/>
              <a:t>Explore an idea or respond to a change in the market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…what would happen if we suddenly had to accelerate our Global Rollout (say)….</a:t>
            </a:r>
            <a:br>
              <a:rPr lang="en-GB" sz="2000" dirty="0"/>
            </a:br>
            <a:r>
              <a:rPr lang="en-GB" sz="2000" dirty="0"/>
              <a:t> </a:t>
            </a:r>
          </a:p>
          <a:p>
            <a:r>
              <a:rPr lang="en-GB" sz="2000" dirty="0"/>
              <a:t>Make simple judgement based adjustments…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… or re-visit your original weighting panel &amp; tweak pairwise to create ‘version 2’ scenario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Normalization means the software takes the value and turns it into a ratio, therefore ensuring the total (at any given level of the hierarchy) is always 100 </a:t>
            </a:r>
            <a:br>
              <a:rPr lang="en-GB" sz="2000" dirty="0"/>
            </a:br>
            <a:br>
              <a:rPr lang="en-GB" sz="2000" dirty="0"/>
            </a:br>
            <a:r>
              <a:rPr lang="en-GB" sz="2000" i="1" dirty="0"/>
              <a:t>NB this means by changing a value you will automatically change the values of all other sub-criteria within the same branch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DF389-8ECC-4328-AD1B-78653E950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" r="2720"/>
          <a:stretch/>
        </p:blipFill>
        <p:spPr>
          <a:xfrm>
            <a:off x="4394000" y="1158362"/>
            <a:ext cx="6552168" cy="2587133"/>
          </a:xfrm>
          <a:prstGeom prst="rect">
            <a:avLst/>
          </a:prstGeom>
        </p:spPr>
      </p:pic>
      <p:sp>
        <p:nvSpPr>
          <p:cNvPr id="5" name="Freeform 502">
            <a:extLst>
              <a:ext uri="{FF2B5EF4-FFF2-40B4-BE49-F238E27FC236}">
                <a16:creationId xmlns:a16="http://schemas.microsoft.com/office/drawing/2014/main" id="{85B1CA75-C68E-4A35-95EE-00D9F9118B64}"/>
              </a:ext>
            </a:extLst>
          </p:cNvPr>
          <p:cNvSpPr>
            <a:spLocks noEditPoints="1"/>
          </p:cNvSpPr>
          <p:nvPr/>
        </p:nvSpPr>
        <p:spPr bwMode="auto">
          <a:xfrm>
            <a:off x="9818633" y="3220143"/>
            <a:ext cx="1353943" cy="53200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CD49E7D-E217-4E76-9B86-422E30E92708}"/>
              </a:ext>
            </a:extLst>
          </p:cNvPr>
          <p:cNvSpPr/>
          <p:nvPr/>
        </p:nvSpPr>
        <p:spPr>
          <a:xfrm>
            <a:off x="5711067" y="3839126"/>
            <a:ext cx="3918034" cy="605544"/>
          </a:xfrm>
          <a:prstGeom prst="wedgeRoundRectCallout">
            <a:avLst>
              <a:gd name="adj1" fmla="val 48861"/>
              <a:gd name="adj2" fmla="val -93308"/>
              <a:gd name="adj3" fmla="val 16667"/>
            </a:avLst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If we want to see </a:t>
            </a:r>
            <a:r>
              <a:rPr lang="en-GB" sz="2000" b="1" dirty="0"/>
              <a:t>What If </a:t>
            </a:r>
            <a:r>
              <a:rPr lang="en-GB" sz="2000" dirty="0"/>
              <a:t>this criteria becomes more important….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607E7C8-6588-4EB7-9F34-4277E24FA417}"/>
              </a:ext>
            </a:extLst>
          </p:cNvPr>
          <p:cNvGraphicFramePr>
            <a:graphicFrameLocks noGrp="1"/>
          </p:cNvGraphicFramePr>
          <p:nvPr/>
        </p:nvGraphicFramePr>
        <p:xfrm>
          <a:off x="4394000" y="5072249"/>
          <a:ext cx="57546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658">
                  <a:extLst>
                    <a:ext uri="{9D8B030D-6E8A-4147-A177-3AD203B41FA5}">
                      <a16:colId xmlns:a16="http://schemas.microsoft.com/office/drawing/2014/main" val="102585639"/>
                    </a:ext>
                  </a:extLst>
                </a:gridCol>
                <a:gridCol w="1438658">
                  <a:extLst>
                    <a:ext uri="{9D8B030D-6E8A-4147-A177-3AD203B41FA5}">
                      <a16:colId xmlns:a16="http://schemas.microsoft.com/office/drawing/2014/main" val="1074350109"/>
                    </a:ext>
                  </a:extLst>
                </a:gridCol>
                <a:gridCol w="1438658">
                  <a:extLst>
                    <a:ext uri="{9D8B030D-6E8A-4147-A177-3AD203B41FA5}">
                      <a16:colId xmlns:a16="http://schemas.microsoft.com/office/drawing/2014/main" val="1792888763"/>
                    </a:ext>
                  </a:extLst>
                </a:gridCol>
                <a:gridCol w="1438658">
                  <a:extLst>
                    <a:ext uri="{9D8B030D-6E8A-4147-A177-3AD203B41FA5}">
                      <a16:colId xmlns:a16="http://schemas.microsoft.com/office/drawing/2014/main" val="4030790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Base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Adjusted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Normalized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75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50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79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552573"/>
                  </a:ext>
                </a:extLst>
              </a:tr>
            </a:tbl>
          </a:graphicData>
        </a:graphic>
      </p:graphicFrame>
      <p:sp>
        <p:nvSpPr>
          <p:cNvPr id="9" name="Freeform 502">
            <a:extLst>
              <a:ext uri="{FF2B5EF4-FFF2-40B4-BE49-F238E27FC236}">
                <a16:creationId xmlns:a16="http://schemas.microsoft.com/office/drawing/2014/main" id="{BD6CA723-BAC8-48BE-A596-119160B2D7D3}"/>
              </a:ext>
            </a:extLst>
          </p:cNvPr>
          <p:cNvSpPr>
            <a:spLocks noEditPoints="1"/>
          </p:cNvSpPr>
          <p:nvPr/>
        </p:nvSpPr>
        <p:spPr bwMode="auto">
          <a:xfrm>
            <a:off x="7121301" y="5774587"/>
            <a:ext cx="841969" cy="434832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6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480B-D5E7-43EF-BA22-F5FC025B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51" y="188877"/>
            <a:ext cx="11151512" cy="1013200"/>
          </a:xfr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GB" sz="3200" b="1" dirty="0"/>
              <a:t>Weights – Best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A791F-35D5-441D-B757-01D26E041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5920" y="1261154"/>
            <a:ext cx="9947803" cy="513943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fontAlgn="base"/>
            <a:r>
              <a:rPr lang="en-US" sz="2400" dirty="0"/>
              <a:t>Test pairwise with a friendly exec – do you get weights that feel about right… or is there be some problem area to resolve?</a:t>
            </a:r>
            <a:br>
              <a:rPr lang="en-US" sz="2400" dirty="0"/>
            </a:br>
            <a:endParaRPr lang="en-US" sz="2400" dirty="0"/>
          </a:p>
          <a:p>
            <a:pPr fontAlgn="base"/>
            <a:r>
              <a:rPr lang="en-US" sz="2400" dirty="0"/>
              <a:t>Give your execs time to get fully involved – don’t try and rush it as a 30-minute agenda item. Reassure them it’s good use of time</a:t>
            </a:r>
            <a:br>
              <a:rPr lang="en-US" sz="2400" dirty="0"/>
            </a:br>
            <a:endParaRPr lang="en-US" sz="2400" dirty="0"/>
          </a:p>
          <a:p>
            <a:pPr fontAlgn="base"/>
            <a:r>
              <a:rPr lang="en-US" sz="2400" dirty="0"/>
              <a:t>Trust the software with the maths – Consistency &amp; Disagreement buttons are there to help</a:t>
            </a:r>
            <a:br>
              <a:rPr lang="en-US" sz="2400" dirty="0"/>
            </a:br>
            <a:endParaRPr lang="en-US" sz="2400" dirty="0"/>
          </a:p>
          <a:p>
            <a:pPr fontAlgn="base"/>
            <a:r>
              <a:rPr lang="en-US" sz="2400" dirty="0"/>
              <a:t>There is tremendous value in the debate – even if people don’t align, they are communicating</a:t>
            </a:r>
            <a:br>
              <a:rPr lang="en-US" sz="2400" dirty="0"/>
            </a:br>
            <a:endParaRPr lang="en-US" sz="2400" dirty="0"/>
          </a:p>
          <a:p>
            <a:pPr fontAlgn="base"/>
            <a:r>
              <a:rPr lang="en-US" sz="2400" dirty="0"/>
              <a:t>Share the results – this will show the organization what matters most &amp; can generate new ideas where they are most needed</a:t>
            </a:r>
            <a:br>
              <a:rPr lang="en-US" sz="2400" dirty="0"/>
            </a:br>
            <a:endParaRPr lang="en-US" sz="2400" dirty="0"/>
          </a:p>
          <a:p>
            <a:pPr fontAlgn="base"/>
            <a:endParaRPr lang="en-US" sz="2400" dirty="0"/>
          </a:p>
          <a:p>
            <a:endParaRPr lang="en-GB" sz="2400" dirty="0"/>
          </a:p>
        </p:txBody>
      </p:sp>
      <p:pic>
        <p:nvPicPr>
          <p:cNvPr id="5" name="Graphic 4" descr="Body builder with solid fill">
            <a:extLst>
              <a:ext uri="{FF2B5EF4-FFF2-40B4-BE49-F238E27FC236}">
                <a16:creationId xmlns:a16="http://schemas.microsoft.com/office/drawing/2014/main" id="{59AFA528-8B46-4706-B1CB-DCFC99A4D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334" y="1057526"/>
            <a:ext cx="1013200" cy="1013200"/>
          </a:xfrm>
          <a:prstGeom prst="rect">
            <a:avLst/>
          </a:prstGeom>
        </p:spPr>
      </p:pic>
      <p:pic>
        <p:nvPicPr>
          <p:cNvPr id="6" name="Graphic 5" descr="Watch with solid fill">
            <a:extLst>
              <a:ext uri="{FF2B5EF4-FFF2-40B4-BE49-F238E27FC236}">
                <a16:creationId xmlns:a16="http://schemas.microsoft.com/office/drawing/2014/main" id="{863426C4-34BC-43B2-8FAD-B3D6AEBBF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119" y="2284020"/>
            <a:ext cx="823630" cy="823630"/>
          </a:xfrm>
          <a:prstGeom prst="rect">
            <a:avLst/>
          </a:prstGeom>
        </p:spPr>
      </p:pic>
      <p:pic>
        <p:nvPicPr>
          <p:cNvPr id="8" name="Graphic 7" descr="Internet Of Things with solid fill">
            <a:extLst>
              <a:ext uri="{FF2B5EF4-FFF2-40B4-BE49-F238E27FC236}">
                <a16:creationId xmlns:a16="http://schemas.microsoft.com/office/drawing/2014/main" id="{0FDEA5D2-4369-48ED-ACDF-58964F3146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734" y="3266215"/>
            <a:ext cx="914400" cy="914400"/>
          </a:xfrm>
          <a:prstGeom prst="rect">
            <a:avLst/>
          </a:prstGeom>
        </p:spPr>
      </p:pic>
      <p:pic>
        <p:nvPicPr>
          <p:cNvPr id="10" name="Graphic 9" descr="Meeting with solid fill">
            <a:extLst>
              <a:ext uri="{FF2B5EF4-FFF2-40B4-BE49-F238E27FC236}">
                <a16:creationId xmlns:a16="http://schemas.microsoft.com/office/drawing/2014/main" id="{36062F5B-401E-485F-B316-DFDAAEA4AF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6734" y="4187353"/>
            <a:ext cx="914400" cy="914400"/>
          </a:xfrm>
          <a:prstGeom prst="rect">
            <a:avLst/>
          </a:prstGeom>
        </p:spPr>
      </p:pic>
      <p:pic>
        <p:nvPicPr>
          <p:cNvPr id="12" name="Graphic 11" descr="Presentation with pie chart with solid fill">
            <a:extLst>
              <a:ext uri="{FF2B5EF4-FFF2-40B4-BE49-F238E27FC236}">
                <a16:creationId xmlns:a16="http://schemas.microsoft.com/office/drawing/2014/main" id="{2DF45C64-0BFA-419A-97AD-E07353252A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6734" y="52242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76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2538-AB0C-4463-91C9-105B0879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7" y="480299"/>
            <a:ext cx="7051766" cy="1269843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>
                <a:cs typeface="Calibri"/>
              </a:rPr>
              <a:t>TransparentChoice</a:t>
            </a:r>
            <a:br>
              <a:rPr lang="en-US" sz="6000" dirty="0">
                <a:cs typeface="Calibri"/>
              </a:rPr>
            </a:br>
            <a:r>
              <a:rPr lang="en-US" sz="3200" b="1" dirty="0">
                <a:cs typeface="Calibri"/>
              </a:rPr>
              <a:t>Criteria Weights </a:t>
            </a:r>
            <a:r>
              <a:rPr lang="en-US" sz="3200" dirty="0">
                <a:cs typeface="Calibri"/>
              </a:rPr>
              <a:t>- </a:t>
            </a:r>
            <a:r>
              <a:rPr lang="en-US" sz="3200" b="1" dirty="0">
                <a:cs typeface="Calibri"/>
              </a:rPr>
              <a:t>User Guide</a:t>
            </a:r>
          </a:p>
        </p:txBody>
      </p:sp>
      <p:pic>
        <p:nvPicPr>
          <p:cNvPr id="6" name="Picture 7" descr="Logo, company nam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94E38E8-028E-82BE-E304-E742B01AA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21" t="22543" r="30519" b="11561"/>
          <a:stretch/>
        </p:blipFill>
        <p:spPr>
          <a:xfrm>
            <a:off x="2209209" y="4187409"/>
            <a:ext cx="2246134" cy="2060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FDF901-B8CD-E85E-3880-C63DD9FC1B64}"/>
              </a:ext>
            </a:extLst>
          </p:cNvPr>
          <p:cNvSpPr txBox="1"/>
          <p:nvPr/>
        </p:nvSpPr>
        <p:spPr>
          <a:xfrm>
            <a:off x="1853141" y="3428999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2"/>
                </a:solidFill>
              </a:rPr>
              <a:t>Software Set Up</a:t>
            </a:r>
          </a:p>
        </p:txBody>
      </p:sp>
      <p:pic>
        <p:nvPicPr>
          <p:cNvPr id="9" name="Graphic 8" descr="Classroom with solid fill">
            <a:hlinkClick r:id="rId4"/>
            <a:extLst>
              <a:ext uri="{FF2B5EF4-FFF2-40B4-BE49-F238E27FC236}">
                <a16:creationId xmlns:a16="http://schemas.microsoft.com/office/drawing/2014/main" id="{8220E467-4A34-1DB1-F826-3520C38C6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6564" y="4058145"/>
            <a:ext cx="2319556" cy="23195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24B615-5456-8DDF-0331-D2039EFF8612}"/>
              </a:ext>
            </a:extLst>
          </p:cNvPr>
          <p:cNvSpPr txBox="1"/>
          <p:nvPr/>
        </p:nvSpPr>
        <p:spPr>
          <a:xfrm>
            <a:off x="6727207" y="3465418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2"/>
                </a:solidFill>
              </a:rPr>
              <a:t>Client Hub Page</a:t>
            </a:r>
          </a:p>
        </p:txBody>
      </p:sp>
    </p:spTree>
    <p:extLst>
      <p:ext uri="{BB962C8B-B14F-4D97-AF65-F5344CB8AC3E}">
        <p14:creationId xmlns:p14="http://schemas.microsoft.com/office/powerpoint/2010/main" val="370287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82131-93AA-94CC-3056-1354C9191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24" y="559807"/>
            <a:ext cx="11186329" cy="57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4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C9EC5F-348D-176D-56A4-0660341E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517" y="177254"/>
            <a:ext cx="11419922" cy="1170623"/>
          </a:xfrm>
        </p:spPr>
        <p:txBody>
          <a:bodyPr>
            <a:normAutofit/>
          </a:bodyPr>
          <a:lstStyle/>
          <a:p>
            <a:r>
              <a:rPr lang="en-US" sz="3200" b="1" dirty="0"/>
              <a:t>Set up People</a:t>
            </a:r>
            <a:br>
              <a:rPr lang="en-US" sz="3200" dirty="0"/>
            </a:br>
            <a:r>
              <a:rPr lang="en-US" sz="3200" dirty="0"/>
              <a:t>Add in all the People who will work will be taking surveys</a:t>
            </a:r>
            <a:endParaRPr lang="en-GB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E91431-0325-07A7-370F-505EE1FE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48" y="2529746"/>
            <a:ext cx="2330245" cy="2504554"/>
          </a:xfrm>
          <a:prstGeom prst="rect">
            <a:avLst/>
          </a:prstGeom>
        </p:spPr>
      </p:pic>
      <p:sp>
        <p:nvSpPr>
          <p:cNvPr id="7" name="Freeform 502">
            <a:extLst>
              <a:ext uri="{FF2B5EF4-FFF2-40B4-BE49-F238E27FC236}">
                <a16:creationId xmlns:a16="http://schemas.microsoft.com/office/drawing/2014/main" id="{F2B8FE61-C1F4-FFFF-A5AA-A7CCE4BD0701}"/>
              </a:ext>
            </a:extLst>
          </p:cNvPr>
          <p:cNvSpPr>
            <a:spLocks noEditPoints="1"/>
          </p:cNvSpPr>
          <p:nvPr/>
        </p:nvSpPr>
        <p:spPr bwMode="auto">
          <a:xfrm>
            <a:off x="1608626" y="4552187"/>
            <a:ext cx="1055845" cy="39812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B312BF-1B24-D085-8A3A-082F7FD0A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18" y="5148758"/>
            <a:ext cx="7506350" cy="1341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B505AF-4A11-0F19-FDB4-FED62E1185CD}"/>
              </a:ext>
            </a:extLst>
          </p:cNvPr>
          <p:cNvSpPr txBox="1"/>
          <p:nvPr/>
        </p:nvSpPr>
        <p:spPr>
          <a:xfrm>
            <a:off x="5709340" y="2454952"/>
            <a:ext cx="648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People defaults to </a:t>
            </a:r>
            <a:r>
              <a:rPr lang="en-GB" b="1" dirty="0"/>
              <a:t>Active</a:t>
            </a:r>
            <a:r>
              <a:rPr lang="en-GB" dirty="0"/>
              <a:t> (available to include in new surveys) but can be set to </a:t>
            </a:r>
            <a:r>
              <a:rPr lang="en-GB" b="1" dirty="0"/>
              <a:t>Archived</a:t>
            </a:r>
            <a:r>
              <a:rPr lang="en-GB" dirty="0"/>
              <a:t> (</a:t>
            </a:r>
            <a:r>
              <a:rPr lang="en-GB" i="1" dirty="0"/>
              <a:t>see advanced use cases</a:t>
            </a:r>
            <a:r>
              <a:rPr lang="en-GB" dirty="0"/>
              <a:t>)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FEED28-FD88-6CE1-17A3-9D4E6B5A4A39}"/>
              </a:ext>
            </a:extLst>
          </p:cNvPr>
          <p:cNvCxnSpPr>
            <a:cxnSpLocks/>
          </p:cNvCxnSpPr>
          <p:nvPr/>
        </p:nvCxnSpPr>
        <p:spPr>
          <a:xfrm>
            <a:off x="2136548" y="5034300"/>
            <a:ext cx="0" cy="34926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05BD02-3F96-79AC-D33E-0F13EC245781}"/>
              </a:ext>
            </a:extLst>
          </p:cNvPr>
          <p:cNvSpPr txBox="1"/>
          <p:nvPr/>
        </p:nvSpPr>
        <p:spPr>
          <a:xfrm>
            <a:off x="5709340" y="502695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2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F6F221-CC18-77D7-E80D-77249B460084}"/>
              </a:ext>
            </a:extLst>
          </p:cNvPr>
          <p:cNvSpPr txBox="1"/>
          <p:nvPr/>
        </p:nvSpPr>
        <p:spPr>
          <a:xfrm>
            <a:off x="632516" y="586250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1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B32A7-AC3A-E13F-85BA-296D83C58291}"/>
              </a:ext>
            </a:extLst>
          </p:cNvPr>
          <p:cNvSpPr txBox="1"/>
          <p:nvPr/>
        </p:nvSpPr>
        <p:spPr>
          <a:xfrm>
            <a:off x="7850363" y="502695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81B077-2F33-A559-0CF4-692D616D8111}"/>
              </a:ext>
            </a:extLst>
          </p:cNvPr>
          <p:cNvSpPr txBox="1"/>
          <p:nvPr/>
        </p:nvSpPr>
        <p:spPr>
          <a:xfrm>
            <a:off x="4931785" y="330446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2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759E1-A813-E30F-EC73-C9C1F5767C60}"/>
              </a:ext>
            </a:extLst>
          </p:cNvPr>
          <p:cNvSpPr txBox="1"/>
          <p:nvPr/>
        </p:nvSpPr>
        <p:spPr>
          <a:xfrm>
            <a:off x="4922760" y="2459126"/>
            <a:ext cx="175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1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FB263B-0117-7F85-9345-9F49ACDC4814}"/>
              </a:ext>
            </a:extLst>
          </p:cNvPr>
          <p:cNvSpPr txBox="1"/>
          <p:nvPr/>
        </p:nvSpPr>
        <p:spPr>
          <a:xfrm>
            <a:off x="4931785" y="414979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9A86C3-15B9-ED8F-13A6-CFE6C08F2637}"/>
              </a:ext>
            </a:extLst>
          </p:cNvPr>
          <p:cNvSpPr txBox="1"/>
          <p:nvPr/>
        </p:nvSpPr>
        <p:spPr>
          <a:xfrm>
            <a:off x="5709340" y="3328197"/>
            <a:ext cx="648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r>
              <a:rPr lang="en-GB" b="1" dirty="0"/>
              <a:t>ags </a:t>
            </a:r>
            <a:r>
              <a:rPr lang="en-GB" dirty="0"/>
              <a:t>can be added to People to make it easy to find groups  - for example picking senior management or a specific team (optional)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00896-C405-DF3A-70EE-E8873209CF79}"/>
              </a:ext>
            </a:extLst>
          </p:cNvPr>
          <p:cNvSpPr txBox="1"/>
          <p:nvPr/>
        </p:nvSpPr>
        <p:spPr>
          <a:xfrm>
            <a:off x="5709340" y="4281251"/>
            <a:ext cx="648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</a:t>
            </a:r>
            <a:r>
              <a:rPr lang="en-GB" dirty="0"/>
              <a:t>enables you to start adding People – see below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015B44-3410-9E58-9B3E-1BA59D9A3D1B}"/>
              </a:ext>
            </a:extLst>
          </p:cNvPr>
          <p:cNvSpPr txBox="1"/>
          <p:nvPr/>
        </p:nvSpPr>
        <p:spPr>
          <a:xfrm>
            <a:off x="520323" y="1299949"/>
            <a:ext cx="11532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The People section is where we add </a:t>
            </a:r>
            <a:r>
              <a:rPr lang="en-US" sz="2400" b="1" dirty="0">
                <a:solidFill>
                  <a:schemeClr val="bg2"/>
                </a:solidFill>
              </a:rPr>
              <a:t>names &amp;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b="1" dirty="0">
                <a:solidFill>
                  <a:schemeClr val="bg2"/>
                </a:solidFill>
              </a:rPr>
              <a:t>emails</a:t>
            </a:r>
            <a:r>
              <a:rPr lang="en-US" sz="2400" dirty="0">
                <a:solidFill>
                  <a:schemeClr val="bg2"/>
                </a:solidFill>
              </a:rPr>
              <a:t> for colleagues who will take either </a:t>
            </a:r>
            <a:r>
              <a:rPr lang="en-US" sz="2400" b="1" dirty="0">
                <a:solidFill>
                  <a:schemeClr val="bg2"/>
                </a:solidFill>
              </a:rPr>
              <a:t>WEIGHTING SURVEY </a:t>
            </a:r>
            <a:r>
              <a:rPr lang="en-US" sz="2400" dirty="0">
                <a:solidFill>
                  <a:schemeClr val="bg2"/>
                </a:solidFill>
              </a:rPr>
              <a:t>or </a:t>
            </a:r>
            <a:r>
              <a:rPr lang="en-US" sz="2400" b="1" dirty="0">
                <a:solidFill>
                  <a:schemeClr val="bg2"/>
                </a:solidFill>
              </a:rPr>
              <a:t>ASSESSMENTS</a:t>
            </a:r>
            <a:r>
              <a:rPr lang="en-US" sz="2400" dirty="0">
                <a:solidFill>
                  <a:schemeClr val="bg2"/>
                </a:solidFill>
              </a:rPr>
              <a:t>*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i="1" dirty="0">
                <a:solidFill>
                  <a:schemeClr val="bg2"/>
                </a:solidFill>
              </a:rPr>
              <a:t>(NB you can add People in anytime you need)</a:t>
            </a:r>
            <a:endParaRPr lang="en-GB" sz="2400" i="1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EA2166-EDA7-1350-0C63-228B72BFEC6E}"/>
              </a:ext>
            </a:extLst>
          </p:cNvPr>
          <p:cNvSpPr txBox="1"/>
          <p:nvPr/>
        </p:nvSpPr>
        <p:spPr>
          <a:xfrm>
            <a:off x="632516" y="6430297"/>
            <a:ext cx="2738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*Also works for Legacy Scoring</a:t>
            </a:r>
            <a:endParaRPr lang="en-GB" sz="1600" i="1" dirty="0"/>
          </a:p>
        </p:txBody>
      </p:sp>
      <p:sp>
        <p:nvSpPr>
          <p:cNvPr id="24" name="Freeform 502">
            <a:extLst>
              <a:ext uri="{FF2B5EF4-FFF2-40B4-BE49-F238E27FC236}">
                <a16:creationId xmlns:a16="http://schemas.microsoft.com/office/drawing/2014/main" id="{8196CE56-DCDA-3B78-706B-B264312023CC}"/>
              </a:ext>
            </a:extLst>
          </p:cNvPr>
          <p:cNvSpPr>
            <a:spLocks noEditPoints="1"/>
          </p:cNvSpPr>
          <p:nvPr/>
        </p:nvSpPr>
        <p:spPr bwMode="auto">
          <a:xfrm>
            <a:off x="6929263" y="5153970"/>
            <a:ext cx="1055845" cy="39812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9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6A92A80-29D2-A3E4-A2A0-B61ED55E2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6"/>
          <a:stretch/>
        </p:blipFill>
        <p:spPr>
          <a:xfrm>
            <a:off x="317988" y="2321708"/>
            <a:ext cx="7916751" cy="28860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7937B1-6838-78A9-D43F-7D922900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8" y="5041315"/>
            <a:ext cx="6585703" cy="175189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04211F-B874-6819-6C6D-D2E3C0608525}"/>
              </a:ext>
            </a:extLst>
          </p:cNvPr>
          <p:cNvCxnSpPr>
            <a:cxnSpLocks/>
          </p:cNvCxnSpPr>
          <p:nvPr/>
        </p:nvCxnSpPr>
        <p:spPr>
          <a:xfrm>
            <a:off x="1735574" y="4965494"/>
            <a:ext cx="0" cy="34926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502">
            <a:extLst>
              <a:ext uri="{FF2B5EF4-FFF2-40B4-BE49-F238E27FC236}">
                <a16:creationId xmlns:a16="http://schemas.microsoft.com/office/drawing/2014/main" id="{722F2CD0-759B-72FC-1EC4-6972D4912460}"/>
              </a:ext>
            </a:extLst>
          </p:cNvPr>
          <p:cNvSpPr>
            <a:spLocks noEditPoints="1"/>
          </p:cNvSpPr>
          <p:nvPr/>
        </p:nvSpPr>
        <p:spPr bwMode="auto">
          <a:xfrm>
            <a:off x="7334413" y="4741997"/>
            <a:ext cx="1055845" cy="39812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reeform 502">
            <a:extLst>
              <a:ext uri="{FF2B5EF4-FFF2-40B4-BE49-F238E27FC236}">
                <a16:creationId xmlns:a16="http://schemas.microsoft.com/office/drawing/2014/main" id="{284B7A6B-352D-275D-40AE-ED9DF56FB27A}"/>
              </a:ext>
            </a:extLst>
          </p:cNvPr>
          <p:cNvSpPr>
            <a:spLocks noEditPoints="1"/>
          </p:cNvSpPr>
          <p:nvPr/>
        </p:nvSpPr>
        <p:spPr bwMode="auto">
          <a:xfrm>
            <a:off x="6096000" y="6325123"/>
            <a:ext cx="1055845" cy="39812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183F7C-F1D6-CE4E-4B20-331849FD3892}"/>
              </a:ext>
            </a:extLst>
          </p:cNvPr>
          <p:cNvSpPr txBox="1"/>
          <p:nvPr/>
        </p:nvSpPr>
        <p:spPr>
          <a:xfrm>
            <a:off x="8701548" y="3303048"/>
            <a:ext cx="2812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Type in names of the People you want to include, then hit </a:t>
            </a:r>
            <a:r>
              <a:rPr lang="en-GB" b="1" dirty="0"/>
              <a:t>Preview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919F01-C726-845D-3BC0-1B765A19139B}"/>
              </a:ext>
            </a:extLst>
          </p:cNvPr>
          <p:cNvSpPr txBox="1"/>
          <p:nvPr/>
        </p:nvSpPr>
        <p:spPr>
          <a:xfrm>
            <a:off x="7556089" y="5708054"/>
            <a:ext cx="281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 emails then </a:t>
            </a:r>
            <a:r>
              <a:rPr lang="en-GB" b="1" dirty="0"/>
              <a:t>Save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7F62AD-939F-8398-DA86-31C89A6BA473}"/>
              </a:ext>
            </a:extLst>
          </p:cNvPr>
          <p:cNvSpPr txBox="1"/>
          <p:nvPr/>
        </p:nvSpPr>
        <p:spPr>
          <a:xfrm>
            <a:off x="137651" y="134750"/>
            <a:ext cx="118345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1" dirty="0"/>
              <a:t>Set up People</a:t>
            </a:r>
            <a:br>
              <a:rPr lang="en-US" sz="3200" dirty="0"/>
            </a:br>
            <a:r>
              <a:rPr lang="en-US" sz="3200" dirty="0"/>
              <a:t>It’s really simple…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1D9DF-8842-B8F5-EFBA-54692DB12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9" y="1370705"/>
            <a:ext cx="7506350" cy="1341236"/>
          </a:xfrm>
          <a:prstGeom prst="rect">
            <a:avLst/>
          </a:prstGeom>
        </p:spPr>
      </p:pic>
      <p:sp>
        <p:nvSpPr>
          <p:cNvPr id="10" name="Freeform 502">
            <a:extLst>
              <a:ext uri="{FF2B5EF4-FFF2-40B4-BE49-F238E27FC236}">
                <a16:creationId xmlns:a16="http://schemas.microsoft.com/office/drawing/2014/main" id="{8BE800FB-F7C0-E676-0F09-6DDF44ECDD9C}"/>
              </a:ext>
            </a:extLst>
          </p:cNvPr>
          <p:cNvSpPr>
            <a:spLocks noEditPoints="1"/>
          </p:cNvSpPr>
          <p:nvPr/>
        </p:nvSpPr>
        <p:spPr bwMode="auto">
          <a:xfrm>
            <a:off x="6208621" y="1370705"/>
            <a:ext cx="1055845" cy="39812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B79A46C-5C2A-F9E1-BA45-B391C84C2868}"/>
              </a:ext>
            </a:extLst>
          </p:cNvPr>
          <p:cNvCxnSpPr>
            <a:cxnSpLocks/>
          </p:cNvCxnSpPr>
          <p:nvPr/>
        </p:nvCxnSpPr>
        <p:spPr>
          <a:xfrm>
            <a:off x="1465187" y="2537311"/>
            <a:ext cx="0" cy="34926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85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7A3AAD-10A4-6901-785E-93C048D95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43" y="4399732"/>
            <a:ext cx="5150316" cy="1714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71D9DF-8842-B8F5-EFBA-54692DB12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2" y="453505"/>
            <a:ext cx="7506350" cy="1341236"/>
          </a:xfrm>
          <a:prstGeom prst="rect">
            <a:avLst/>
          </a:prstGeom>
        </p:spPr>
      </p:pic>
      <p:sp>
        <p:nvSpPr>
          <p:cNvPr id="10" name="Freeform 502">
            <a:extLst>
              <a:ext uri="{FF2B5EF4-FFF2-40B4-BE49-F238E27FC236}">
                <a16:creationId xmlns:a16="http://schemas.microsoft.com/office/drawing/2014/main" id="{8BE800FB-F7C0-E676-0F09-6DDF44ECDD9C}"/>
              </a:ext>
            </a:extLst>
          </p:cNvPr>
          <p:cNvSpPr>
            <a:spLocks noEditPoints="1"/>
          </p:cNvSpPr>
          <p:nvPr/>
        </p:nvSpPr>
        <p:spPr bwMode="auto">
          <a:xfrm>
            <a:off x="6375768" y="441908"/>
            <a:ext cx="1055845" cy="39812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reeform 502">
            <a:extLst>
              <a:ext uri="{FF2B5EF4-FFF2-40B4-BE49-F238E27FC236}">
                <a16:creationId xmlns:a16="http://schemas.microsoft.com/office/drawing/2014/main" id="{284B7A6B-352D-275D-40AE-ED9DF56FB27A}"/>
              </a:ext>
            </a:extLst>
          </p:cNvPr>
          <p:cNvSpPr>
            <a:spLocks noEditPoints="1"/>
          </p:cNvSpPr>
          <p:nvPr/>
        </p:nvSpPr>
        <p:spPr bwMode="auto">
          <a:xfrm>
            <a:off x="4857468" y="5757665"/>
            <a:ext cx="1055845" cy="39812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183F7C-F1D6-CE4E-4B20-331849FD3892}"/>
              </a:ext>
            </a:extLst>
          </p:cNvPr>
          <p:cNvSpPr txBox="1"/>
          <p:nvPr/>
        </p:nvSpPr>
        <p:spPr>
          <a:xfrm>
            <a:off x="7997589" y="2167189"/>
            <a:ext cx="281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Copy Paste names + emails from Excel, then hit </a:t>
            </a:r>
            <a:r>
              <a:rPr lang="en-GB" b="1" dirty="0"/>
              <a:t>Preview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919F01-C726-845D-3BC0-1B765A19139B}"/>
              </a:ext>
            </a:extLst>
          </p:cNvPr>
          <p:cNvSpPr txBox="1"/>
          <p:nvPr/>
        </p:nvSpPr>
        <p:spPr>
          <a:xfrm>
            <a:off x="6591576" y="5072512"/>
            <a:ext cx="281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 &amp; </a:t>
            </a:r>
            <a:r>
              <a:rPr lang="en-GB" b="1" dirty="0"/>
              <a:t>Save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A0FB8-4903-391C-508F-BDA13BAD2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43" y="1738389"/>
            <a:ext cx="7033870" cy="2507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9CCDA6-55A9-3F2E-4BA1-D4B31B2A3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745" y="2614946"/>
            <a:ext cx="3208793" cy="92935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B79A46C-5C2A-F9E1-BA45-B391C84C2868}"/>
              </a:ext>
            </a:extLst>
          </p:cNvPr>
          <p:cNvCxnSpPr>
            <a:cxnSpLocks/>
          </p:cNvCxnSpPr>
          <p:nvPr/>
        </p:nvCxnSpPr>
        <p:spPr>
          <a:xfrm>
            <a:off x="1806130" y="1570707"/>
            <a:ext cx="0" cy="34926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26946E-C4F6-68A3-2851-D66018E847AA}"/>
              </a:ext>
            </a:extLst>
          </p:cNvPr>
          <p:cNvCxnSpPr>
            <a:cxnSpLocks/>
          </p:cNvCxnSpPr>
          <p:nvPr/>
        </p:nvCxnSpPr>
        <p:spPr>
          <a:xfrm flipH="1">
            <a:off x="3431796" y="3079624"/>
            <a:ext cx="343949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04211F-B874-6819-6C6D-D2E3C0608525}"/>
              </a:ext>
            </a:extLst>
          </p:cNvPr>
          <p:cNvCxnSpPr>
            <a:cxnSpLocks/>
          </p:cNvCxnSpPr>
          <p:nvPr/>
        </p:nvCxnSpPr>
        <p:spPr>
          <a:xfrm>
            <a:off x="2383200" y="4161812"/>
            <a:ext cx="0" cy="34926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502">
            <a:extLst>
              <a:ext uri="{FF2B5EF4-FFF2-40B4-BE49-F238E27FC236}">
                <a16:creationId xmlns:a16="http://schemas.microsoft.com/office/drawing/2014/main" id="{722F2CD0-759B-72FC-1EC4-6972D4912460}"/>
              </a:ext>
            </a:extLst>
          </p:cNvPr>
          <p:cNvSpPr>
            <a:spLocks noEditPoints="1"/>
          </p:cNvSpPr>
          <p:nvPr/>
        </p:nvSpPr>
        <p:spPr bwMode="auto">
          <a:xfrm>
            <a:off x="6433098" y="3834168"/>
            <a:ext cx="1213782" cy="39812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E0F8B1-31A4-95B1-7276-8D01212681E9}"/>
              </a:ext>
            </a:extLst>
          </p:cNvPr>
          <p:cNvSpPr txBox="1"/>
          <p:nvPr/>
        </p:nvSpPr>
        <p:spPr>
          <a:xfrm>
            <a:off x="137651" y="134750"/>
            <a:ext cx="118345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1" dirty="0"/>
              <a:t>Set up People</a:t>
            </a:r>
            <a:br>
              <a:rPr lang="en-US" sz="3200" dirty="0"/>
            </a:br>
            <a:r>
              <a:rPr lang="en-US" sz="3200" dirty="0"/>
              <a:t>Or use Excel if it’s easier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5736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76E03B-0D31-DB50-0FDF-EB7DDFF3C135}"/>
              </a:ext>
            </a:extLst>
          </p:cNvPr>
          <p:cNvSpPr txBox="1"/>
          <p:nvPr/>
        </p:nvSpPr>
        <p:spPr>
          <a:xfrm>
            <a:off x="329942" y="1233454"/>
            <a:ext cx="11532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For larger organizations you’ll have a lot of People – to make it easy to find the ones you need you can </a:t>
            </a:r>
            <a:r>
              <a:rPr lang="en-US" sz="2400" b="1" dirty="0">
                <a:solidFill>
                  <a:schemeClr val="bg2"/>
                </a:solidFill>
              </a:rPr>
              <a:t>Tag</a:t>
            </a:r>
            <a:r>
              <a:rPr lang="en-US" sz="2400" dirty="0">
                <a:solidFill>
                  <a:schemeClr val="bg2"/>
                </a:solidFill>
              </a:rPr>
              <a:t> them </a:t>
            </a:r>
            <a:endParaRPr lang="en-GB" sz="2400" dirty="0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F8DA6-A271-CFB7-B96C-445135D7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3" y="2187291"/>
            <a:ext cx="7506350" cy="1341236"/>
          </a:xfrm>
          <a:prstGeom prst="rect">
            <a:avLst/>
          </a:prstGeom>
        </p:spPr>
      </p:pic>
      <p:sp>
        <p:nvSpPr>
          <p:cNvPr id="7" name="Freeform 502">
            <a:extLst>
              <a:ext uri="{FF2B5EF4-FFF2-40B4-BE49-F238E27FC236}">
                <a16:creationId xmlns:a16="http://schemas.microsoft.com/office/drawing/2014/main" id="{7B75FF75-AE55-8D8D-F728-EE67217BAAD5}"/>
              </a:ext>
            </a:extLst>
          </p:cNvPr>
          <p:cNvSpPr>
            <a:spLocks noEditPoints="1"/>
          </p:cNvSpPr>
          <p:nvPr/>
        </p:nvSpPr>
        <p:spPr bwMode="auto">
          <a:xfrm>
            <a:off x="5681709" y="2175612"/>
            <a:ext cx="1055845" cy="39812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7FD891-893A-6540-3210-D64757F81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458" y="3919236"/>
            <a:ext cx="3343552" cy="2150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F9A282-15DF-C8B6-AEB5-4E058A186FB0}"/>
              </a:ext>
            </a:extLst>
          </p:cNvPr>
          <p:cNvSpPr txBox="1"/>
          <p:nvPr/>
        </p:nvSpPr>
        <p:spPr>
          <a:xfrm>
            <a:off x="5302153" y="4090541"/>
            <a:ext cx="5857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Define Tags</a:t>
            </a:r>
            <a:br>
              <a:rPr lang="en-US" sz="2400" b="1" dirty="0"/>
            </a:br>
            <a:r>
              <a:rPr lang="en-US" sz="2400" dirty="0"/>
              <a:t>Note that “Department” is not a Tag… it needs to be “Sales” + “Marketing” etc.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D2F988-48E5-D771-31AB-4720D7797837}"/>
              </a:ext>
            </a:extLst>
          </p:cNvPr>
          <p:cNvSpPr txBox="1"/>
          <p:nvPr/>
        </p:nvSpPr>
        <p:spPr>
          <a:xfrm>
            <a:off x="137651" y="134750"/>
            <a:ext cx="118345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1" dirty="0"/>
              <a:t>Set up People</a:t>
            </a:r>
            <a:br>
              <a:rPr lang="en-US" sz="3200" dirty="0"/>
            </a:br>
            <a:r>
              <a:rPr lang="en-US" sz="3200" dirty="0"/>
              <a:t>Tags will make it easier to find People where you have a long list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94301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20DEB-AA5E-3A25-D410-C9085755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154" y="44466"/>
            <a:ext cx="8129451" cy="1325563"/>
          </a:xfrm>
        </p:spPr>
        <p:txBody>
          <a:bodyPr/>
          <a:lstStyle/>
          <a:p>
            <a:r>
              <a:rPr lang="en-US" sz="3200" b="1" dirty="0">
                <a:latin typeface="+mn-lt"/>
                <a:ea typeface="+mn-ea"/>
                <a:cs typeface="+mn-cs"/>
              </a:rPr>
              <a:t>Set up People</a:t>
            </a:r>
            <a:br>
              <a:rPr lang="en-US" dirty="0"/>
            </a:br>
            <a:r>
              <a:rPr lang="en-US" sz="3200" dirty="0"/>
              <a:t>Add Tags to People – 2 options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6E03B-0D31-DB50-0FDF-EB7DDFF3C135}"/>
              </a:ext>
            </a:extLst>
          </p:cNvPr>
          <p:cNvSpPr txBox="1"/>
          <p:nvPr/>
        </p:nvSpPr>
        <p:spPr>
          <a:xfrm>
            <a:off x="286257" y="1550220"/>
            <a:ext cx="1153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Add Tags </a:t>
            </a:r>
            <a:r>
              <a:rPr lang="en-US" sz="2400" b="1" dirty="0">
                <a:solidFill>
                  <a:schemeClr val="bg2"/>
                </a:solidFill>
              </a:rPr>
              <a:t>manually</a:t>
            </a:r>
            <a:r>
              <a:rPr lang="en-US" sz="2400" dirty="0">
                <a:solidFill>
                  <a:schemeClr val="bg2"/>
                </a:solidFill>
              </a:rPr>
              <a:t> or as part of your upload from </a:t>
            </a:r>
            <a:r>
              <a:rPr lang="en-US" sz="2400" b="1" dirty="0">
                <a:solidFill>
                  <a:schemeClr val="bg2"/>
                </a:solidFill>
              </a:rPr>
              <a:t>Excel</a:t>
            </a:r>
            <a:endParaRPr lang="en-GB" sz="2400" b="1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805F6-673A-3506-B454-1B0425321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22" y="2019578"/>
            <a:ext cx="6495838" cy="1874320"/>
          </a:xfrm>
          <a:prstGeom prst="rect">
            <a:avLst/>
          </a:prstGeom>
        </p:spPr>
      </p:pic>
      <p:sp>
        <p:nvSpPr>
          <p:cNvPr id="10" name="Freeform 502">
            <a:extLst>
              <a:ext uri="{FF2B5EF4-FFF2-40B4-BE49-F238E27FC236}">
                <a16:creationId xmlns:a16="http://schemas.microsoft.com/office/drawing/2014/main" id="{3133055F-8699-5F1B-4BBF-1C75B55F467C}"/>
              </a:ext>
            </a:extLst>
          </p:cNvPr>
          <p:cNvSpPr>
            <a:spLocks noEditPoints="1"/>
          </p:cNvSpPr>
          <p:nvPr/>
        </p:nvSpPr>
        <p:spPr bwMode="auto">
          <a:xfrm>
            <a:off x="5758457" y="2558611"/>
            <a:ext cx="1055845" cy="39812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DE5C3-A15D-07D6-149E-759433577F74}"/>
              </a:ext>
            </a:extLst>
          </p:cNvPr>
          <p:cNvSpPr txBox="1"/>
          <p:nvPr/>
        </p:nvSpPr>
        <p:spPr>
          <a:xfrm>
            <a:off x="7425921" y="1956989"/>
            <a:ext cx="4392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(1) Click on a Person</a:t>
            </a:r>
            <a:r>
              <a:rPr lang="en-US" dirty="0"/>
              <a:t> then select the Tag(s) you want, then hit Confirm to complete your selection</a:t>
            </a:r>
            <a:r>
              <a:rPr lang="en-US" b="1" dirty="0"/>
              <a:t> </a:t>
            </a:r>
            <a:endParaRPr lang="en-GB" dirty="0"/>
          </a:p>
        </p:txBody>
      </p:sp>
      <p:sp>
        <p:nvSpPr>
          <p:cNvPr id="13" name="Freeform 502">
            <a:extLst>
              <a:ext uri="{FF2B5EF4-FFF2-40B4-BE49-F238E27FC236}">
                <a16:creationId xmlns:a16="http://schemas.microsoft.com/office/drawing/2014/main" id="{C2E12CC6-1725-B19E-DF3B-96E3BC0DAB5B}"/>
              </a:ext>
            </a:extLst>
          </p:cNvPr>
          <p:cNvSpPr>
            <a:spLocks noEditPoints="1"/>
          </p:cNvSpPr>
          <p:nvPr/>
        </p:nvSpPr>
        <p:spPr bwMode="auto">
          <a:xfrm>
            <a:off x="520322" y="2359547"/>
            <a:ext cx="1055845" cy="39812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6B0FBE-8A60-15BF-3EFC-4AFDABEA2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1" y="4179827"/>
            <a:ext cx="7011008" cy="260626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764CAF-8F7C-61BF-22AB-D68541D96E38}"/>
              </a:ext>
            </a:extLst>
          </p:cNvPr>
          <p:cNvCxnSpPr>
            <a:cxnSpLocks/>
          </p:cNvCxnSpPr>
          <p:nvPr/>
        </p:nvCxnSpPr>
        <p:spPr>
          <a:xfrm flipH="1">
            <a:off x="3117259" y="5636012"/>
            <a:ext cx="343949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1261FE5-A0BD-B149-DC6D-348C88FE3702}"/>
              </a:ext>
            </a:extLst>
          </p:cNvPr>
          <p:cNvSpPr txBox="1"/>
          <p:nvPr/>
        </p:nvSpPr>
        <p:spPr>
          <a:xfrm>
            <a:off x="7563573" y="3873743"/>
            <a:ext cx="43924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(2) Add a column in your spreadsheet </a:t>
            </a:r>
            <a:r>
              <a:rPr lang="en-US" dirty="0"/>
              <a:t>for Tags, use a semi-colon</a:t>
            </a:r>
            <a:r>
              <a:rPr lang="en-US" sz="2800" b="1" dirty="0"/>
              <a:t> ; </a:t>
            </a:r>
            <a:r>
              <a:rPr lang="en-US" dirty="0"/>
              <a:t>to separate multiple tags (you can use Excel’s </a:t>
            </a:r>
            <a:r>
              <a:rPr lang="en-US" i="1" dirty="0"/>
              <a:t>Concat</a:t>
            </a:r>
            <a:r>
              <a:rPr lang="en-US" dirty="0"/>
              <a:t> function to merge into 1 cell if required)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87D4B6-CA3D-D9E5-0EF0-0A1EE85E3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208" y="5408151"/>
            <a:ext cx="5728139" cy="728393"/>
          </a:xfrm>
          <a:prstGeom prst="rect">
            <a:avLst/>
          </a:prstGeom>
        </p:spPr>
      </p:pic>
      <p:sp>
        <p:nvSpPr>
          <p:cNvPr id="20" name="Freeform 502">
            <a:extLst>
              <a:ext uri="{FF2B5EF4-FFF2-40B4-BE49-F238E27FC236}">
                <a16:creationId xmlns:a16="http://schemas.microsoft.com/office/drawing/2014/main" id="{F104216D-543B-CDD4-1FFE-8ED2D49D0732}"/>
              </a:ext>
            </a:extLst>
          </p:cNvPr>
          <p:cNvSpPr>
            <a:spLocks noEditPoints="1"/>
          </p:cNvSpPr>
          <p:nvPr/>
        </p:nvSpPr>
        <p:spPr bwMode="auto">
          <a:xfrm>
            <a:off x="7225462" y="5227960"/>
            <a:ext cx="1963885" cy="108877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reeform 502">
            <a:extLst>
              <a:ext uri="{FF2B5EF4-FFF2-40B4-BE49-F238E27FC236}">
                <a16:creationId xmlns:a16="http://schemas.microsoft.com/office/drawing/2014/main" id="{48E9F059-2AC0-069B-636C-BFB9BBD6316D}"/>
              </a:ext>
            </a:extLst>
          </p:cNvPr>
          <p:cNvSpPr>
            <a:spLocks noEditPoints="1"/>
          </p:cNvSpPr>
          <p:nvPr/>
        </p:nvSpPr>
        <p:spPr bwMode="auto">
          <a:xfrm>
            <a:off x="9398687" y="4179827"/>
            <a:ext cx="860882" cy="52666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5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82131-93AA-94CC-3056-1354C9191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24" y="559807"/>
            <a:ext cx="11186329" cy="57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6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592857-65D3-8E03-C0EA-460ECD68B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31" y="2003936"/>
            <a:ext cx="7318703" cy="2833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E0F225-F661-968D-5EAE-4016C02BA866}"/>
              </a:ext>
            </a:extLst>
          </p:cNvPr>
          <p:cNvSpPr txBox="1"/>
          <p:nvPr/>
        </p:nvSpPr>
        <p:spPr>
          <a:xfrm>
            <a:off x="286257" y="1272946"/>
            <a:ext cx="1153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You may need to </a:t>
            </a:r>
            <a:r>
              <a:rPr lang="en-US" sz="2400" b="1" dirty="0">
                <a:solidFill>
                  <a:schemeClr val="bg2"/>
                </a:solidFill>
              </a:rPr>
              <a:t>update People </a:t>
            </a:r>
            <a:r>
              <a:rPr lang="en-US" sz="2400" dirty="0">
                <a:solidFill>
                  <a:schemeClr val="bg2"/>
                </a:solidFill>
              </a:rPr>
              <a:t>as colleagues move on – here’s how…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8" name="Freeform 502">
            <a:extLst>
              <a:ext uri="{FF2B5EF4-FFF2-40B4-BE49-F238E27FC236}">
                <a16:creationId xmlns:a16="http://schemas.microsoft.com/office/drawing/2014/main" id="{F5FB3C0A-DEC4-61AF-108F-CD0694552FF7}"/>
              </a:ext>
            </a:extLst>
          </p:cNvPr>
          <p:cNvSpPr>
            <a:spLocks noEditPoints="1"/>
          </p:cNvSpPr>
          <p:nvPr/>
        </p:nvSpPr>
        <p:spPr bwMode="auto">
          <a:xfrm>
            <a:off x="6665024" y="3189870"/>
            <a:ext cx="836990" cy="4616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34DF5-5C1E-7E25-7FD2-E98ADAB99D56}"/>
              </a:ext>
            </a:extLst>
          </p:cNvPr>
          <p:cNvSpPr txBox="1"/>
          <p:nvPr/>
        </p:nvSpPr>
        <p:spPr>
          <a:xfrm>
            <a:off x="8115530" y="2003936"/>
            <a:ext cx="38306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Archive </a:t>
            </a:r>
            <a:r>
              <a:rPr lang="en-US" dirty="0"/>
              <a:t>means a Person cannot be added to a new survey, but their votes remain valid in the data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Delete </a:t>
            </a:r>
            <a:r>
              <a:rPr lang="en-US" dirty="0"/>
              <a:t>removes the Person from the software – note you cannot delete anyone currently included in a survey</a:t>
            </a:r>
          </a:p>
          <a:p>
            <a:endParaRPr lang="en-US" dirty="0"/>
          </a:p>
          <a:p>
            <a:r>
              <a:rPr lang="en-US" b="1" dirty="0"/>
              <a:t>Reset access </a:t>
            </a:r>
            <a:r>
              <a:rPr lang="en-US" dirty="0"/>
              <a:t>links makes a Person’s URL expire so they cannot use a shared link</a:t>
            </a:r>
          </a:p>
          <a:p>
            <a:endParaRPr lang="en-US" dirty="0"/>
          </a:p>
          <a:p>
            <a:r>
              <a:rPr lang="en-US" b="1" dirty="0"/>
              <a:t>Edit</a:t>
            </a:r>
            <a:r>
              <a:rPr lang="en-US" dirty="0"/>
              <a:t> enables manual changes to Tags, Name &amp; Email to be made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BF0B7-577E-C3EF-23BB-88576876BEC0}"/>
              </a:ext>
            </a:extLst>
          </p:cNvPr>
          <p:cNvSpPr txBox="1"/>
          <p:nvPr/>
        </p:nvSpPr>
        <p:spPr>
          <a:xfrm>
            <a:off x="178715" y="87011"/>
            <a:ext cx="118345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1" dirty="0"/>
              <a:t>Set up People</a:t>
            </a:r>
            <a:br>
              <a:rPr lang="en-US" sz="3200" dirty="0"/>
            </a:br>
            <a:r>
              <a:rPr lang="en-US" sz="3200" dirty="0"/>
              <a:t>Updating People (usually only advanced use cases)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543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189331F-407F-4F88-B04F-A33EFAA5C035}"/>
              </a:ext>
            </a:extLst>
          </p:cNvPr>
          <p:cNvSpPr txBox="1"/>
          <p:nvPr/>
        </p:nvSpPr>
        <p:spPr>
          <a:xfrm>
            <a:off x="5554325" y="2104286"/>
            <a:ext cx="634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Create </a:t>
            </a:r>
            <a:r>
              <a:rPr lang="en-GB" b="1" dirty="0"/>
              <a:t>Opinion Panel </a:t>
            </a:r>
            <a:r>
              <a:rPr lang="en-GB" dirty="0"/>
              <a:t>– this is how you will collect data to feed into a Weight Set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1E5BFB-112C-4C05-A3B0-28B2DF059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38" y="2075539"/>
            <a:ext cx="1664988" cy="1248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0822DC-45B9-4579-869C-33F4A02CD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034" y="2247739"/>
            <a:ext cx="1831251" cy="1343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96D0FD-3B92-4EF8-A391-1FF703538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1" y="1085066"/>
            <a:ext cx="4124417" cy="8411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887A10-7FEA-4066-8E41-C3A945890A45}"/>
              </a:ext>
            </a:extLst>
          </p:cNvPr>
          <p:cNvSpPr txBox="1"/>
          <p:nvPr/>
        </p:nvSpPr>
        <p:spPr>
          <a:xfrm>
            <a:off x="5554325" y="2783871"/>
            <a:ext cx="6345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 Name + Description – include details of when the review is planned and the goal of the weight set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6F3ABD5E-86C1-4673-BCA8-64A820264038}"/>
              </a:ext>
            </a:extLst>
          </p:cNvPr>
          <p:cNvSpPr txBox="1">
            <a:spLocks/>
          </p:cNvSpPr>
          <p:nvPr/>
        </p:nvSpPr>
        <p:spPr>
          <a:xfrm>
            <a:off x="1182848" y="10246"/>
            <a:ext cx="11009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Set Up Opinion Panel</a:t>
            </a:r>
            <a:br>
              <a:rPr lang="en-GB" dirty="0"/>
            </a:br>
            <a:r>
              <a:rPr lang="en-GB" b="0" dirty="0"/>
              <a:t>Create Opinion Panel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BEB0D-9F38-B3B7-D844-7B78A9A67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56" y="1381078"/>
            <a:ext cx="4124416" cy="71593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E37B02-8569-4D4B-8F67-79272E4983F7}"/>
              </a:ext>
            </a:extLst>
          </p:cNvPr>
          <p:cNvCxnSpPr>
            <a:cxnSpLocks/>
          </p:cNvCxnSpPr>
          <p:nvPr/>
        </p:nvCxnSpPr>
        <p:spPr>
          <a:xfrm>
            <a:off x="2864498" y="1751568"/>
            <a:ext cx="0" cy="34926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0C43230-95E6-3D05-0661-57E6EFF4D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88" y="4291546"/>
            <a:ext cx="2992129" cy="15384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F808EF-B792-F76F-F9AC-520658FF57DE}"/>
              </a:ext>
            </a:extLst>
          </p:cNvPr>
          <p:cNvSpPr txBox="1"/>
          <p:nvPr/>
        </p:nvSpPr>
        <p:spPr>
          <a:xfrm>
            <a:off x="5554325" y="4568426"/>
            <a:ext cx="6345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Hit </a:t>
            </a:r>
            <a:r>
              <a:rPr lang="en-GB" b="1" dirty="0"/>
              <a:t>Panelists</a:t>
            </a:r>
            <a:r>
              <a:rPr lang="en-GB" dirty="0"/>
              <a:t> to pick from your People – see below for how this works</a:t>
            </a:r>
          </a:p>
          <a:p>
            <a:endParaRPr lang="en-GB" dirty="0"/>
          </a:p>
        </p:txBody>
      </p:sp>
      <p:sp>
        <p:nvSpPr>
          <p:cNvPr id="27" name="Freeform 502">
            <a:extLst>
              <a:ext uri="{FF2B5EF4-FFF2-40B4-BE49-F238E27FC236}">
                <a16:creationId xmlns:a16="http://schemas.microsoft.com/office/drawing/2014/main" id="{DD4A8A5C-EFB1-6085-C282-413FB5019973}"/>
              </a:ext>
            </a:extLst>
          </p:cNvPr>
          <p:cNvSpPr>
            <a:spLocks noEditPoints="1"/>
          </p:cNvSpPr>
          <p:nvPr/>
        </p:nvSpPr>
        <p:spPr bwMode="auto">
          <a:xfrm>
            <a:off x="773288" y="2579809"/>
            <a:ext cx="1419306" cy="4616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8" name="Freeform 502">
            <a:extLst>
              <a:ext uri="{FF2B5EF4-FFF2-40B4-BE49-F238E27FC236}">
                <a16:creationId xmlns:a16="http://schemas.microsoft.com/office/drawing/2014/main" id="{5666AD05-8FDF-F866-E2A1-46465918D067}"/>
              </a:ext>
            </a:extLst>
          </p:cNvPr>
          <p:cNvSpPr>
            <a:spLocks noEditPoints="1"/>
          </p:cNvSpPr>
          <p:nvPr/>
        </p:nvSpPr>
        <p:spPr bwMode="auto">
          <a:xfrm>
            <a:off x="660217" y="4760985"/>
            <a:ext cx="1419306" cy="4616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9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70099B0-D0B1-44CE-8C66-B592778DCDC3}"/>
              </a:ext>
            </a:extLst>
          </p:cNvPr>
          <p:cNvSpPr txBox="1"/>
          <p:nvPr/>
        </p:nvSpPr>
        <p:spPr>
          <a:xfrm>
            <a:off x="6872748" y="1586883"/>
            <a:ext cx="589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Add Panelists </a:t>
            </a:r>
            <a:r>
              <a:rPr lang="en-GB" dirty="0"/>
              <a:t>to get started</a:t>
            </a: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6F3ABD5E-86C1-4673-BCA8-64A820264038}"/>
              </a:ext>
            </a:extLst>
          </p:cNvPr>
          <p:cNvSpPr txBox="1">
            <a:spLocks/>
          </p:cNvSpPr>
          <p:nvPr/>
        </p:nvSpPr>
        <p:spPr>
          <a:xfrm>
            <a:off x="1182848" y="10246"/>
            <a:ext cx="11009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Set Up Opinion Panel</a:t>
            </a:r>
            <a:br>
              <a:rPr lang="en-GB" dirty="0"/>
            </a:br>
            <a:r>
              <a:rPr lang="en-GB" b="0" dirty="0"/>
              <a:t>Create Opinion Panel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57A56-CB9F-5657-5C6A-DD5B7C22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3" y="988700"/>
            <a:ext cx="6150592" cy="1154732"/>
          </a:xfrm>
          <a:prstGeom prst="rect">
            <a:avLst/>
          </a:prstGeom>
        </p:spPr>
      </p:pic>
      <p:sp>
        <p:nvSpPr>
          <p:cNvPr id="19" name="Freeform 502">
            <a:extLst>
              <a:ext uri="{FF2B5EF4-FFF2-40B4-BE49-F238E27FC236}">
                <a16:creationId xmlns:a16="http://schemas.microsoft.com/office/drawing/2014/main" id="{F30E66A6-7104-42E8-58D4-7D916CF33F08}"/>
              </a:ext>
            </a:extLst>
          </p:cNvPr>
          <p:cNvSpPr>
            <a:spLocks noEditPoints="1"/>
          </p:cNvSpPr>
          <p:nvPr/>
        </p:nvSpPr>
        <p:spPr bwMode="auto">
          <a:xfrm>
            <a:off x="4951998" y="1066968"/>
            <a:ext cx="1419306" cy="4616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AC3B3-19B5-CD3D-0704-8D74CF88F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420"/>
          <a:stretch/>
        </p:blipFill>
        <p:spPr>
          <a:xfrm>
            <a:off x="270325" y="2394506"/>
            <a:ext cx="7536490" cy="2404089"/>
          </a:xfrm>
          <a:prstGeom prst="rect">
            <a:avLst/>
          </a:prstGeom>
        </p:spPr>
      </p:pic>
      <p:sp>
        <p:nvSpPr>
          <p:cNvPr id="23" name="Freeform 502">
            <a:extLst>
              <a:ext uri="{FF2B5EF4-FFF2-40B4-BE49-F238E27FC236}">
                <a16:creationId xmlns:a16="http://schemas.microsoft.com/office/drawing/2014/main" id="{48900910-04F5-A0C4-8722-30F1CA797F9A}"/>
              </a:ext>
            </a:extLst>
          </p:cNvPr>
          <p:cNvSpPr>
            <a:spLocks noEditPoints="1"/>
          </p:cNvSpPr>
          <p:nvPr/>
        </p:nvSpPr>
        <p:spPr bwMode="auto">
          <a:xfrm>
            <a:off x="4857135" y="2823407"/>
            <a:ext cx="2846440" cy="4616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reeform 502">
            <a:extLst>
              <a:ext uri="{FF2B5EF4-FFF2-40B4-BE49-F238E27FC236}">
                <a16:creationId xmlns:a16="http://schemas.microsoft.com/office/drawing/2014/main" id="{71D5D348-5B3B-DF19-6FFE-D39E1BE9DF10}"/>
              </a:ext>
            </a:extLst>
          </p:cNvPr>
          <p:cNvSpPr>
            <a:spLocks noEditPoints="1"/>
          </p:cNvSpPr>
          <p:nvPr/>
        </p:nvSpPr>
        <p:spPr bwMode="auto">
          <a:xfrm>
            <a:off x="6566154" y="4223327"/>
            <a:ext cx="1419306" cy="4616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155153-89F8-5C15-69BB-884517BBD512}"/>
              </a:ext>
            </a:extLst>
          </p:cNvPr>
          <p:cNvSpPr txBox="1"/>
          <p:nvPr/>
        </p:nvSpPr>
        <p:spPr>
          <a:xfrm>
            <a:off x="7985460" y="2731074"/>
            <a:ext cx="400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the</a:t>
            </a:r>
            <a:r>
              <a:rPr lang="en-GB" b="1" dirty="0"/>
              <a:t> Filter </a:t>
            </a:r>
            <a:r>
              <a:rPr lang="en-GB" dirty="0"/>
              <a:t>or </a:t>
            </a:r>
            <a:r>
              <a:rPr lang="en-GB" b="1" dirty="0"/>
              <a:t>Search</a:t>
            </a:r>
            <a:r>
              <a:rPr lang="en-GB" dirty="0"/>
              <a:t> function to find People if you have a long list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93FB57-CB61-B11E-8E6E-ECC66C2F7587}"/>
              </a:ext>
            </a:extLst>
          </p:cNvPr>
          <p:cNvSpPr txBox="1"/>
          <p:nvPr/>
        </p:nvSpPr>
        <p:spPr>
          <a:xfrm>
            <a:off x="8191729" y="4152264"/>
            <a:ext cx="400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</a:t>
            </a:r>
            <a:r>
              <a:rPr lang="en-GB" b="1" dirty="0"/>
              <a:t>Add </a:t>
            </a:r>
            <a:r>
              <a:rPr lang="en-GB" dirty="0"/>
              <a:t>to include this Person in your Opinion Panel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8D9BC6-3296-0AE6-2D4B-82D0BBB1B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25" y="5373692"/>
            <a:ext cx="6182117" cy="11893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6458953-0095-5946-31F5-D4CDDF0AD006}"/>
              </a:ext>
            </a:extLst>
          </p:cNvPr>
          <p:cNvSpPr txBox="1"/>
          <p:nvPr/>
        </p:nvSpPr>
        <p:spPr>
          <a:xfrm>
            <a:off x="6280355" y="5620342"/>
            <a:ext cx="400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TIP</a:t>
            </a:r>
            <a:r>
              <a:rPr lang="en-GB" dirty="0"/>
              <a:t> – if you add the wrong person don’t worry… go back to the Panelists view and </a:t>
            </a:r>
            <a:r>
              <a:rPr lang="en-GB" b="1" dirty="0"/>
              <a:t>Exclude</a:t>
            </a:r>
            <a:r>
              <a:rPr lang="en-GB" dirty="0"/>
              <a:t> them</a:t>
            </a:r>
          </a:p>
        </p:txBody>
      </p:sp>
      <p:sp>
        <p:nvSpPr>
          <p:cNvPr id="29" name="Freeform 502">
            <a:extLst>
              <a:ext uri="{FF2B5EF4-FFF2-40B4-BE49-F238E27FC236}">
                <a16:creationId xmlns:a16="http://schemas.microsoft.com/office/drawing/2014/main" id="{D5773C95-FCC5-00EF-22F7-6454B342D0B6}"/>
              </a:ext>
            </a:extLst>
          </p:cNvPr>
          <p:cNvSpPr>
            <a:spLocks noEditPoints="1"/>
          </p:cNvSpPr>
          <p:nvPr/>
        </p:nvSpPr>
        <p:spPr bwMode="auto">
          <a:xfrm>
            <a:off x="4771767" y="6184862"/>
            <a:ext cx="1419306" cy="4616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03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8829B-33A2-9F39-5F62-0889AD54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77254"/>
            <a:ext cx="8129451" cy="101070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Set Up Opinion Panel</a:t>
            </a:r>
            <a:br>
              <a:rPr lang="en-US" b="1" dirty="0"/>
            </a:br>
            <a:r>
              <a:rPr lang="en-US" dirty="0"/>
              <a:t>Send Out Links to Surveys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DE47E-DC20-5E5E-910B-2CF5D1897575}"/>
              </a:ext>
            </a:extLst>
          </p:cNvPr>
          <p:cNvSpPr txBox="1"/>
          <p:nvPr/>
        </p:nvSpPr>
        <p:spPr>
          <a:xfrm>
            <a:off x="102990" y="1118458"/>
            <a:ext cx="5849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survey is a </a:t>
            </a:r>
            <a:r>
              <a:rPr lang="en-US" sz="2400" b="1" dirty="0"/>
              <a:t>unique URL </a:t>
            </a:r>
            <a:r>
              <a:rPr lang="en-US" sz="2400" dirty="0"/>
              <a:t>– this is all a Respondent needs to get started. </a:t>
            </a:r>
            <a:r>
              <a:rPr lang="en-US" sz="2400" b="1" dirty="0"/>
              <a:t>No User Name &amp; Password needed </a:t>
            </a:r>
            <a:r>
              <a:rPr lang="en-US" sz="2400" dirty="0"/>
              <a:t>– there are 2 ways to share these URLs</a:t>
            </a:r>
            <a:endParaRPr lang="en-GB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DF7F13-1BC0-B76F-AD0D-DBF345723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6" y="3203392"/>
            <a:ext cx="6216409" cy="2080368"/>
          </a:xfrm>
          <a:prstGeom prst="rect">
            <a:avLst/>
          </a:prstGeom>
        </p:spPr>
      </p:pic>
      <p:sp>
        <p:nvSpPr>
          <p:cNvPr id="10" name="Freeform 502">
            <a:extLst>
              <a:ext uri="{FF2B5EF4-FFF2-40B4-BE49-F238E27FC236}">
                <a16:creationId xmlns:a16="http://schemas.microsoft.com/office/drawing/2014/main" id="{90879C12-5D53-7076-18C2-FACBB92345E2}"/>
              </a:ext>
            </a:extLst>
          </p:cNvPr>
          <p:cNvSpPr>
            <a:spLocks noEditPoints="1"/>
          </p:cNvSpPr>
          <p:nvPr/>
        </p:nvSpPr>
        <p:spPr bwMode="auto">
          <a:xfrm>
            <a:off x="201226" y="3929684"/>
            <a:ext cx="1768771" cy="4616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Freeform 502">
            <a:extLst>
              <a:ext uri="{FF2B5EF4-FFF2-40B4-BE49-F238E27FC236}">
                <a16:creationId xmlns:a16="http://schemas.microsoft.com/office/drawing/2014/main" id="{B72A4033-398F-FDEB-A225-428BB8FD7E1C}"/>
              </a:ext>
            </a:extLst>
          </p:cNvPr>
          <p:cNvSpPr>
            <a:spLocks noEditPoints="1"/>
          </p:cNvSpPr>
          <p:nvPr/>
        </p:nvSpPr>
        <p:spPr bwMode="auto">
          <a:xfrm>
            <a:off x="3940889" y="3336602"/>
            <a:ext cx="1614004" cy="4616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1A23B0-B342-0C13-7E7E-BAB23E17F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10" b="21853"/>
          <a:stretch/>
        </p:blipFill>
        <p:spPr>
          <a:xfrm>
            <a:off x="6295006" y="1703233"/>
            <a:ext cx="3160041" cy="14709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001067-592F-06F2-2086-A3CA352F174C}"/>
              </a:ext>
            </a:extLst>
          </p:cNvPr>
          <p:cNvSpPr txBox="1"/>
          <p:nvPr/>
        </p:nvSpPr>
        <p:spPr>
          <a:xfrm>
            <a:off x="3438260" y="327504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2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9256D9-54FB-3CB7-D068-70D018C46A5E}"/>
              </a:ext>
            </a:extLst>
          </p:cNvPr>
          <p:cNvSpPr txBox="1"/>
          <p:nvPr/>
        </p:nvSpPr>
        <p:spPr>
          <a:xfrm>
            <a:off x="2092390" y="3892785"/>
            <a:ext cx="402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1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7CE032-84D9-37C4-B069-8E620635F2C2}"/>
              </a:ext>
            </a:extLst>
          </p:cNvPr>
          <p:cNvSpPr txBox="1"/>
          <p:nvPr/>
        </p:nvSpPr>
        <p:spPr>
          <a:xfrm>
            <a:off x="6295006" y="3374614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2 - manually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F74CA1-411B-EF4A-3105-152D1DA7812F}"/>
              </a:ext>
            </a:extLst>
          </p:cNvPr>
          <p:cNvSpPr txBox="1"/>
          <p:nvPr/>
        </p:nvSpPr>
        <p:spPr>
          <a:xfrm>
            <a:off x="6223305" y="1118458"/>
            <a:ext cx="288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1 – via Email 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F53D28-9200-D3AA-A6ED-743F79CC9DE0}"/>
              </a:ext>
            </a:extLst>
          </p:cNvPr>
          <p:cNvSpPr txBox="1"/>
          <p:nvPr/>
        </p:nvSpPr>
        <p:spPr>
          <a:xfrm>
            <a:off x="9582351" y="1279427"/>
            <a:ext cx="2470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 the Check Box to Select all Respondents, then hit </a:t>
            </a:r>
            <a:r>
              <a:rPr lang="en-US" sz="1600" b="1" dirty="0"/>
              <a:t>Send Email </a:t>
            </a:r>
            <a:r>
              <a:rPr lang="en-US" sz="1600" dirty="0"/>
              <a:t>to customize your message – the {url} will be a personalized link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1" dirty="0">
                <a:solidFill>
                  <a:schemeClr val="bg2"/>
                </a:solidFill>
              </a:rPr>
              <a:t>TIP</a:t>
            </a:r>
            <a:r>
              <a:rPr lang="en-US" sz="1600" dirty="0"/>
              <a:t> – Filter to customize the message to different audiences  </a:t>
            </a:r>
            <a:endParaRPr lang="en-GB" sz="1600" b="1" dirty="0"/>
          </a:p>
        </p:txBody>
      </p:sp>
      <p:sp>
        <p:nvSpPr>
          <p:cNvPr id="21" name="Freeform 502">
            <a:extLst>
              <a:ext uri="{FF2B5EF4-FFF2-40B4-BE49-F238E27FC236}">
                <a16:creationId xmlns:a16="http://schemas.microsoft.com/office/drawing/2014/main" id="{4B78A5C9-C20F-B7A8-F62D-5DB5C5DA09B6}"/>
              </a:ext>
            </a:extLst>
          </p:cNvPr>
          <p:cNvSpPr>
            <a:spLocks noEditPoints="1"/>
          </p:cNvSpPr>
          <p:nvPr/>
        </p:nvSpPr>
        <p:spPr bwMode="auto">
          <a:xfrm>
            <a:off x="3634788" y="4004401"/>
            <a:ext cx="1768771" cy="4616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1FBD55-808D-C6DE-502B-5F5098FABFC7}"/>
              </a:ext>
            </a:extLst>
          </p:cNvPr>
          <p:cNvCxnSpPr>
            <a:cxnSpLocks/>
          </p:cNvCxnSpPr>
          <p:nvPr/>
        </p:nvCxnSpPr>
        <p:spPr>
          <a:xfrm>
            <a:off x="2689698" y="4235495"/>
            <a:ext cx="833722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653D1CD-F02A-D6E7-855C-3D7EA6062BA3}"/>
              </a:ext>
            </a:extLst>
          </p:cNvPr>
          <p:cNvSpPr txBox="1"/>
          <p:nvPr/>
        </p:nvSpPr>
        <p:spPr>
          <a:xfrm>
            <a:off x="6267837" y="3959389"/>
            <a:ext cx="555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Click </a:t>
            </a:r>
            <a:r>
              <a:rPr lang="en-US" sz="1600" b="1" dirty="0"/>
              <a:t>Access Links </a:t>
            </a:r>
            <a:r>
              <a:rPr lang="en-US" sz="1600" dirty="0"/>
              <a:t>to see all the URLs, then either copy individually or hit </a:t>
            </a:r>
            <a:r>
              <a:rPr lang="en-US" sz="1600" b="1" dirty="0"/>
              <a:t>Download Links </a:t>
            </a:r>
            <a:r>
              <a:rPr lang="en-US" sz="1600" dirty="0"/>
              <a:t>to drop them all into Excel </a:t>
            </a:r>
            <a:endParaRPr lang="en-GB" sz="1600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20CA117-1DD2-5ECB-4ACE-9907B2A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722" y="4641565"/>
            <a:ext cx="5922344" cy="1298311"/>
          </a:xfrm>
          <a:prstGeom prst="rect">
            <a:avLst/>
          </a:prstGeom>
        </p:spPr>
      </p:pic>
      <p:sp>
        <p:nvSpPr>
          <p:cNvPr id="30" name="Freeform 502">
            <a:extLst>
              <a:ext uri="{FF2B5EF4-FFF2-40B4-BE49-F238E27FC236}">
                <a16:creationId xmlns:a16="http://schemas.microsoft.com/office/drawing/2014/main" id="{3134274C-7B93-C52A-8295-90A6D05408DD}"/>
              </a:ext>
            </a:extLst>
          </p:cNvPr>
          <p:cNvSpPr>
            <a:spLocks noEditPoints="1"/>
          </p:cNvSpPr>
          <p:nvPr/>
        </p:nvSpPr>
        <p:spPr bwMode="auto">
          <a:xfrm>
            <a:off x="11095837" y="4653792"/>
            <a:ext cx="786409" cy="4616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1" name="Freeform 502">
            <a:extLst>
              <a:ext uri="{FF2B5EF4-FFF2-40B4-BE49-F238E27FC236}">
                <a16:creationId xmlns:a16="http://schemas.microsoft.com/office/drawing/2014/main" id="{C8616E78-7E18-D872-899E-0ADADF52272C}"/>
              </a:ext>
            </a:extLst>
          </p:cNvPr>
          <p:cNvSpPr>
            <a:spLocks noEditPoints="1"/>
          </p:cNvSpPr>
          <p:nvPr/>
        </p:nvSpPr>
        <p:spPr bwMode="auto">
          <a:xfrm>
            <a:off x="10661443" y="5478210"/>
            <a:ext cx="1025193" cy="4616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CD9D1B-6ABE-F980-30BC-CDE651C4CFC4}"/>
              </a:ext>
            </a:extLst>
          </p:cNvPr>
          <p:cNvSpPr txBox="1"/>
          <p:nvPr/>
        </p:nvSpPr>
        <p:spPr>
          <a:xfrm>
            <a:off x="156728" y="6312946"/>
            <a:ext cx="6563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Note </a:t>
            </a:r>
            <a:r>
              <a:rPr lang="en-US" sz="1600" dirty="0"/>
              <a:t>– There are other ways to get links too, but these are the simplest! 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270359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F22D1D-CAF9-F086-A8B0-4014842C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99492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Complete the Survey</a:t>
            </a:r>
            <a:br>
              <a:rPr lang="en-GB" sz="3200" dirty="0"/>
            </a:br>
            <a:r>
              <a:rPr lang="en-US" sz="3200" dirty="0"/>
              <a:t>Respondents’ Guide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5510B-3CEC-74E7-ACD3-CD87379BE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305" y="1036726"/>
            <a:ext cx="3625007" cy="2053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612C55-532C-EB08-5CA6-4E4D7E475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518" y="1669225"/>
            <a:ext cx="3135838" cy="1759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A1DFD-E407-17E7-56E7-398B8BACE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83" y="1093261"/>
            <a:ext cx="4183266" cy="2126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DDAB4-E37F-4CA4-9E4B-E81BC8108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869" y="2285223"/>
            <a:ext cx="3631291" cy="20535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AE1E7-9717-DBC6-CAF1-49D45DB01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711" y="3074787"/>
            <a:ext cx="4147716" cy="2350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4FCCA4-4842-6478-9DD8-BCFEDDF464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6913" y="3871575"/>
            <a:ext cx="3888598" cy="21994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AD2C8B-81B2-958E-B79A-8DEF6FA15C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0063" y="4434189"/>
            <a:ext cx="4152375" cy="2354470"/>
          </a:xfrm>
          <a:prstGeom prst="rect">
            <a:avLst/>
          </a:prstGeom>
        </p:spPr>
      </p:pic>
      <p:sp>
        <p:nvSpPr>
          <p:cNvPr id="17" name="TextBox 16">
            <a:hlinkClick r:id="rId9"/>
            <a:extLst>
              <a:ext uri="{FF2B5EF4-FFF2-40B4-BE49-F238E27FC236}">
                <a16:creationId xmlns:a16="http://schemas.microsoft.com/office/drawing/2014/main" id="{EC9BF7B8-4B3E-F034-9319-987F559BC5C5}"/>
              </a:ext>
            </a:extLst>
          </p:cNvPr>
          <p:cNvSpPr txBox="1"/>
          <p:nvPr/>
        </p:nvSpPr>
        <p:spPr>
          <a:xfrm>
            <a:off x="395083" y="4869106"/>
            <a:ext cx="4636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Click here to download it now</a:t>
            </a:r>
            <a:endParaRPr lang="en-GB" sz="2800" b="1" dirty="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528F0-FD1F-3F3C-CC25-30AEFBEE1216}"/>
              </a:ext>
            </a:extLst>
          </p:cNvPr>
          <p:cNvSpPr txBox="1"/>
          <p:nvPr/>
        </p:nvSpPr>
        <p:spPr>
          <a:xfrm>
            <a:off x="395083" y="3367748"/>
            <a:ext cx="4730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GB" sz="1600" dirty="0"/>
              <a:t>espondents can click on the </a:t>
            </a:r>
            <a:r>
              <a:rPr lang="en-GB" sz="1600" b="1" dirty="0"/>
              <a:t>i button </a:t>
            </a:r>
            <a:r>
              <a:rPr lang="en-GB" sz="1600" dirty="0"/>
              <a:t>to download this guide which will step them through how to complete a pairwise survey</a:t>
            </a:r>
          </a:p>
          <a:p>
            <a:endParaRPr lang="en-GB" sz="1600" dirty="0"/>
          </a:p>
          <a:p>
            <a:r>
              <a:rPr lang="en-GB" sz="1600" dirty="0"/>
              <a:t>Get it now to learn about Pairwise, Consistency Scores, Data Visualisations and how to use the survey screen </a:t>
            </a:r>
          </a:p>
        </p:txBody>
      </p:sp>
      <p:sp>
        <p:nvSpPr>
          <p:cNvPr id="19" name="Freeform 502">
            <a:extLst>
              <a:ext uri="{FF2B5EF4-FFF2-40B4-BE49-F238E27FC236}">
                <a16:creationId xmlns:a16="http://schemas.microsoft.com/office/drawing/2014/main" id="{27EEEC30-0ED3-97C2-07BF-7B07A50D36DD}"/>
              </a:ext>
            </a:extLst>
          </p:cNvPr>
          <p:cNvSpPr>
            <a:spLocks noEditPoints="1"/>
          </p:cNvSpPr>
          <p:nvPr/>
        </p:nvSpPr>
        <p:spPr bwMode="auto">
          <a:xfrm>
            <a:off x="4001396" y="918042"/>
            <a:ext cx="821537" cy="58477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F790343D-3B22-8972-6B85-64C8FB0F9310}"/>
              </a:ext>
            </a:extLst>
          </p:cNvPr>
          <p:cNvSpPr/>
          <p:nvPr/>
        </p:nvSpPr>
        <p:spPr>
          <a:xfrm>
            <a:off x="4279059" y="1580733"/>
            <a:ext cx="508122" cy="737642"/>
          </a:xfrm>
          <a:prstGeom prst="curvedRightArrow">
            <a:avLst/>
          </a:prstGeom>
          <a:solidFill>
            <a:srgbClr val="FFA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2401D-3F35-6C38-734A-A27ACEB5FE5C}"/>
              </a:ext>
            </a:extLst>
          </p:cNvPr>
          <p:cNvSpPr txBox="1"/>
          <p:nvPr/>
        </p:nvSpPr>
        <p:spPr>
          <a:xfrm>
            <a:off x="395083" y="5764739"/>
            <a:ext cx="473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TIP </a:t>
            </a:r>
            <a:r>
              <a:rPr lang="en-US" sz="1600" dirty="0"/>
              <a:t>– download the guide, then edit it locally to customize it to your survey – you’re welcome to use our material!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37725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F22D1D-CAF9-F086-A8B0-4014842C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Set Up Opinion Panel</a:t>
            </a:r>
            <a:br>
              <a:rPr lang="en-GB" sz="3200" dirty="0"/>
            </a:br>
            <a:r>
              <a:rPr lang="en-US" sz="3200" dirty="0"/>
              <a:t>Tip –Test it yourself</a:t>
            </a:r>
            <a:endParaRPr lang="en-GB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18F1B0-FA1F-9B48-863D-687324E6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66" y="1576753"/>
            <a:ext cx="2915337" cy="1487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614AA0-94F8-05C5-8CB1-B97ED951822B}"/>
              </a:ext>
            </a:extLst>
          </p:cNvPr>
          <p:cNvSpPr txBox="1"/>
          <p:nvPr/>
        </p:nvSpPr>
        <p:spPr>
          <a:xfrm>
            <a:off x="1030024" y="3429000"/>
            <a:ext cx="407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the survey – if it doesn’t read well your criteria may need work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FE307E-DA04-C250-B759-017D805D1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137" y="4329822"/>
            <a:ext cx="3440301" cy="23509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EED271-806F-7DF0-FA31-A09E80717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824" y="2506461"/>
            <a:ext cx="3919326" cy="20288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FAE9DA-B6BB-A7CE-FF0A-A034C5053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197" y="1576753"/>
            <a:ext cx="3947502" cy="17603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285EBEA-F289-2096-AAC9-8E53B37A8AE3}"/>
              </a:ext>
            </a:extLst>
          </p:cNvPr>
          <p:cNvSpPr txBox="1"/>
          <p:nvPr/>
        </p:nvSpPr>
        <p:spPr>
          <a:xfrm>
            <a:off x="326824" y="612088"/>
            <a:ext cx="58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fine to create a </a:t>
            </a:r>
            <a:r>
              <a:rPr lang="en-US" sz="2400" b="1" dirty="0"/>
              <a:t>Test Panel </a:t>
            </a:r>
            <a:r>
              <a:rPr lang="en-US" sz="2400" dirty="0"/>
              <a:t>within the project team – this won’t impact your model</a:t>
            </a:r>
            <a:endParaRPr lang="en-GB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53D374-211B-CE55-7A58-53085CFEAE48}"/>
              </a:ext>
            </a:extLst>
          </p:cNvPr>
          <p:cNvSpPr txBox="1"/>
          <p:nvPr/>
        </p:nvSpPr>
        <p:spPr>
          <a:xfrm>
            <a:off x="1030024" y="4332449"/>
            <a:ext cx="407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your Consistency Score so you can coach your Execs on why they have a  </a:t>
            </a:r>
            <a:endParaRPr lang="en-GB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082EEB2-839E-E930-CA94-A140162CB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142" y="4655614"/>
            <a:ext cx="205758" cy="24386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DC8DAF0-5709-9A2B-9BB2-01258402A343}"/>
              </a:ext>
            </a:extLst>
          </p:cNvPr>
          <p:cNvSpPr txBox="1"/>
          <p:nvPr/>
        </p:nvSpPr>
        <p:spPr>
          <a:xfrm>
            <a:off x="1051678" y="5323041"/>
            <a:ext cx="4076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the results – do they feel about right? Maybe you have sub-criteria that are almost meaningless that you could cut?</a:t>
            </a:r>
            <a:endParaRPr lang="en-GB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94B386-3E4E-7649-D542-4D0783C90B3E}"/>
              </a:ext>
            </a:extLst>
          </p:cNvPr>
          <p:cNvSpPr txBox="1"/>
          <p:nvPr/>
        </p:nvSpPr>
        <p:spPr>
          <a:xfrm>
            <a:off x="6581420" y="354108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2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2A1D0D-D364-3A2A-8446-79161C1184E5}"/>
              </a:ext>
            </a:extLst>
          </p:cNvPr>
          <p:cNvSpPr txBox="1"/>
          <p:nvPr/>
        </p:nvSpPr>
        <p:spPr>
          <a:xfrm>
            <a:off x="4575012" y="2027458"/>
            <a:ext cx="175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1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34B223-A647-8F75-6A58-946215F2D391}"/>
              </a:ext>
            </a:extLst>
          </p:cNvPr>
          <p:cNvSpPr txBox="1"/>
          <p:nvPr/>
        </p:nvSpPr>
        <p:spPr>
          <a:xfrm>
            <a:off x="8219081" y="524654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6AAC64-4944-6ABA-1427-AC879C3D9740}"/>
              </a:ext>
            </a:extLst>
          </p:cNvPr>
          <p:cNvSpPr txBox="1"/>
          <p:nvPr/>
        </p:nvSpPr>
        <p:spPr>
          <a:xfrm>
            <a:off x="528847" y="427433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2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DF8A5A-2897-7495-AE48-B8A1A33339E3}"/>
              </a:ext>
            </a:extLst>
          </p:cNvPr>
          <p:cNvSpPr txBox="1"/>
          <p:nvPr/>
        </p:nvSpPr>
        <p:spPr>
          <a:xfrm>
            <a:off x="519822" y="3429000"/>
            <a:ext cx="175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1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482985-86C3-5023-40A0-866342E8187D}"/>
              </a:ext>
            </a:extLst>
          </p:cNvPr>
          <p:cNvSpPr txBox="1"/>
          <p:nvPr/>
        </p:nvSpPr>
        <p:spPr>
          <a:xfrm>
            <a:off x="528847" y="54842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1578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10579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Complete the Survey</a:t>
            </a:r>
            <a:br>
              <a:rPr lang="en-GB" sz="3200" b="1" dirty="0"/>
            </a:br>
            <a:r>
              <a:rPr lang="en-GB" sz="3200" dirty="0"/>
              <a:t>Facilitate Meeting – Control Panel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4705A-61D1-4CC2-A262-AE1917C38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8" y="682818"/>
            <a:ext cx="3105583" cy="15718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369AFA-3C5E-4D45-B0E7-E3E4C6A63DDB}"/>
              </a:ext>
            </a:extLst>
          </p:cNvPr>
          <p:cNvSpPr/>
          <p:nvPr/>
        </p:nvSpPr>
        <p:spPr>
          <a:xfrm>
            <a:off x="560650" y="1723756"/>
            <a:ext cx="649026" cy="362904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CD9F58-669C-4CCF-9344-DE88E7377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29" t="6253" r="6969" b="85955"/>
          <a:stretch/>
        </p:blipFill>
        <p:spPr>
          <a:xfrm>
            <a:off x="1563152" y="4606316"/>
            <a:ext cx="9381074" cy="1095975"/>
          </a:xfrm>
          <a:prstGeom prst="rect">
            <a:avLst/>
          </a:prstGeom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B0E71268-7BEC-4C25-859C-E48A99CE9632}"/>
              </a:ext>
            </a:extLst>
          </p:cNvPr>
          <p:cNvSpPr/>
          <p:nvPr/>
        </p:nvSpPr>
        <p:spPr>
          <a:xfrm>
            <a:off x="117197" y="1919918"/>
            <a:ext cx="508122" cy="737642"/>
          </a:xfrm>
          <a:prstGeom prst="curvedRightArrow">
            <a:avLst/>
          </a:prstGeom>
          <a:solidFill>
            <a:srgbClr val="FFA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FE56C1-93B2-4FEE-8062-0385517AFA50}"/>
              </a:ext>
            </a:extLst>
          </p:cNvPr>
          <p:cNvSpPr txBox="1"/>
          <p:nvPr/>
        </p:nvSpPr>
        <p:spPr>
          <a:xfrm>
            <a:off x="5001419" y="57122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2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8E427-89FE-47AC-BD4C-92CD34896CFC}"/>
              </a:ext>
            </a:extLst>
          </p:cNvPr>
          <p:cNvSpPr txBox="1"/>
          <p:nvPr/>
        </p:nvSpPr>
        <p:spPr>
          <a:xfrm>
            <a:off x="2683497" y="57122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1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73AB8-C896-4995-8746-7C732B0F56C5}"/>
              </a:ext>
            </a:extLst>
          </p:cNvPr>
          <p:cNvSpPr txBox="1"/>
          <p:nvPr/>
        </p:nvSpPr>
        <p:spPr>
          <a:xfrm>
            <a:off x="7100266" y="56836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FD3EA-112F-4C2F-B25B-EF0953F485FC}"/>
              </a:ext>
            </a:extLst>
          </p:cNvPr>
          <p:cNvSpPr txBox="1"/>
          <p:nvPr/>
        </p:nvSpPr>
        <p:spPr>
          <a:xfrm>
            <a:off x="9343063" y="56836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3528D0-A7E8-4167-AEF5-617325D33EDC}"/>
              </a:ext>
            </a:extLst>
          </p:cNvPr>
          <p:cNvSpPr txBox="1"/>
          <p:nvPr/>
        </p:nvSpPr>
        <p:spPr>
          <a:xfrm>
            <a:off x="6287436" y="16933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1</a:t>
            </a: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1B90D4-B8F7-4FEA-B797-A32B472D4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01" y="2469328"/>
            <a:ext cx="4954049" cy="21369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9F3CA96-2C8F-40A6-B1ED-3F0BE8F7AE0B}"/>
              </a:ext>
            </a:extLst>
          </p:cNvPr>
          <p:cNvSpPr/>
          <p:nvPr/>
        </p:nvSpPr>
        <p:spPr>
          <a:xfrm>
            <a:off x="4181872" y="2469327"/>
            <a:ext cx="1495027" cy="387627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5DC1C1D1-B574-4000-A16E-A104834F22D7}"/>
              </a:ext>
            </a:extLst>
          </p:cNvPr>
          <p:cNvSpPr/>
          <p:nvPr/>
        </p:nvSpPr>
        <p:spPr>
          <a:xfrm>
            <a:off x="936565" y="4088078"/>
            <a:ext cx="508122" cy="737642"/>
          </a:xfrm>
          <a:prstGeom prst="curvedRightArrow">
            <a:avLst/>
          </a:prstGeom>
          <a:solidFill>
            <a:srgbClr val="FFA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D3A9BD-F4D8-4937-8483-696DFBD34B7B}"/>
              </a:ext>
            </a:extLst>
          </p:cNvPr>
          <p:cNvSpPr txBox="1"/>
          <p:nvPr/>
        </p:nvSpPr>
        <p:spPr>
          <a:xfrm>
            <a:off x="6287436" y="23638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2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6AF06B-8FAE-4C74-8895-36B67181D0FD}"/>
              </a:ext>
            </a:extLst>
          </p:cNvPr>
          <p:cNvSpPr txBox="1"/>
          <p:nvPr/>
        </p:nvSpPr>
        <p:spPr>
          <a:xfrm>
            <a:off x="6287436" y="30344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3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31E532-705B-48FA-91EB-2913314F59FF}"/>
              </a:ext>
            </a:extLst>
          </p:cNvPr>
          <p:cNvSpPr txBox="1"/>
          <p:nvPr/>
        </p:nvSpPr>
        <p:spPr>
          <a:xfrm>
            <a:off x="6287436" y="370497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4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9FA106-6DAB-42BE-AAD4-5D3474B4414B}"/>
              </a:ext>
            </a:extLst>
          </p:cNvPr>
          <p:cNvSpPr txBox="1"/>
          <p:nvPr/>
        </p:nvSpPr>
        <p:spPr>
          <a:xfrm>
            <a:off x="6880960" y="1742064"/>
            <a:ext cx="473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Start Meeting – </a:t>
            </a:r>
            <a:r>
              <a:rPr lang="en-GB" sz="1600" dirty="0"/>
              <a:t>Opens up the meeting to anyone with a Link (see below for settings) </a:t>
            </a:r>
            <a:endParaRPr lang="en-GB" sz="1600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2177DA-C792-46CC-9799-D9D09980E9F3}"/>
              </a:ext>
            </a:extLst>
          </p:cNvPr>
          <p:cNvSpPr txBox="1"/>
          <p:nvPr/>
        </p:nvSpPr>
        <p:spPr>
          <a:xfrm>
            <a:off x="6868396" y="2412615"/>
            <a:ext cx="473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Open Survey – </a:t>
            </a:r>
            <a:r>
              <a:rPr lang="en-GB" sz="1600" dirty="0"/>
              <a:t>Enables Respondents to edit their survey: recommended to keep </a:t>
            </a:r>
            <a:r>
              <a:rPr lang="en-GB" sz="1600" b="1" dirty="0"/>
              <a:t>closed</a:t>
            </a:r>
            <a:r>
              <a:rPr lang="en-GB" sz="1600" dirty="0"/>
              <a:t> during meeting</a:t>
            </a:r>
            <a:endParaRPr lang="en-GB" sz="16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D69018-D686-441E-8461-4276AA0D05A2}"/>
              </a:ext>
            </a:extLst>
          </p:cNvPr>
          <p:cNvSpPr txBox="1"/>
          <p:nvPr/>
        </p:nvSpPr>
        <p:spPr>
          <a:xfrm>
            <a:off x="6880960" y="3083166"/>
            <a:ext cx="473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Access Links – </a:t>
            </a:r>
            <a:r>
              <a:rPr lang="en-GB" sz="1600" dirty="0"/>
              <a:t>Re-send links to All or specific Respondents: (see above for details)</a:t>
            </a:r>
            <a:endParaRPr lang="en-GB" sz="1600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B16079-01A4-4C74-8DA1-B09768216FBD}"/>
              </a:ext>
            </a:extLst>
          </p:cNvPr>
          <p:cNvSpPr txBox="1"/>
          <p:nvPr/>
        </p:nvSpPr>
        <p:spPr>
          <a:xfrm>
            <a:off x="6880960" y="3753719"/>
            <a:ext cx="473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Analyse Votes – </a:t>
            </a:r>
            <a:r>
              <a:rPr lang="en-GB" sz="1600" dirty="0"/>
              <a:t>After completing all questions you should  focus into areas of disagreement (see below)</a:t>
            </a:r>
            <a:endParaRPr lang="en-GB" sz="1600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3F6798-93B1-B3E0-4E09-CF3B2E532B65}"/>
              </a:ext>
            </a:extLst>
          </p:cNvPr>
          <p:cNvSpPr txBox="1"/>
          <p:nvPr/>
        </p:nvSpPr>
        <p:spPr>
          <a:xfrm>
            <a:off x="5030916" y="57122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2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4FA2C4-0E34-3E3C-EC31-11246B904915}"/>
              </a:ext>
            </a:extLst>
          </p:cNvPr>
          <p:cNvSpPr txBox="1"/>
          <p:nvPr/>
        </p:nvSpPr>
        <p:spPr>
          <a:xfrm>
            <a:off x="2712994" y="57122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1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1D7E5C-7940-54DC-DCA8-C68D2B0E57F8}"/>
              </a:ext>
            </a:extLst>
          </p:cNvPr>
          <p:cNvSpPr txBox="1"/>
          <p:nvPr/>
        </p:nvSpPr>
        <p:spPr>
          <a:xfrm>
            <a:off x="7129763" y="56836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6761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687" y="94485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Complete the Survey</a:t>
            </a:r>
            <a:br>
              <a:rPr lang="en-GB" sz="3200" b="1" dirty="0"/>
            </a:br>
            <a:r>
              <a:rPr lang="en-GB" sz="3200" dirty="0"/>
              <a:t>Facilitate Meeting - Settings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05B62-A611-4618-B30B-AA935B36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33" y="1502817"/>
            <a:ext cx="4950450" cy="4402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D1979-404E-4A3E-B1D8-DB07EA9F2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29" t="6253" r="6969" b="85955"/>
          <a:stretch/>
        </p:blipFill>
        <p:spPr>
          <a:xfrm>
            <a:off x="356707" y="691542"/>
            <a:ext cx="4066123" cy="4750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E414B4-EC8E-4241-B69B-DDFF21F6331E}"/>
              </a:ext>
            </a:extLst>
          </p:cNvPr>
          <p:cNvSpPr/>
          <p:nvPr/>
        </p:nvSpPr>
        <p:spPr>
          <a:xfrm>
            <a:off x="255850" y="691542"/>
            <a:ext cx="1268150" cy="475038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832E6B3E-B2EA-4EE1-BECF-4D61199EEEA8}"/>
              </a:ext>
            </a:extLst>
          </p:cNvPr>
          <p:cNvSpPr/>
          <p:nvPr/>
        </p:nvSpPr>
        <p:spPr>
          <a:xfrm>
            <a:off x="700810" y="5536679"/>
            <a:ext cx="508122" cy="737642"/>
          </a:xfrm>
          <a:prstGeom prst="curvedRightArrow">
            <a:avLst/>
          </a:prstGeom>
          <a:solidFill>
            <a:srgbClr val="FFA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2DE35-482D-4673-9FD9-49531569C460}"/>
              </a:ext>
            </a:extLst>
          </p:cNvPr>
          <p:cNvSpPr txBox="1"/>
          <p:nvPr/>
        </p:nvSpPr>
        <p:spPr>
          <a:xfrm>
            <a:off x="6406092" y="2392900"/>
            <a:ext cx="564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Auto-Reveal – </a:t>
            </a:r>
            <a:r>
              <a:rPr lang="en-GB" sz="1600" dirty="0"/>
              <a:t>Will enable you to reduce bias by ‘hiding’ others’ votes while people review the question – the facilitator can then reveal votes once initial opinions are captured</a:t>
            </a:r>
            <a:endParaRPr lang="en-GB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30709-0D28-44AC-84A6-3763E27CEFBB}"/>
              </a:ext>
            </a:extLst>
          </p:cNvPr>
          <p:cNvSpPr txBox="1"/>
          <p:nvPr/>
        </p:nvSpPr>
        <p:spPr>
          <a:xfrm>
            <a:off x="6406092" y="4035084"/>
            <a:ext cx="547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Anonymous Mode – </a:t>
            </a:r>
            <a:r>
              <a:rPr lang="en-GB" sz="1600" dirty="0"/>
              <a:t>Hides the names of the voters in Respondents’ screens so that people don’t follow others’ votes</a:t>
            </a:r>
            <a:endParaRPr lang="en-GB" sz="1600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474DCF-EA8F-411B-9779-848FF35F031B}"/>
              </a:ext>
            </a:extLst>
          </p:cNvPr>
          <p:cNvCxnSpPr>
            <a:cxnSpLocks/>
          </p:cNvCxnSpPr>
          <p:nvPr/>
        </p:nvCxnSpPr>
        <p:spPr>
          <a:xfrm flipV="1">
            <a:off x="5996783" y="3086820"/>
            <a:ext cx="276224" cy="213519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80372A-0959-438A-B5DE-3007EDFAFFC1}"/>
              </a:ext>
            </a:extLst>
          </p:cNvPr>
          <p:cNvCxnSpPr>
            <a:cxnSpLocks/>
          </p:cNvCxnSpPr>
          <p:nvPr/>
        </p:nvCxnSpPr>
        <p:spPr>
          <a:xfrm>
            <a:off x="5996783" y="4067175"/>
            <a:ext cx="268432" cy="208361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A3492E-74A1-44E7-A8F7-F1A376F92D51}"/>
              </a:ext>
            </a:extLst>
          </p:cNvPr>
          <p:cNvSpPr txBox="1"/>
          <p:nvPr/>
        </p:nvSpPr>
        <p:spPr>
          <a:xfrm>
            <a:off x="6429906" y="5210404"/>
            <a:ext cx="562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/>
                </a:solidFill>
              </a:rPr>
              <a:t>TIP</a:t>
            </a:r>
            <a:r>
              <a:rPr lang="en-GB" sz="1600" b="1" dirty="0"/>
              <a:t> – </a:t>
            </a:r>
            <a:r>
              <a:rPr lang="en-GB" sz="1600" dirty="0"/>
              <a:t>Decide on how you want to run the session before you begin the meeting &amp; set up accordingly</a:t>
            </a:r>
            <a:endParaRPr lang="en-GB" sz="16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2A676B-E743-4514-AC69-394B014C20FC}"/>
              </a:ext>
            </a:extLst>
          </p:cNvPr>
          <p:cNvSpPr/>
          <p:nvPr/>
        </p:nvSpPr>
        <p:spPr>
          <a:xfrm>
            <a:off x="4375204" y="5478087"/>
            <a:ext cx="1153793" cy="364717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B45035EB-B27E-4776-8E93-3297A675C551}"/>
              </a:ext>
            </a:extLst>
          </p:cNvPr>
          <p:cNvSpPr/>
          <p:nvPr/>
        </p:nvSpPr>
        <p:spPr>
          <a:xfrm>
            <a:off x="509107" y="1380350"/>
            <a:ext cx="508122" cy="737642"/>
          </a:xfrm>
          <a:prstGeom prst="curvedRightArrow">
            <a:avLst/>
          </a:prstGeom>
          <a:solidFill>
            <a:srgbClr val="FFA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4F4E26-7361-4351-AD1B-3EA28FB84EFC}"/>
              </a:ext>
            </a:extLst>
          </p:cNvPr>
          <p:cNvSpPr txBox="1"/>
          <p:nvPr/>
        </p:nvSpPr>
        <p:spPr>
          <a:xfrm>
            <a:off x="1322121" y="5964450"/>
            <a:ext cx="8413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You’re now ready to start the meeting! </a:t>
            </a:r>
            <a:r>
              <a:rPr lang="en-GB" sz="2000" b="1" dirty="0"/>
              <a:t>Respondents will now follow your screen (via their Links)</a:t>
            </a:r>
            <a:r>
              <a:rPr lang="en-GB" sz="2000" dirty="0"/>
              <a:t> once they hit </a:t>
            </a:r>
            <a:r>
              <a:rPr lang="en-GB" sz="2000" b="1" dirty="0"/>
              <a:t>Join Meeting</a:t>
            </a:r>
            <a:r>
              <a:rPr lang="en-GB" sz="2000" dirty="0"/>
              <a:t> button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2008156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97746" y="74154"/>
            <a:ext cx="8129587" cy="1325563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Complete the Survey</a:t>
            </a:r>
            <a:br>
              <a:rPr lang="en-GB" sz="3200" dirty="0"/>
            </a:br>
            <a:r>
              <a:rPr lang="en-GB" sz="3200" dirty="0"/>
              <a:t>Facilitate Meeting - Voting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25A77-EC3B-407D-B0B9-9959CCF90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38" r="4727"/>
          <a:stretch/>
        </p:blipFill>
        <p:spPr>
          <a:xfrm>
            <a:off x="461300" y="396956"/>
            <a:ext cx="6019800" cy="3994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93BCCE-5031-4FEC-9C70-C9857ECD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43" y="4445599"/>
            <a:ext cx="5817782" cy="2308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059BD3-97D8-41D5-8796-3A67792799E1}"/>
              </a:ext>
            </a:extLst>
          </p:cNvPr>
          <p:cNvSpPr/>
          <p:nvPr/>
        </p:nvSpPr>
        <p:spPr>
          <a:xfrm>
            <a:off x="4132525" y="520092"/>
            <a:ext cx="2430200" cy="489558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C3BC7-BC8E-4049-A538-4EEDE34FF372}"/>
              </a:ext>
            </a:extLst>
          </p:cNvPr>
          <p:cNvSpPr/>
          <p:nvPr/>
        </p:nvSpPr>
        <p:spPr>
          <a:xfrm>
            <a:off x="846400" y="1258038"/>
            <a:ext cx="5249600" cy="464481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F95298-FCF7-4EC3-A3C7-56114E97A2FB}"/>
              </a:ext>
            </a:extLst>
          </p:cNvPr>
          <p:cNvSpPr/>
          <p:nvPr/>
        </p:nvSpPr>
        <p:spPr>
          <a:xfrm>
            <a:off x="533400" y="2084286"/>
            <a:ext cx="5947700" cy="992289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082576-789F-4BCB-A5C2-9AC0A3F16AE2}"/>
              </a:ext>
            </a:extLst>
          </p:cNvPr>
          <p:cNvSpPr/>
          <p:nvPr/>
        </p:nvSpPr>
        <p:spPr>
          <a:xfrm>
            <a:off x="2113225" y="3072792"/>
            <a:ext cx="2773100" cy="337057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67EF0-27AF-47BF-9E38-317433E7273E}"/>
              </a:ext>
            </a:extLst>
          </p:cNvPr>
          <p:cNvSpPr/>
          <p:nvPr/>
        </p:nvSpPr>
        <p:spPr>
          <a:xfrm>
            <a:off x="726674" y="3428798"/>
            <a:ext cx="5559825" cy="781252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6AE70-FAB2-4340-B3F6-A876D18CF2ED}"/>
              </a:ext>
            </a:extLst>
          </p:cNvPr>
          <p:cNvSpPr/>
          <p:nvPr/>
        </p:nvSpPr>
        <p:spPr>
          <a:xfrm>
            <a:off x="6052474" y="1625953"/>
            <a:ext cx="428626" cy="408761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EAFFE7-E462-4613-86A6-F75FD4A46EA4}"/>
              </a:ext>
            </a:extLst>
          </p:cNvPr>
          <p:cNvSpPr/>
          <p:nvPr/>
        </p:nvSpPr>
        <p:spPr>
          <a:xfrm>
            <a:off x="726675" y="4796949"/>
            <a:ext cx="5645550" cy="1832451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4CAE91-BCDA-4A29-9EF6-D1452BFB1558}"/>
              </a:ext>
            </a:extLst>
          </p:cNvPr>
          <p:cNvSpPr txBox="1"/>
          <p:nvPr/>
        </p:nvSpPr>
        <p:spPr>
          <a:xfrm>
            <a:off x="7483910" y="1262982"/>
            <a:ext cx="454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Settings – </a:t>
            </a:r>
            <a:r>
              <a:rPr lang="en-GB" sz="1600" dirty="0"/>
              <a:t>Same options as meeting set up</a:t>
            </a:r>
            <a:br>
              <a:rPr lang="en-GB" sz="1600" dirty="0"/>
            </a:br>
            <a:r>
              <a:rPr lang="en-GB" sz="1600" i="1" dirty="0"/>
              <a:t>NB Analyse Votes guide is below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63C543-6990-4A9C-9FC2-1CF389B40A20}"/>
              </a:ext>
            </a:extLst>
          </p:cNvPr>
          <p:cNvSpPr txBox="1"/>
          <p:nvPr/>
        </p:nvSpPr>
        <p:spPr>
          <a:xfrm>
            <a:off x="6987804" y="12215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1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66B3F0-65A3-47D2-B7A5-7D4C1588F827}"/>
              </a:ext>
            </a:extLst>
          </p:cNvPr>
          <p:cNvSpPr txBox="1"/>
          <p:nvPr/>
        </p:nvSpPr>
        <p:spPr>
          <a:xfrm>
            <a:off x="6987804" y="20496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2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38DF4B-2838-4E54-A6D7-4B5C3FE5382E}"/>
              </a:ext>
            </a:extLst>
          </p:cNvPr>
          <p:cNvSpPr txBox="1"/>
          <p:nvPr/>
        </p:nvSpPr>
        <p:spPr>
          <a:xfrm>
            <a:off x="7019784" y="306331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3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EA6D42-92B8-49D9-970D-5E0824B5957F}"/>
              </a:ext>
            </a:extLst>
          </p:cNvPr>
          <p:cNvSpPr txBox="1"/>
          <p:nvPr/>
        </p:nvSpPr>
        <p:spPr>
          <a:xfrm>
            <a:off x="6987804" y="37854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4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669D37-D303-4276-B634-1B441774544C}"/>
              </a:ext>
            </a:extLst>
          </p:cNvPr>
          <p:cNvSpPr txBox="1"/>
          <p:nvPr/>
        </p:nvSpPr>
        <p:spPr>
          <a:xfrm>
            <a:off x="7011076" y="44672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5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940341-DF6B-4F1D-AE4C-79DA4B4771DE}"/>
              </a:ext>
            </a:extLst>
          </p:cNvPr>
          <p:cNvSpPr txBox="1"/>
          <p:nvPr/>
        </p:nvSpPr>
        <p:spPr>
          <a:xfrm>
            <a:off x="7019890" y="51845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6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36EA56-B049-4F8A-B39D-60E9F0CB4BD5}"/>
              </a:ext>
            </a:extLst>
          </p:cNvPr>
          <p:cNvSpPr txBox="1"/>
          <p:nvPr/>
        </p:nvSpPr>
        <p:spPr>
          <a:xfrm>
            <a:off x="3701554" y="4818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1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11BF56-3272-4558-A361-8EF7DA1D8644}"/>
              </a:ext>
            </a:extLst>
          </p:cNvPr>
          <p:cNvSpPr txBox="1"/>
          <p:nvPr/>
        </p:nvSpPr>
        <p:spPr>
          <a:xfrm>
            <a:off x="164665" y="120688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2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3965D1-8CFF-4423-AC9A-CC38F90AFB02}"/>
              </a:ext>
            </a:extLst>
          </p:cNvPr>
          <p:cNvSpPr txBox="1"/>
          <p:nvPr/>
        </p:nvSpPr>
        <p:spPr>
          <a:xfrm>
            <a:off x="5666464" y="16138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3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6DAD9-49A4-4FA5-8AE2-9CF023543FA5}"/>
              </a:ext>
            </a:extLst>
          </p:cNvPr>
          <p:cNvSpPr txBox="1"/>
          <p:nvPr/>
        </p:nvSpPr>
        <p:spPr>
          <a:xfrm>
            <a:off x="164665" y="22805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4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5A8DA4-9D4A-47C5-9477-787B6DDB7F00}"/>
              </a:ext>
            </a:extLst>
          </p:cNvPr>
          <p:cNvSpPr txBox="1"/>
          <p:nvPr/>
        </p:nvSpPr>
        <p:spPr>
          <a:xfrm>
            <a:off x="164665" y="30112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5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40B63-AE21-43D2-AC39-AA5CF2A9AA1A}"/>
              </a:ext>
            </a:extLst>
          </p:cNvPr>
          <p:cNvSpPr txBox="1"/>
          <p:nvPr/>
        </p:nvSpPr>
        <p:spPr>
          <a:xfrm>
            <a:off x="164665" y="36910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6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D747B-D09D-434B-A40A-860FC6A10E0D}"/>
              </a:ext>
            </a:extLst>
          </p:cNvPr>
          <p:cNvSpPr txBox="1"/>
          <p:nvPr/>
        </p:nvSpPr>
        <p:spPr>
          <a:xfrm>
            <a:off x="7012971" y="58855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7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715636-E4E1-4228-B6A2-4FF4B1226AA2}"/>
              </a:ext>
            </a:extLst>
          </p:cNvPr>
          <p:cNvSpPr txBox="1"/>
          <p:nvPr/>
        </p:nvSpPr>
        <p:spPr>
          <a:xfrm>
            <a:off x="164665" y="54707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7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930EDA-76EC-44AE-809D-E76053A664D9}"/>
              </a:ext>
            </a:extLst>
          </p:cNvPr>
          <p:cNvSpPr txBox="1"/>
          <p:nvPr/>
        </p:nvSpPr>
        <p:spPr>
          <a:xfrm>
            <a:off x="7483910" y="1950157"/>
            <a:ext cx="465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Pairwise question </a:t>
            </a:r>
            <a:r>
              <a:rPr lang="en-GB" sz="1600" dirty="0"/>
              <a:t>– Click on the Context or either Criterion to see Description</a:t>
            </a:r>
            <a:br>
              <a:rPr lang="en-GB" sz="1600" dirty="0"/>
            </a:br>
            <a:r>
              <a:rPr lang="en-GB" sz="1600" b="1" dirty="0">
                <a:solidFill>
                  <a:schemeClr val="bg2"/>
                </a:solidFill>
              </a:rPr>
              <a:t>TIP</a:t>
            </a:r>
            <a:r>
              <a:rPr lang="en-GB" sz="1600" dirty="0"/>
              <a:t> – Clear Descriptions help Respondents vote better</a:t>
            </a:r>
            <a:endParaRPr lang="en-GB" sz="1600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EFADC-A876-45FD-A5BB-32A81763D171}"/>
              </a:ext>
            </a:extLst>
          </p:cNvPr>
          <p:cNvSpPr txBox="1"/>
          <p:nvPr/>
        </p:nvSpPr>
        <p:spPr>
          <a:xfrm>
            <a:off x="7483910" y="2976201"/>
            <a:ext cx="454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Open / Close Voting Panel </a:t>
            </a:r>
            <a:r>
              <a:rPr lang="en-GB" sz="1600" dirty="0"/>
              <a:t>– We recommend to hide the panel &amp; not use the Facilitator Override </a:t>
            </a:r>
            <a:endParaRPr lang="en-GB" sz="1600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084F3E-6033-4560-A23A-3FE5C0B1584F}"/>
              </a:ext>
            </a:extLst>
          </p:cNvPr>
          <p:cNvSpPr txBox="1"/>
          <p:nvPr/>
        </p:nvSpPr>
        <p:spPr>
          <a:xfrm>
            <a:off x="7483910" y="3638244"/>
            <a:ext cx="4543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Facilitator Override </a:t>
            </a:r>
            <a:r>
              <a:rPr lang="en-GB" sz="1600" dirty="0"/>
              <a:t>– Making a vote here will override Respondents’ votes</a:t>
            </a:r>
            <a:br>
              <a:rPr lang="en-GB" sz="1600" dirty="0"/>
            </a:br>
            <a:r>
              <a:rPr lang="en-GB" sz="1600" b="1" dirty="0">
                <a:solidFill>
                  <a:schemeClr val="bg2"/>
                </a:solidFill>
              </a:rPr>
              <a:t>TIP</a:t>
            </a:r>
            <a:r>
              <a:rPr lang="en-GB" sz="1600" dirty="0"/>
              <a:t>  - we recommend not to use this as standard</a:t>
            </a:r>
            <a:endParaRPr lang="en-GB" sz="1600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5B21BD-42B5-4A13-8F13-CEAB40EE5275}"/>
              </a:ext>
            </a:extLst>
          </p:cNvPr>
          <p:cNvSpPr txBox="1"/>
          <p:nvPr/>
        </p:nvSpPr>
        <p:spPr>
          <a:xfrm>
            <a:off x="7483910" y="4472572"/>
            <a:ext cx="454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Revert to Average</a:t>
            </a:r>
            <a:r>
              <a:rPr lang="en-GB" sz="1600" dirty="0"/>
              <a:t>– Reset model to use Respondents’ score (rather than Facilitator Override)</a:t>
            </a:r>
            <a:endParaRPr lang="en-GB" sz="16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BA649A-A91D-4BF1-9679-842EF762E1D5}"/>
              </a:ext>
            </a:extLst>
          </p:cNvPr>
          <p:cNvSpPr txBox="1"/>
          <p:nvPr/>
        </p:nvSpPr>
        <p:spPr>
          <a:xfrm>
            <a:off x="7483910" y="5198655"/>
            <a:ext cx="454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Comment </a:t>
            </a:r>
            <a:r>
              <a:rPr lang="en-GB" sz="1600" dirty="0"/>
              <a:t>– Capture key points from the discussion (NB individual Respondents can also post comments)</a:t>
            </a:r>
            <a:endParaRPr lang="en-GB" sz="160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178491-AA89-408F-BC28-6E2627E3E731}"/>
              </a:ext>
            </a:extLst>
          </p:cNvPr>
          <p:cNvSpPr txBox="1"/>
          <p:nvPr/>
        </p:nvSpPr>
        <p:spPr>
          <a:xfrm>
            <a:off x="7483910" y="5791839"/>
            <a:ext cx="454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Votes </a:t>
            </a:r>
            <a:r>
              <a:rPr lang="en-GB" sz="1600" dirty="0"/>
              <a:t>– See Respondents’ votes &amp; comments in real time</a:t>
            </a:r>
            <a:br>
              <a:rPr lang="en-GB" sz="1600" dirty="0"/>
            </a:br>
            <a:br>
              <a:rPr lang="en-GB" sz="1600" dirty="0"/>
            </a:br>
            <a:r>
              <a:rPr lang="en-GB" sz="1600" b="1" dirty="0">
                <a:solidFill>
                  <a:schemeClr val="bg2"/>
                </a:solidFill>
              </a:rPr>
              <a:t>TIP</a:t>
            </a:r>
            <a:r>
              <a:rPr lang="en-GB" sz="1600" dirty="0"/>
              <a:t>  - don’t refresh to sync, it’ll kick you back to Q1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717022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95732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Complete the Survey</a:t>
            </a:r>
            <a:br>
              <a:rPr lang="en-GB" sz="3200" dirty="0"/>
            </a:br>
            <a:r>
              <a:rPr lang="en-GB" sz="3200" dirty="0"/>
              <a:t>Facilitate Meeting – Question Panel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25A77-EC3B-407D-B0B9-9959CCF90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478" b="58016"/>
          <a:stretch/>
        </p:blipFill>
        <p:spPr>
          <a:xfrm>
            <a:off x="390402" y="1578475"/>
            <a:ext cx="5483364" cy="3016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E9E5E8-6E3C-48B8-8877-C049B2AA6379}"/>
              </a:ext>
            </a:extLst>
          </p:cNvPr>
          <p:cNvSpPr txBox="1"/>
          <p:nvPr/>
        </p:nvSpPr>
        <p:spPr>
          <a:xfrm>
            <a:off x="8617220" y="1578475"/>
            <a:ext cx="331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Navigation  – </a:t>
            </a:r>
            <a:r>
              <a:rPr lang="en-GB" sz="1600" dirty="0"/>
              <a:t>Use the Arrow to open up the Criteria &amp; jump to a different question</a:t>
            </a:r>
            <a:endParaRPr lang="en-GB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EA8976-6CCE-4196-B921-F515D0AF72C3}"/>
              </a:ext>
            </a:extLst>
          </p:cNvPr>
          <p:cNvSpPr/>
          <p:nvPr/>
        </p:nvSpPr>
        <p:spPr>
          <a:xfrm>
            <a:off x="4277901" y="3552235"/>
            <a:ext cx="191825" cy="283181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AEE94F-3D6E-469A-9AA0-6D8972DB5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42" y="4748244"/>
            <a:ext cx="3953427" cy="638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9B50A-27A1-4235-9013-2807B3DA7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771" y="1329185"/>
            <a:ext cx="3419185" cy="161609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444F82-21D7-468D-A529-5888988CC4B4}"/>
              </a:ext>
            </a:extLst>
          </p:cNvPr>
          <p:cNvCxnSpPr>
            <a:cxnSpLocks/>
          </p:cNvCxnSpPr>
          <p:nvPr/>
        </p:nvCxnSpPr>
        <p:spPr>
          <a:xfrm flipV="1">
            <a:off x="4554260" y="2945284"/>
            <a:ext cx="505511" cy="565206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0B6A956-B1E1-467D-A582-7AF1EAFAD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42" y="5688667"/>
            <a:ext cx="4001058" cy="657317"/>
          </a:xfrm>
          <a:prstGeom prst="rect">
            <a:avLst/>
          </a:prstGeom>
        </p:spPr>
      </p:pic>
      <p:sp>
        <p:nvSpPr>
          <p:cNvPr id="19" name="Freeform 502">
            <a:extLst>
              <a:ext uri="{FF2B5EF4-FFF2-40B4-BE49-F238E27FC236}">
                <a16:creationId xmlns:a16="http://schemas.microsoft.com/office/drawing/2014/main" id="{D7B6C90E-A37E-4362-814F-AC28A661AB96}"/>
              </a:ext>
            </a:extLst>
          </p:cNvPr>
          <p:cNvSpPr>
            <a:spLocks noEditPoints="1"/>
          </p:cNvSpPr>
          <p:nvPr/>
        </p:nvSpPr>
        <p:spPr bwMode="auto">
          <a:xfrm>
            <a:off x="525482" y="2990881"/>
            <a:ext cx="538399" cy="378142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C74047-2629-487C-AD4C-DDD2DCD1D6B1}"/>
              </a:ext>
            </a:extLst>
          </p:cNvPr>
          <p:cNvSpPr txBox="1"/>
          <p:nvPr/>
        </p:nvSpPr>
        <p:spPr>
          <a:xfrm>
            <a:off x="5915025" y="4039070"/>
            <a:ext cx="611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Data from Votes – </a:t>
            </a:r>
            <a:r>
              <a:rPr lang="en-GB" sz="1600" dirty="0"/>
              <a:t>Respondents’ answers are being combined by an average (geometric mean) to create the model output </a:t>
            </a:r>
            <a:endParaRPr lang="en-GB" sz="1600" i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0C32CCB-0AB2-4078-B617-B8BAF00B40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676" t="31268" r="17100" b="21325"/>
          <a:stretch/>
        </p:blipFill>
        <p:spPr>
          <a:xfrm>
            <a:off x="5191241" y="3965359"/>
            <a:ext cx="663085" cy="732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4E5E5F-35A2-4B96-844D-48B1F36306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13" t="15629" r="9916" b="9923"/>
          <a:stretch/>
        </p:blipFill>
        <p:spPr>
          <a:xfrm>
            <a:off x="5191242" y="4756465"/>
            <a:ext cx="663085" cy="7215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F19CD4-5F3B-48C0-BF81-CA817E4C96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242" y="5496576"/>
            <a:ext cx="663085" cy="7893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D3F7263-4972-43F9-BE51-D961DA188C67}"/>
              </a:ext>
            </a:extLst>
          </p:cNvPr>
          <p:cNvSpPr txBox="1"/>
          <p:nvPr/>
        </p:nvSpPr>
        <p:spPr>
          <a:xfrm>
            <a:off x="5191241" y="3013501"/>
            <a:ext cx="6775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Question Status Tracker</a:t>
            </a:r>
            <a:r>
              <a:rPr lang="en-GB" sz="1600" dirty="0"/>
              <a:t> – shows you where the data for your model is currently coming from</a:t>
            </a:r>
          </a:p>
          <a:p>
            <a:r>
              <a:rPr lang="en-GB" sz="1600" b="1" dirty="0">
                <a:solidFill>
                  <a:schemeClr val="bg2"/>
                </a:solidFill>
              </a:rPr>
              <a:t>TIP</a:t>
            </a:r>
            <a:r>
              <a:rPr lang="en-GB" sz="1600" dirty="0"/>
              <a:t> this is very important – make sure all your questions are </a:t>
            </a:r>
            <a:r>
              <a:rPr lang="en-GB" sz="1600" b="1" dirty="0">
                <a:solidFill>
                  <a:schemeClr val="accent3"/>
                </a:solidFill>
              </a:rPr>
              <a:t>green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35BC4A-4E74-4B5F-8D23-9A5B845547C8}"/>
              </a:ext>
            </a:extLst>
          </p:cNvPr>
          <p:cNvSpPr txBox="1"/>
          <p:nvPr/>
        </p:nvSpPr>
        <p:spPr>
          <a:xfrm>
            <a:off x="5940052" y="4841252"/>
            <a:ext cx="611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Data Override – </a:t>
            </a:r>
            <a:r>
              <a:rPr lang="en-GB" sz="1600" dirty="0"/>
              <a:t>Score is coming from the Facilitator: this can be a legitimate approach but don’t do it by accident!</a:t>
            </a:r>
            <a:endParaRPr lang="en-GB" sz="16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A4839E-04DA-46C0-93B4-134FD40F7C71}"/>
              </a:ext>
            </a:extLst>
          </p:cNvPr>
          <p:cNvSpPr txBox="1"/>
          <p:nvPr/>
        </p:nvSpPr>
        <p:spPr>
          <a:xfrm>
            <a:off x="5940052" y="5751747"/>
            <a:ext cx="6112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No Data – </a:t>
            </a:r>
            <a:r>
              <a:rPr lang="en-GB" sz="1600" dirty="0"/>
              <a:t>Question has no replies &amp; no override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27701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8F551FAF-49BA-4329-94CC-30AECEC572DB}"/>
              </a:ext>
            </a:extLst>
          </p:cNvPr>
          <p:cNvSpPr/>
          <p:nvPr/>
        </p:nvSpPr>
        <p:spPr>
          <a:xfrm>
            <a:off x="4818456" y="1694995"/>
            <a:ext cx="1294841" cy="2778775"/>
          </a:xfrm>
          <a:prstGeom prst="curved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3" name="Title 1">
            <a:extLst>
              <a:ext uri="{FF2B5EF4-FFF2-40B4-BE49-F238E27FC236}">
                <a16:creationId xmlns:a16="http://schemas.microsoft.com/office/drawing/2014/main" id="{6E7E9402-537B-474B-B2DA-C27B54AD8131}"/>
              </a:ext>
            </a:extLst>
          </p:cNvPr>
          <p:cNvSpPr txBox="1">
            <a:spLocks/>
          </p:cNvSpPr>
          <p:nvPr/>
        </p:nvSpPr>
        <p:spPr>
          <a:xfrm>
            <a:off x="3764857" y="-95704"/>
            <a:ext cx="8181974" cy="866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Weighting Survey = Pairwise model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176B81-5AB3-449B-870D-4A71926F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97" y="292625"/>
            <a:ext cx="3841841" cy="6565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Pairwise model will determine the relative importance of our criteria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Score all the criteria against each other…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…then score the sub-criteria within each ‘branch’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Number of questions will be driven by number of Criteria in your AHP model</a:t>
            </a:r>
          </a:p>
          <a:p>
            <a:pPr marL="457200" lvl="1" indent="0">
              <a:buNone/>
            </a:pPr>
            <a:br>
              <a:rPr lang="en-GB" sz="2000" dirty="0"/>
            </a:br>
            <a:r>
              <a:rPr lang="en-GB" sz="2000" b="1" dirty="0">
                <a:ea typeface="+mn-lt"/>
                <a:cs typeface="+mn-lt"/>
              </a:rPr>
              <a:t># questions = (n2 – n) / 2</a:t>
            </a:r>
            <a:endParaRPr lang="en-US" sz="2000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GB" sz="2000" b="1" i="1" dirty="0">
                <a:ea typeface="+mn-lt"/>
                <a:cs typeface="+mn-lt"/>
              </a:rPr>
              <a:t>where n = number criteria</a:t>
            </a:r>
            <a:endParaRPr lang="en-GB" sz="2000" dirty="0">
              <a:ea typeface="+mn-lt"/>
              <a:cs typeface="+mn-lt"/>
            </a:endParaRPr>
          </a:p>
          <a:p>
            <a:pPr marL="457200" lvl="1" indent="0" algn="ctr">
              <a:buNone/>
            </a:pPr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FF0A6-F020-4BCB-A013-467C69AA9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110" y="5551425"/>
            <a:ext cx="1833603" cy="122051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CCE8A0-BDEB-40F4-AD8C-53946A551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560" y="5552312"/>
            <a:ext cx="1750615" cy="1218744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79BD6A-C8C5-4E9A-8096-F8B8E20BB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641" y="2461441"/>
            <a:ext cx="1799246" cy="12001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598E4E-0CE4-4734-9E29-C5D0C4B65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5459" y="5560303"/>
            <a:ext cx="1806329" cy="123144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B6D842-6AD5-47FE-8876-9C36D0C82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5555" y="2469110"/>
            <a:ext cx="1759570" cy="12077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71F369-F569-46EE-A0B5-1A4963975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1054" y="2462767"/>
            <a:ext cx="1799246" cy="120018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787F430-2B3D-4F55-9AC8-427669E807E3}"/>
              </a:ext>
            </a:extLst>
          </p:cNvPr>
          <p:cNvSpPr txBox="1"/>
          <p:nvPr/>
        </p:nvSpPr>
        <p:spPr>
          <a:xfrm>
            <a:off x="7878671" y="839007"/>
            <a:ext cx="117471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/>
              <a:t>Goal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7AB4788-0A01-4548-8ABC-86BD50866193}"/>
              </a:ext>
            </a:extLst>
          </p:cNvPr>
          <p:cNvSpPr txBox="1"/>
          <p:nvPr/>
        </p:nvSpPr>
        <p:spPr>
          <a:xfrm>
            <a:off x="6284665" y="1674548"/>
            <a:ext cx="1174714" cy="3677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/>
              <a:t>Criteria 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CDC8EA-13EC-4065-8F1C-8327608691EF}"/>
              </a:ext>
            </a:extLst>
          </p:cNvPr>
          <p:cNvSpPr txBox="1"/>
          <p:nvPr/>
        </p:nvSpPr>
        <p:spPr>
          <a:xfrm>
            <a:off x="7742939" y="1674548"/>
            <a:ext cx="1174714" cy="3677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/>
              <a:t>Criteria 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D64258E-D01D-4410-AD9B-58CB0970CD76}"/>
              </a:ext>
            </a:extLst>
          </p:cNvPr>
          <p:cNvSpPr txBox="1"/>
          <p:nvPr/>
        </p:nvSpPr>
        <p:spPr>
          <a:xfrm>
            <a:off x="9201213" y="1674548"/>
            <a:ext cx="1174714" cy="3677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/>
              <a:t>Criteria 3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B04D070A-62D8-49FD-A7A8-58EF2D02FEB6}"/>
              </a:ext>
            </a:extLst>
          </p:cNvPr>
          <p:cNvCxnSpPr>
            <a:stCxn id="14" idx="2"/>
            <a:endCxn id="17" idx="2"/>
          </p:cNvCxnSpPr>
          <p:nvPr/>
        </p:nvCxnSpPr>
        <p:spPr>
          <a:xfrm rot="16200000" flipH="1">
            <a:off x="8330296" y="584022"/>
            <a:ext cx="12700" cy="2916548"/>
          </a:xfrm>
          <a:prstGeom prst="bentConnector3">
            <a:avLst>
              <a:gd name="adj1" fmla="val 28173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FA52DA0-BA18-4BE1-A079-FD315FA3C9F7}"/>
              </a:ext>
            </a:extLst>
          </p:cNvPr>
          <p:cNvSpPr txBox="1"/>
          <p:nvPr/>
        </p:nvSpPr>
        <p:spPr>
          <a:xfrm>
            <a:off x="7437444" y="1396984"/>
            <a:ext cx="445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/>
              <a:t>Q1</a:t>
            </a:r>
          </a:p>
        </p:txBody>
      </p:sp>
      <p:sp>
        <p:nvSpPr>
          <p:cNvPr id="24" name="CaixaDeTexto 40">
            <a:extLst>
              <a:ext uri="{FF2B5EF4-FFF2-40B4-BE49-F238E27FC236}">
                <a16:creationId xmlns:a16="http://schemas.microsoft.com/office/drawing/2014/main" id="{4588A0A9-3C76-4E44-AA1B-F9D2882C648E}"/>
              </a:ext>
            </a:extLst>
          </p:cNvPr>
          <p:cNvSpPr txBox="1"/>
          <p:nvPr/>
        </p:nvSpPr>
        <p:spPr>
          <a:xfrm>
            <a:off x="9318975" y="2113534"/>
            <a:ext cx="445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/>
              <a:t>Q2</a:t>
            </a:r>
          </a:p>
        </p:txBody>
      </p:sp>
      <p:sp>
        <p:nvSpPr>
          <p:cNvPr id="31" name="CaixaDeTexto 40">
            <a:extLst>
              <a:ext uri="{FF2B5EF4-FFF2-40B4-BE49-F238E27FC236}">
                <a16:creationId xmlns:a16="http://schemas.microsoft.com/office/drawing/2014/main" id="{6BD9648A-CADD-433E-AD00-D090A14D974F}"/>
              </a:ext>
            </a:extLst>
          </p:cNvPr>
          <p:cNvSpPr txBox="1"/>
          <p:nvPr/>
        </p:nvSpPr>
        <p:spPr>
          <a:xfrm>
            <a:off x="8862765" y="1417996"/>
            <a:ext cx="445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/>
              <a:t>Q3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18838E8-F026-4839-954F-B960495C6B73}"/>
              </a:ext>
            </a:extLst>
          </p:cNvPr>
          <p:cNvSpPr/>
          <p:nvPr/>
        </p:nvSpPr>
        <p:spPr>
          <a:xfrm>
            <a:off x="5532504" y="5555124"/>
            <a:ext cx="1762805" cy="35275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4E77566-0F3A-493F-A280-096329FB53F5}"/>
              </a:ext>
            </a:extLst>
          </p:cNvPr>
          <p:cNvSpPr/>
          <p:nvPr/>
        </p:nvSpPr>
        <p:spPr>
          <a:xfrm>
            <a:off x="7360046" y="5559157"/>
            <a:ext cx="1762805" cy="35275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Question 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A2BA51-FB49-4BB9-91C3-E997783981DF}"/>
              </a:ext>
            </a:extLst>
          </p:cNvPr>
          <p:cNvSpPr/>
          <p:nvPr/>
        </p:nvSpPr>
        <p:spPr>
          <a:xfrm>
            <a:off x="9184880" y="5576360"/>
            <a:ext cx="1762805" cy="35275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Question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08F2EE-28B5-4A26-BF97-7754356F3267}"/>
              </a:ext>
            </a:extLst>
          </p:cNvPr>
          <p:cNvSpPr/>
          <p:nvPr/>
        </p:nvSpPr>
        <p:spPr>
          <a:xfrm>
            <a:off x="4221400" y="793703"/>
            <a:ext cx="498778" cy="2961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Score Top Level Criteria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A85D151-2556-4B9B-AD9E-C59D71BA0542}"/>
              </a:ext>
            </a:extLst>
          </p:cNvPr>
          <p:cNvSpPr/>
          <p:nvPr/>
        </p:nvSpPr>
        <p:spPr>
          <a:xfrm>
            <a:off x="4225936" y="3816664"/>
            <a:ext cx="498778" cy="296194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Score Sub-Criteria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D6D762E-D5DF-459D-B36F-70B645B15331}"/>
              </a:ext>
            </a:extLst>
          </p:cNvPr>
          <p:cNvSpPr/>
          <p:nvPr/>
        </p:nvSpPr>
        <p:spPr>
          <a:xfrm>
            <a:off x="4304398" y="3635070"/>
            <a:ext cx="323020" cy="38274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92640E1-F860-4C19-8AFC-4C142E2503A7}"/>
              </a:ext>
            </a:extLst>
          </p:cNvPr>
          <p:cNvSpPr/>
          <p:nvPr/>
        </p:nvSpPr>
        <p:spPr>
          <a:xfrm>
            <a:off x="7397936" y="2497741"/>
            <a:ext cx="1698286" cy="32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Question 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44BB059-6361-4330-AB48-91BBD955FE3E}"/>
              </a:ext>
            </a:extLst>
          </p:cNvPr>
          <p:cNvSpPr/>
          <p:nvPr/>
        </p:nvSpPr>
        <p:spPr>
          <a:xfrm>
            <a:off x="9181725" y="2475275"/>
            <a:ext cx="1744333" cy="284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Question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1BD3CC-5D53-4926-8225-29F7AB1BD001}"/>
              </a:ext>
            </a:extLst>
          </p:cNvPr>
          <p:cNvCxnSpPr>
            <a:cxnSpLocks/>
          </p:cNvCxnSpPr>
          <p:nvPr/>
        </p:nvCxnSpPr>
        <p:spPr>
          <a:xfrm>
            <a:off x="8954597" y="1838467"/>
            <a:ext cx="1785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2">
            <a:extLst>
              <a:ext uri="{FF2B5EF4-FFF2-40B4-BE49-F238E27FC236}">
                <a16:creationId xmlns:a16="http://schemas.microsoft.com/office/drawing/2014/main" id="{4B4314DE-6502-4764-8629-084C744169F1}"/>
              </a:ext>
            </a:extLst>
          </p:cNvPr>
          <p:cNvSpPr txBox="1"/>
          <p:nvPr/>
        </p:nvSpPr>
        <p:spPr>
          <a:xfrm>
            <a:off x="7698754" y="4009910"/>
            <a:ext cx="1174714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F2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>
                <a:solidFill>
                  <a:schemeClr val="bg1"/>
                </a:solidFill>
              </a:rPr>
              <a:t>Criteria 1</a:t>
            </a:r>
          </a:p>
        </p:txBody>
      </p:sp>
      <p:sp>
        <p:nvSpPr>
          <p:cNvPr id="70" name="CaixaDeTexto 13">
            <a:extLst>
              <a:ext uri="{FF2B5EF4-FFF2-40B4-BE49-F238E27FC236}">
                <a16:creationId xmlns:a16="http://schemas.microsoft.com/office/drawing/2014/main" id="{34D1D4CA-3E46-4A6D-9A25-3324CA02C2E6}"/>
              </a:ext>
            </a:extLst>
          </p:cNvPr>
          <p:cNvSpPr txBox="1"/>
          <p:nvPr/>
        </p:nvSpPr>
        <p:spPr>
          <a:xfrm>
            <a:off x="6249033" y="4794841"/>
            <a:ext cx="1174714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F2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</a:rPr>
              <a:t>Sub Criteria 1.1</a:t>
            </a:r>
          </a:p>
        </p:txBody>
      </p:sp>
      <p:sp>
        <p:nvSpPr>
          <p:cNvPr id="81" name="CaixaDeTexto 13">
            <a:extLst>
              <a:ext uri="{FF2B5EF4-FFF2-40B4-BE49-F238E27FC236}">
                <a16:creationId xmlns:a16="http://schemas.microsoft.com/office/drawing/2014/main" id="{8B0BDF60-BBEB-41B0-B665-5558A660AAA7}"/>
              </a:ext>
            </a:extLst>
          </p:cNvPr>
          <p:cNvSpPr txBox="1"/>
          <p:nvPr/>
        </p:nvSpPr>
        <p:spPr>
          <a:xfrm>
            <a:off x="7728913" y="4792957"/>
            <a:ext cx="1174714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F2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</a:rPr>
              <a:t>Sub Criteria 1.2</a:t>
            </a:r>
          </a:p>
        </p:txBody>
      </p:sp>
      <p:sp>
        <p:nvSpPr>
          <p:cNvPr id="82" name="CaixaDeTexto 13">
            <a:extLst>
              <a:ext uri="{FF2B5EF4-FFF2-40B4-BE49-F238E27FC236}">
                <a16:creationId xmlns:a16="http://schemas.microsoft.com/office/drawing/2014/main" id="{FC3AF23D-1AF3-45E3-8396-0C7F551021C4}"/>
              </a:ext>
            </a:extLst>
          </p:cNvPr>
          <p:cNvSpPr txBox="1"/>
          <p:nvPr/>
        </p:nvSpPr>
        <p:spPr>
          <a:xfrm>
            <a:off x="9180327" y="4815484"/>
            <a:ext cx="1174714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F2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</a:rPr>
              <a:t>Sub Criteria 1.3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30EA3B9-8EED-4431-8887-8CA9127F4DC7}"/>
              </a:ext>
            </a:extLst>
          </p:cNvPr>
          <p:cNvCxnSpPr>
            <a:cxnSpLocks/>
          </p:cNvCxnSpPr>
          <p:nvPr/>
        </p:nvCxnSpPr>
        <p:spPr>
          <a:xfrm>
            <a:off x="7506671" y="1826798"/>
            <a:ext cx="1785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FACAF1F-CD77-44BE-A11F-10B836683504}"/>
              </a:ext>
            </a:extLst>
          </p:cNvPr>
          <p:cNvCxnSpPr>
            <a:cxnSpLocks/>
          </p:cNvCxnSpPr>
          <p:nvPr/>
        </p:nvCxnSpPr>
        <p:spPr>
          <a:xfrm>
            <a:off x="8964100" y="4953983"/>
            <a:ext cx="1785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35">
            <a:extLst>
              <a:ext uri="{FF2B5EF4-FFF2-40B4-BE49-F238E27FC236}">
                <a16:creationId xmlns:a16="http://schemas.microsoft.com/office/drawing/2014/main" id="{A7482EBA-2D45-482F-BC35-3D2A64E11D02}"/>
              </a:ext>
            </a:extLst>
          </p:cNvPr>
          <p:cNvCxnSpPr/>
          <p:nvPr/>
        </p:nvCxnSpPr>
        <p:spPr>
          <a:xfrm rot="16200000" flipH="1">
            <a:off x="8279761" y="3656616"/>
            <a:ext cx="12700" cy="2916548"/>
          </a:xfrm>
          <a:prstGeom prst="bentConnector3">
            <a:avLst>
              <a:gd name="adj1" fmla="val 28173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B34287E-3A6F-46A1-A2C9-817346577555}"/>
              </a:ext>
            </a:extLst>
          </p:cNvPr>
          <p:cNvCxnSpPr>
            <a:cxnSpLocks/>
          </p:cNvCxnSpPr>
          <p:nvPr/>
        </p:nvCxnSpPr>
        <p:spPr>
          <a:xfrm>
            <a:off x="7488382" y="4931456"/>
            <a:ext cx="1785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40">
            <a:extLst>
              <a:ext uri="{FF2B5EF4-FFF2-40B4-BE49-F238E27FC236}">
                <a16:creationId xmlns:a16="http://schemas.microsoft.com/office/drawing/2014/main" id="{6CAA77C2-B1D3-4C1D-8567-4B9B91EF9110}"/>
              </a:ext>
            </a:extLst>
          </p:cNvPr>
          <p:cNvSpPr txBox="1"/>
          <p:nvPr/>
        </p:nvSpPr>
        <p:spPr>
          <a:xfrm>
            <a:off x="7441980" y="4499528"/>
            <a:ext cx="445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/>
              <a:t>Q1</a:t>
            </a:r>
          </a:p>
        </p:txBody>
      </p:sp>
      <p:sp>
        <p:nvSpPr>
          <p:cNvPr id="65" name="CaixaDeTexto 40">
            <a:extLst>
              <a:ext uri="{FF2B5EF4-FFF2-40B4-BE49-F238E27FC236}">
                <a16:creationId xmlns:a16="http://schemas.microsoft.com/office/drawing/2014/main" id="{CDF6A378-1025-470F-9534-68277F8BD1A8}"/>
              </a:ext>
            </a:extLst>
          </p:cNvPr>
          <p:cNvSpPr txBox="1"/>
          <p:nvPr/>
        </p:nvSpPr>
        <p:spPr>
          <a:xfrm>
            <a:off x="9350623" y="5197833"/>
            <a:ext cx="445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/>
              <a:t>Q2</a:t>
            </a:r>
          </a:p>
        </p:txBody>
      </p:sp>
      <p:sp>
        <p:nvSpPr>
          <p:cNvPr id="71" name="CaixaDeTexto 40">
            <a:extLst>
              <a:ext uri="{FF2B5EF4-FFF2-40B4-BE49-F238E27FC236}">
                <a16:creationId xmlns:a16="http://schemas.microsoft.com/office/drawing/2014/main" id="{1522E64C-7887-4CC3-8AF7-A2E0D65D3621}"/>
              </a:ext>
            </a:extLst>
          </p:cNvPr>
          <p:cNvSpPr txBox="1"/>
          <p:nvPr/>
        </p:nvSpPr>
        <p:spPr>
          <a:xfrm>
            <a:off x="8867301" y="4520540"/>
            <a:ext cx="445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/>
              <a:t>Q3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9BDB9A0-9E30-49E0-B0C6-D3DE930779A2}"/>
              </a:ext>
            </a:extLst>
          </p:cNvPr>
          <p:cNvSpPr/>
          <p:nvPr/>
        </p:nvSpPr>
        <p:spPr>
          <a:xfrm>
            <a:off x="6181344" y="1556495"/>
            <a:ext cx="1325327" cy="571167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659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29629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Complete the Survey</a:t>
            </a:r>
            <a:br>
              <a:rPr lang="en-GB" sz="3200" dirty="0"/>
            </a:br>
            <a:r>
              <a:rPr lang="en-GB" sz="3200" dirty="0"/>
              <a:t>Facilitate Meeting – Analyse Votes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4E23B-3A07-4E51-BBD7-02A6A2044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46"/>
          <a:stretch/>
        </p:blipFill>
        <p:spPr>
          <a:xfrm>
            <a:off x="394949" y="1502817"/>
            <a:ext cx="4848902" cy="11832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36B2C4-1929-4207-95A7-5F25B5AEDF2D}"/>
              </a:ext>
            </a:extLst>
          </p:cNvPr>
          <p:cNvSpPr/>
          <p:nvPr/>
        </p:nvSpPr>
        <p:spPr>
          <a:xfrm>
            <a:off x="3298425" y="1561898"/>
            <a:ext cx="1730776" cy="1183232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FE021-20E7-4787-83FC-372510737B80}"/>
              </a:ext>
            </a:extLst>
          </p:cNvPr>
          <p:cNvSpPr txBox="1"/>
          <p:nvPr/>
        </p:nvSpPr>
        <p:spPr>
          <a:xfrm>
            <a:off x="323966" y="2827930"/>
            <a:ext cx="5124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Disagreements</a:t>
            </a:r>
            <a:r>
              <a:rPr lang="en-GB" sz="1600" dirty="0"/>
              <a:t> – shows where Respondents’ votes are least aligned based on distribution of scores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/>
              <a:t>Click </a:t>
            </a:r>
            <a:r>
              <a:rPr lang="en-GB" sz="1600" b="1" dirty="0"/>
              <a:t>show</a:t>
            </a:r>
            <a:r>
              <a:rPr lang="en-GB" sz="1600" dirty="0"/>
              <a:t> to review answers &amp; explore topic</a:t>
            </a:r>
            <a:br>
              <a:rPr lang="en-GB" sz="1600" dirty="0"/>
            </a:br>
            <a:br>
              <a:rPr lang="en-GB" sz="1600" dirty="0"/>
            </a:br>
            <a:r>
              <a:rPr lang="en-GB" sz="1600" b="1" dirty="0">
                <a:solidFill>
                  <a:schemeClr val="bg2"/>
                </a:solidFill>
              </a:rPr>
              <a:t>TIP</a:t>
            </a:r>
            <a:r>
              <a:rPr lang="en-GB" sz="1600" dirty="0"/>
              <a:t> – Use this to focus on areas where people need to spend time discussing different points of view</a:t>
            </a:r>
            <a:endParaRPr lang="en-GB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4FABB-C1C1-4590-B912-4BFDC7E78D76}"/>
              </a:ext>
            </a:extLst>
          </p:cNvPr>
          <p:cNvSpPr txBox="1"/>
          <p:nvPr/>
        </p:nvSpPr>
        <p:spPr>
          <a:xfrm>
            <a:off x="278720" y="5023478"/>
            <a:ext cx="5124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Consistency analysis</a:t>
            </a:r>
            <a:r>
              <a:rPr lang="en-GB" sz="1600" dirty="0"/>
              <a:t> – Same as individual Respondents’ analysis in Survey</a:t>
            </a:r>
            <a:br>
              <a:rPr lang="en-GB" sz="1600" dirty="0"/>
            </a:br>
            <a:br>
              <a:rPr lang="en-GB" sz="1600" dirty="0"/>
            </a:br>
            <a:r>
              <a:rPr lang="en-GB" sz="1600" b="1" dirty="0">
                <a:solidFill>
                  <a:schemeClr val="bg2"/>
                </a:solidFill>
              </a:rPr>
              <a:t>TIP</a:t>
            </a:r>
            <a:r>
              <a:rPr lang="en-GB" sz="1600" dirty="0"/>
              <a:t> – Inconsistencies at a group level can balance each other out. For a thorough model check at individual Respondent level</a:t>
            </a:r>
            <a:endParaRPr lang="en-GB" sz="16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FFDB48-AF1A-4726-900E-76BE3E174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865" y="4548427"/>
            <a:ext cx="4339881" cy="21529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89A430-61A8-47FA-9D74-D8D1784FE0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83"/>
          <a:stretch/>
        </p:blipFill>
        <p:spPr>
          <a:xfrm>
            <a:off x="5582865" y="1425740"/>
            <a:ext cx="3581889" cy="26387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17BECD-1159-4D43-A64E-6D4CE3873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7459" y="1663865"/>
            <a:ext cx="2312459" cy="95551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0578E-A7A3-475D-8060-E70C1E0284DC}"/>
              </a:ext>
            </a:extLst>
          </p:cNvPr>
          <p:cNvCxnSpPr>
            <a:cxnSpLocks/>
          </p:cNvCxnSpPr>
          <p:nvPr/>
        </p:nvCxnSpPr>
        <p:spPr>
          <a:xfrm flipV="1">
            <a:off x="9164754" y="2153514"/>
            <a:ext cx="454937" cy="1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7D301EC-6C04-4B32-89C0-B64EB292A87D}"/>
              </a:ext>
            </a:extLst>
          </p:cNvPr>
          <p:cNvSpPr/>
          <p:nvPr/>
        </p:nvSpPr>
        <p:spPr>
          <a:xfrm>
            <a:off x="8800594" y="1986725"/>
            <a:ext cx="342901" cy="333577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 502">
            <a:extLst>
              <a:ext uri="{FF2B5EF4-FFF2-40B4-BE49-F238E27FC236}">
                <a16:creationId xmlns:a16="http://schemas.microsoft.com/office/drawing/2014/main" id="{7EA8AE2F-3F1C-46D2-ADA6-B26F2D1CECB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836985" y="3928931"/>
            <a:ext cx="369465" cy="1555732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Freeform 502">
            <a:extLst>
              <a:ext uri="{FF2B5EF4-FFF2-40B4-BE49-F238E27FC236}">
                <a16:creationId xmlns:a16="http://schemas.microsoft.com/office/drawing/2014/main" id="{47B7BA2A-C3DE-4B2C-9A5E-1530850A3B5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836984" y="794729"/>
            <a:ext cx="369465" cy="1555732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29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CFE797-103E-C3A1-E76A-BE2F3CD2A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803" y="1132584"/>
            <a:ext cx="3740490" cy="242574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090" y="0"/>
            <a:ext cx="5248823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Complete the Survey</a:t>
            </a:r>
            <a:br>
              <a:rPr lang="en-GB" sz="3200" dirty="0"/>
            </a:br>
            <a:r>
              <a:rPr lang="en-GB" sz="3200" dirty="0"/>
              <a:t>Review Weights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7CC806-CDD2-4748-866C-58DB1CF7D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98" y="3913834"/>
            <a:ext cx="4472673" cy="20953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B7319D-3FF7-4444-A62B-F58CB48ACE37}"/>
              </a:ext>
            </a:extLst>
          </p:cNvPr>
          <p:cNvSpPr txBox="1"/>
          <p:nvPr/>
        </p:nvSpPr>
        <p:spPr>
          <a:xfrm>
            <a:off x="290934" y="694768"/>
            <a:ext cx="660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Check the Results… do they meet the ‘gut check’</a:t>
            </a:r>
            <a:endParaRPr lang="en-GB" sz="2400" i="1" dirty="0">
              <a:solidFill>
                <a:schemeClr val="bg2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DB4445-D16D-4AE2-BDFB-9386BB82B016}"/>
              </a:ext>
            </a:extLst>
          </p:cNvPr>
          <p:cNvCxnSpPr>
            <a:cxnSpLocks/>
          </p:cNvCxnSpPr>
          <p:nvPr/>
        </p:nvCxnSpPr>
        <p:spPr>
          <a:xfrm>
            <a:off x="5309713" y="2368039"/>
            <a:ext cx="383885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EE38D7A-1583-4D00-B492-DFC4478F3B5C}"/>
              </a:ext>
            </a:extLst>
          </p:cNvPr>
          <p:cNvSpPr txBox="1"/>
          <p:nvPr/>
        </p:nvSpPr>
        <p:spPr>
          <a:xfrm>
            <a:off x="436266" y="3265484"/>
            <a:ext cx="4483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Compare Weights </a:t>
            </a:r>
            <a:r>
              <a:rPr lang="en-GB" sz="1600" dirty="0"/>
              <a:t>– See how different Respondents’ Criteria Weights compare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59982E-6272-4E30-B615-972A42FB7C61}"/>
              </a:ext>
            </a:extLst>
          </p:cNvPr>
          <p:cNvSpPr/>
          <p:nvPr/>
        </p:nvSpPr>
        <p:spPr>
          <a:xfrm>
            <a:off x="519268" y="4159147"/>
            <a:ext cx="1182933" cy="230231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7CC711-6D19-4261-85CB-305F350FD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617" y="1504046"/>
            <a:ext cx="2168802" cy="1047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0E5D3-2A7B-415B-9725-69AF37B20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758" y="1718074"/>
            <a:ext cx="946125" cy="1322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F890C1-4795-4131-9B7B-3D7E8CB6D43A}"/>
              </a:ext>
            </a:extLst>
          </p:cNvPr>
          <p:cNvSpPr/>
          <p:nvPr/>
        </p:nvSpPr>
        <p:spPr>
          <a:xfrm>
            <a:off x="4363588" y="2248289"/>
            <a:ext cx="897013" cy="182445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C871ED-351E-4B18-AFFA-ED4589E60D3F}"/>
              </a:ext>
            </a:extLst>
          </p:cNvPr>
          <p:cNvSpPr/>
          <p:nvPr/>
        </p:nvSpPr>
        <p:spPr>
          <a:xfrm>
            <a:off x="4364986" y="2425856"/>
            <a:ext cx="897013" cy="182445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2EBEF4-C58A-4771-A517-8B9892B3A1F1}"/>
              </a:ext>
            </a:extLst>
          </p:cNvPr>
          <p:cNvCxnSpPr>
            <a:cxnSpLocks/>
          </p:cNvCxnSpPr>
          <p:nvPr/>
        </p:nvCxnSpPr>
        <p:spPr>
          <a:xfrm flipH="1">
            <a:off x="3931391" y="2657948"/>
            <a:ext cx="295744" cy="355475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A8F251F-5673-A529-B4D4-C987DF383EB3}"/>
              </a:ext>
            </a:extLst>
          </p:cNvPr>
          <p:cNvSpPr txBox="1"/>
          <p:nvPr/>
        </p:nvSpPr>
        <p:spPr>
          <a:xfrm>
            <a:off x="447498" y="6085215"/>
            <a:ext cx="485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chemeClr val="bg2"/>
                </a:solidFill>
              </a:rPr>
              <a:t>TIP</a:t>
            </a:r>
            <a:r>
              <a:rPr lang="en-GB" sz="1600" i="1" dirty="0"/>
              <a:t> Use the navigation to drill into the detail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E3739B-8A51-3856-0664-EC40F5D2D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5220" y="3676639"/>
            <a:ext cx="4443816" cy="31235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FA9211F-1377-7AB0-A07F-55AC001AB66D}"/>
              </a:ext>
            </a:extLst>
          </p:cNvPr>
          <p:cNvSpPr txBox="1"/>
          <p:nvPr/>
        </p:nvSpPr>
        <p:spPr>
          <a:xfrm>
            <a:off x="9904536" y="1883723"/>
            <a:ext cx="1954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View Weights</a:t>
            </a:r>
            <a:br>
              <a:rPr lang="en-GB" sz="1600" b="1" dirty="0"/>
            </a:br>
            <a:r>
              <a:rPr lang="en-GB" sz="1600" dirty="0"/>
              <a:t>See how your Pairwise ratios translate into normalized weights across your criteria</a:t>
            </a:r>
          </a:p>
        </p:txBody>
      </p:sp>
    </p:spTree>
    <p:extLst>
      <p:ext uri="{BB962C8B-B14F-4D97-AF65-F5344CB8AC3E}">
        <p14:creationId xmlns:p14="http://schemas.microsoft.com/office/powerpoint/2010/main" val="2024789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6CE68F-D79A-49AC-ABCB-3CAABC840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70"/>
          <a:stretch/>
        </p:blipFill>
        <p:spPr>
          <a:xfrm>
            <a:off x="453962" y="903097"/>
            <a:ext cx="5899064" cy="2134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CBB6AE-31BB-433F-B38F-360D99CA2A78}"/>
              </a:ext>
            </a:extLst>
          </p:cNvPr>
          <p:cNvSpPr txBox="1"/>
          <p:nvPr/>
        </p:nvSpPr>
        <p:spPr>
          <a:xfrm>
            <a:off x="7551860" y="2082536"/>
            <a:ext cx="418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You’ve collected the data….</a:t>
            </a:r>
            <a:r>
              <a:rPr lang="en-GB" dirty="0"/>
              <a:t>you have scores for each criteria from your Pairwise 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6079B-CBD0-4263-B703-962053732124}"/>
              </a:ext>
            </a:extLst>
          </p:cNvPr>
          <p:cNvSpPr txBox="1"/>
          <p:nvPr/>
        </p:nvSpPr>
        <p:spPr>
          <a:xfrm>
            <a:off x="7551860" y="3738512"/>
            <a:ext cx="418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Now Create Weight Sets </a:t>
            </a:r>
            <a:r>
              <a:rPr lang="en-GB" dirty="0"/>
              <a:t>to feed into your AHP model. This fixes the value attributed to each Criteria in your model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B82D89-CDF7-4CA2-84BE-925B7718D774}"/>
              </a:ext>
            </a:extLst>
          </p:cNvPr>
          <p:cNvCxnSpPr>
            <a:cxnSpLocks/>
          </p:cNvCxnSpPr>
          <p:nvPr/>
        </p:nvCxnSpPr>
        <p:spPr>
          <a:xfrm>
            <a:off x="2461108" y="2952754"/>
            <a:ext cx="0" cy="34926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499BA8-648E-449B-A623-6713FCEC6EC8}"/>
              </a:ext>
            </a:extLst>
          </p:cNvPr>
          <p:cNvCxnSpPr>
            <a:cxnSpLocks/>
          </p:cNvCxnSpPr>
          <p:nvPr/>
        </p:nvCxnSpPr>
        <p:spPr>
          <a:xfrm>
            <a:off x="6819900" y="1806475"/>
            <a:ext cx="0" cy="1495539"/>
          </a:xfrm>
          <a:prstGeom prst="straightConnector1">
            <a:avLst/>
          </a:prstGeom>
          <a:ln w="38100">
            <a:prstDash val="sysDot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743FD5-A577-4EED-BA4D-D933A8E3C1DD}"/>
              </a:ext>
            </a:extLst>
          </p:cNvPr>
          <p:cNvCxnSpPr>
            <a:cxnSpLocks/>
          </p:cNvCxnSpPr>
          <p:nvPr/>
        </p:nvCxnSpPr>
        <p:spPr>
          <a:xfrm>
            <a:off x="6819900" y="3738512"/>
            <a:ext cx="0" cy="923330"/>
          </a:xfrm>
          <a:prstGeom prst="straightConnector1">
            <a:avLst/>
          </a:prstGeom>
          <a:ln w="38100">
            <a:prstDash val="sysDot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F1A8302-23DC-401D-9BAE-CD90CC87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948" y="41577"/>
            <a:ext cx="8532491" cy="1472591"/>
          </a:xfrm>
        </p:spPr>
        <p:txBody>
          <a:bodyPr>
            <a:normAutofit/>
          </a:bodyPr>
          <a:lstStyle/>
          <a:p>
            <a:r>
              <a:rPr lang="en-GB" sz="3200" b="1" dirty="0"/>
              <a:t>Publish Weight Set</a:t>
            </a:r>
            <a:br>
              <a:rPr lang="en-GB" sz="3200" b="1" dirty="0"/>
            </a:br>
            <a:r>
              <a:rPr lang="en-GB" sz="3200" dirty="0"/>
              <a:t>Turn your Opinion Panel into Weight 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4FB36-ED9B-0AF2-BDDA-7A7A3B8FF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77" y="1116934"/>
            <a:ext cx="3414989" cy="62835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121F81-1F05-4830-BFB9-72E5F699AB19}"/>
              </a:ext>
            </a:extLst>
          </p:cNvPr>
          <p:cNvCxnSpPr>
            <a:cxnSpLocks/>
          </p:cNvCxnSpPr>
          <p:nvPr/>
        </p:nvCxnSpPr>
        <p:spPr>
          <a:xfrm>
            <a:off x="2461108" y="1741082"/>
            <a:ext cx="0" cy="34926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77BE93-8B6A-175D-2437-AF854FFCEC03}"/>
              </a:ext>
            </a:extLst>
          </p:cNvPr>
          <p:cNvSpPr txBox="1"/>
          <p:nvPr/>
        </p:nvSpPr>
        <p:spPr>
          <a:xfrm>
            <a:off x="453962" y="5103674"/>
            <a:ext cx="9771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What’s the difference?</a:t>
            </a:r>
          </a:p>
          <a:p>
            <a:r>
              <a:rPr lang="en-US" dirty="0"/>
              <a:t>Opinion Panels can be flexed – change weights, change Respondents, up-weight a particular branch of the model… or simply revisit strategic priorities after a major change</a:t>
            </a:r>
          </a:p>
          <a:p>
            <a:endParaRPr lang="en-US" dirty="0"/>
          </a:p>
          <a:p>
            <a:r>
              <a:rPr lang="en-US" dirty="0"/>
              <a:t>Weight Sets create snap-shots of the output of these panels, so you can have scenarios, or iterations which you can compare when completing your prioritization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A5D45F-4104-083F-841F-5ABA59289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75" b="28583"/>
          <a:stretch/>
        </p:blipFill>
        <p:spPr>
          <a:xfrm>
            <a:off x="453962" y="3384253"/>
            <a:ext cx="5899064" cy="13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71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137" y="72479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Publish Weight Set for Model</a:t>
            </a:r>
            <a:br>
              <a:rPr lang="en-GB" sz="3200" dirty="0"/>
            </a:br>
            <a:r>
              <a:rPr lang="en-GB" sz="3200" dirty="0"/>
              <a:t>Create weights set from survey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0666F-3058-4A4D-AC5C-2164A10AF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89" y="2047721"/>
            <a:ext cx="1581371" cy="2210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B44742-2533-4DEB-A6A1-F3B5AE37B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73" y="468560"/>
            <a:ext cx="3077004" cy="1486107"/>
          </a:xfrm>
          <a:prstGeom prst="rect">
            <a:avLst/>
          </a:prstGeom>
        </p:spPr>
      </p:pic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274814A8-9F97-4551-8EBC-2919DAD3B003}"/>
              </a:ext>
            </a:extLst>
          </p:cNvPr>
          <p:cNvSpPr/>
          <p:nvPr/>
        </p:nvSpPr>
        <p:spPr>
          <a:xfrm>
            <a:off x="309261" y="1828025"/>
            <a:ext cx="463466" cy="737642"/>
          </a:xfrm>
          <a:prstGeom prst="curvedRightArrow">
            <a:avLst/>
          </a:prstGeom>
          <a:solidFill>
            <a:srgbClr val="FFA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B29C6-AD8F-45F5-BDB1-B3394A53B938}"/>
              </a:ext>
            </a:extLst>
          </p:cNvPr>
          <p:cNvSpPr/>
          <p:nvPr/>
        </p:nvSpPr>
        <p:spPr>
          <a:xfrm>
            <a:off x="876188" y="3519386"/>
            <a:ext cx="1581371" cy="222104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8BA8E-2FA8-4C90-965F-FBFC08D1380A}"/>
              </a:ext>
            </a:extLst>
          </p:cNvPr>
          <p:cNvSpPr txBox="1"/>
          <p:nvPr/>
        </p:nvSpPr>
        <p:spPr>
          <a:xfrm>
            <a:off x="9205935" y="1567725"/>
            <a:ext cx="29860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Once you are happy with your review you can publish the result – </a:t>
            </a:r>
            <a:r>
              <a:rPr lang="en-GB" sz="2000" b="1" dirty="0"/>
              <a:t>this moves a ‘hard coded’ output from your survey to the Weight Set</a:t>
            </a:r>
            <a:br>
              <a:rPr lang="en-GB" sz="2000" b="1" dirty="0"/>
            </a:br>
            <a:endParaRPr lang="en-GB" sz="2000" b="1" dirty="0"/>
          </a:p>
          <a:p>
            <a:r>
              <a:rPr lang="en-GB" sz="2000" dirty="0"/>
              <a:t>Put in a </a:t>
            </a:r>
            <a:r>
              <a:rPr lang="en-GB" sz="2000" b="1" dirty="0"/>
              <a:t>name </a:t>
            </a:r>
            <a:r>
              <a:rPr lang="en-GB" sz="2000" dirty="0"/>
              <a:t>&amp; hit </a:t>
            </a:r>
            <a:r>
              <a:rPr lang="en-GB" sz="2000" b="1" dirty="0"/>
              <a:t>Save</a:t>
            </a:r>
            <a:r>
              <a:rPr lang="en-GB" sz="2000" dirty="0"/>
              <a:t> to complete</a:t>
            </a:r>
          </a:p>
          <a:p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7C0A0-FAD5-A746-7F73-5664B3DDE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957" y="1211613"/>
            <a:ext cx="5776743" cy="55845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3158BB-112C-835C-61CE-10C2781AE881}"/>
              </a:ext>
            </a:extLst>
          </p:cNvPr>
          <p:cNvSpPr/>
          <p:nvPr/>
        </p:nvSpPr>
        <p:spPr>
          <a:xfrm>
            <a:off x="3346780" y="1779089"/>
            <a:ext cx="5551413" cy="268631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4EE73E-AB08-EE1B-13E0-A42F0F838E13}"/>
              </a:ext>
            </a:extLst>
          </p:cNvPr>
          <p:cNvSpPr/>
          <p:nvPr/>
        </p:nvSpPr>
        <p:spPr>
          <a:xfrm>
            <a:off x="8426245" y="6381135"/>
            <a:ext cx="658455" cy="404386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525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15740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Publish Weight Set for Model</a:t>
            </a:r>
            <a:br>
              <a:rPr lang="en-GB" sz="3200" b="1" dirty="0"/>
            </a:br>
            <a:r>
              <a:rPr lang="en-GB" sz="3200" dirty="0"/>
              <a:t>Close / Open Survey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E0E1B-4DEA-4629-BB62-ABBE5B1F0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64" y="3429000"/>
            <a:ext cx="1581371" cy="2191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4A8EA0-93CE-46AD-B6DE-EDECDD33C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51" y="1525987"/>
            <a:ext cx="4096660" cy="2007940"/>
          </a:xfrm>
          <a:prstGeom prst="rect">
            <a:avLst/>
          </a:prstGeom>
        </p:spPr>
      </p:pic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84B905A1-7DBC-4840-BC45-007062087582}"/>
              </a:ext>
            </a:extLst>
          </p:cNvPr>
          <p:cNvSpPr/>
          <p:nvPr/>
        </p:nvSpPr>
        <p:spPr>
          <a:xfrm>
            <a:off x="1467350" y="3429000"/>
            <a:ext cx="412373" cy="737642"/>
          </a:xfrm>
          <a:prstGeom prst="curvedRightArrow">
            <a:avLst/>
          </a:prstGeom>
          <a:solidFill>
            <a:srgbClr val="FFA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60FCB-7CE6-4653-8530-7E5492375FB8}"/>
              </a:ext>
            </a:extLst>
          </p:cNvPr>
          <p:cNvSpPr/>
          <p:nvPr/>
        </p:nvSpPr>
        <p:spPr>
          <a:xfrm>
            <a:off x="2151322" y="3881429"/>
            <a:ext cx="1125277" cy="362904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B0011E-F563-44A1-8258-9ABFA6D85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732" y="1578256"/>
            <a:ext cx="3817888" cy="18507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7E68D7-EC92-40F5-8D17-F3251C7F4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010" y="3533927"/>
            <a:ext cx="1571844" cy="2238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5E217D-F1DE-433B-BBFC-81565A759584}"/>
              </a:ext>
            </a:extLst>
          </p:cNvPr>
          <p:cNvSpPr/>
          <p:nvPr/>
        </p:nvSpPr>
        <p:spPr>
          <a:xfrm>
            <a:off x="5694622" y="3985190"/>
            <a:ext cx="1125277" cy="362904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4737-B58F-4516-AF1F-059B64F32E9A}"/>
              </a:ext>
            </a:extLst>
          </p:cNvPr>
          <p:cNvSpPr txBox="1"/>
          <p:nvPr/>
        </p:nvSpPr>
        <p:spPr>
          <a:xfrm>
            <a:off x="8787131" y="1578256"/>
            <a:ext cx="3069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Survey can be Closed / Opened </a:t>
            </a:r>
            <a:r>
              <a:rPr lang="en-GB" sz="1600" dirty="0"/>
              <a:t>via the Actions menu – the padlock icon shows status</a:t>
            </a:r>
            <a:endParaRPr lang="en-GB" sz="16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01FA5A-69FA-4D87-B279-AB779BCD7400}"/>
              </a:ext>
            </a:extLst>
          </p:cNvPr>
          <p:cNvSpPr txBox="1"/>
          <p:nvPr/>
        </p:nvSpPr>
        <p:spPr>
          <a:xfrm>
            <a:off x="8765152" y="2478631"/>
            <a:ext cx="3069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Survey must be </a:t>
            </a:r>
            <a:r>
              <a:rPr lang="en-GB" sz="1600" b="1" dirty="0"/>
              <a:t>Open</a:t>
            </a:r>
            <a:r>
              <a:rPr lang="en-GB" sz="1600" dirty="0"/>
              <a:t> for Respondents to add their scores – if they see this it is because the survey is locked </a:t>
            </a:r>
          </a:p>
        </p:txBody>
      </p:sp>
      <p:sp>
        <p:nvSpPr>
          <p:cNvPr id="20" name="Freeform 502">
            <a:extLst>
              <a:ext uri="{FF2B5EF4-FFF2-40B4-BE49-F238E27FC236}">
                <a16:creationId xmlns:a16="http://schemas.microsoft.com/office/drawing/2014/main" id="{11B07A56-EC80-40A2-ABD2-781805175260}"/>
              </a:ext>
            </a:extLst>
          </p:cNvPr>
          <p:cNvSpPr>
            <a:spLocks noEditPoints="1"/>
          </p:cNvSpPr>
          <p:nvPr/>
        </p:nvSpPr>
        <p:spPr bwMode="auto">
          <a:xfrm>
            <a:off x="356951" y="1675797"/>
            <a:ext cx="871774" cy="49590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Freeform 502">
            <a:extLst>
              <a:ext uri="{FF2B5EF4-FFF2-40B4-BE49-F238E27FC236}">
                <a16:creationId xmlns:a16="http://schemas.microsoft.com/office/drawing/2014/main" id="{3CA47877-7B2C-4B15-9F4F-1248D5468C56}"/>
              </a:ext>
            </a:extLst>
          </p:cNvPr>
          <p:cNvSpPr>
            <a:spLocks noEditPoints="1"/>
          </p:cNvSpPr>
          <p:nvPr/>
        </p:nvSpPr>
        <p:spPr bwMode="auto">
          <a:xfrm>
            <a:off x="4453611" y="1675797"/>
            <a:ext cx="871774" cy="49590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500CC8-82EC-4309-A801-C0638FB30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130" y="3843536"/>
            <a:ext cx="3069898" cy="9910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B60F862-56CA-4A72-95D3-4A83384955B5}"/>
              </a:ext>
            </a:extLst>
          </p:cNvPr>
          <p:cNvSpPr txBox="1"/>
          <p:nvPr/>
        </p:nvSpPr>
        <p:spPr>
          <a:xfrm>
            <a:off x="8787131" y="5187839"/>
            <a:ext cx="306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/>
                </a:solidFill>
              </a:rPr>
              <a:t>TIP</a:t>
            </a:r>
            <a:r>
              <a:rPr lang="en-GB" sz="1600" dirty="0"/>
              <a:t> – Close your survey after the Meeting to lock final votes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EAFB05-DF4A-4DB1-9FB7-807FD69B5FDD}"/>
              </a:ext>
            </a:extLst>
          </p:cNvPr>
          <p:cNvCxnSpPr>
            <a:cxnSpLocks/>
          </p:cNvCxnSpPr>
          <p:nvPr/>
        </p:nvCxnSpPr>
        <p:spPr>
          <a:xfrm>
            <a:off x="10068780" y="3641117"/>
            <a:ext cx="0" cy="400135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857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CE59846-BCDD-4F57-8103-2985C023E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85636"/>
            <a:ext cx="2667491" cy="13255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976" y="79179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Publish Weight Set for Model</a:t>
            </a:r>
            <a:br>
              <a:rPr lang="en-GB" sz="3200" dirty="0"/>
            </a:br>
            <a:r>
              <a:rPr lang="en-GB" sz="3200" dirty="0"/>
              <a:t>Combined Panels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F8BDC-493C-4CDB-A7C2-553B9645C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92" y="2764426"/>
            <a:ext cx="2533494" cy="1220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34772F-C0B5-407D-8FB5-B8DE273E6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54" r="1880"/>
          <a:stretch/>
        </p:blipFill>
        <p:spPr>
          <a:xfrm>
            <a:off x="276133" y="4981734"/>
            <a:ext cx="6294803" cy="15898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951D03-963A-4C88-8E3A-DD677A4D45AB}"/>
              </a:ext>
            </a:extLst>
          </p:cNvPr>
          <p:cNvSpPr txBox="1"/>
          <p:nvPr/>
        </p:nvSpPr>
        <p:spPr>
          <a:xfrm>
            <a:off x="4784921" y="1766656"/>
            <a:ext cx="7060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Select from </a:t>
            </a:r>
            <a:r>
              <a:rPr lang="en-GB" sz="1600" b="1" dirty="0"/>
              <a:t>available surveys &amp; set the vote strength </a:t>
            </a:r>
            <a:r>
              <a:rPr lang="en-GB" sz="1600" dirty="0"/>
              <a:t>you wish to give each one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A3C33-4865-44CF-8D4D-44C209123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950" y="3297002"/>
            <a:ext cx="4523537" cy="21300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DCEE84-FBFA-4FAB-9911-E13E5CE28C48}"/>
              </a:ext>
            </a:extLst>
          </p:cNvPr>
          <p:cNvSpPr txBox="1"/>
          <p:nvPr/>
        </p:nvSpPr>
        <p:spPr>
          <a:xfrm>
            <a:off x="4756360" y="1237000"/>
            <a:ext cx="675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Take 2+ existing surveys &amp; </a:t>
            </a:r>
            <a:r>
              <a:rPr lang="en-GB" sz="1600" b="1" dirty="0"/>
              <a:t>combine them</a:t>
            </a:r>
            <a:r>
              <a:rPr lang="en-GB" sz="1600" dirty="0"/>
              <a:t> into a single panel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8AD5B2-0105-45B8-B247-CB0BD6BF2CB3}"/>
              </a:ext>
            </a:extLst>
          </p:cNvPr>
          <p:cNvSpPr/>
          <p:nvPr/>
        </p:nvSpPr>
        <p:spPr>
          <a:xfrm>
            <a:off x="710551" y="1926795"/>
            <a:ext cx="2454935" cy="168889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176D3-1CB4-4A67-8E10-21F189B01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972" y="3170638"/>
            <a:ext cx="2485027" cy="1234891"/>
          </a:xfrm>
          <a:prstGeom prst="rect">
            <a:avLst/>
          </a:prstGeom>
        </p:spPr>
      </p:pic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A11DB906-33F2-4BD4-AEB2-D7CCA306DC1B}"/>
              </a:ext>
            </a:extLst>
          </p:cNvPr>
          <p:cNvSpPr/>
          <p:nvPr/>
        </p:nvSpPr>
        <p:spPr>
          <a:xfrm flipV="1">
            <a:off x="392712" y="2238125"/>
            <a:ext cx="508123" cy="713127"/>
          </a:xfrm>
          <a:prstGeom prst="curvedRightArrow">
            <a:avLst>
              <a:gd name="adj1" fmla="val 25000"/>
              <a:gd name="adj2" fmla="val 50000"/>
              <a:gd name="adj3" fmla="val 29620"/>
            </a:avLst>
          </a:prstGeom>
          <a:solidFill>
            <a:srgbClr val="FFA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1D2FCD79-E542-4F2E-92E4-10BE668E63FD}"/>
              </a:ext>
            </a:extLst>
          </p:cNvPr>
          <p:cNvSpPr/>
          <p:nvPr/>
        </p:nvSpPr>
        <p:spPr>
          <a:xfrm flipH="1" flipV="1">
            <a:off x="3197678" y="2108998"/>
            <a:ext cx="585065" cy="1360742"/>
          </a:xfrm>
          <a:prstGeom prst="curvedRightArrow">
            <a:avLst>
              <a:gd name="adj1" fmla="val 25000"/>
              <a:gd name="adj2" fmla="val 50000"/>
              <a:gd name="adj3" fmla="val 29620"/>
            </a:avLst>
          </a:prstGeom>
          <a:solidFill>
            <a:srgbClr val="FFA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B6C3C97E-8E20-4EE5-979D-E175BA7D2068}"/>
              </a:ext>
            </a:extLst>
          </p:cNvPr>
          <p:cNvSpPr/>
          <p:nvPr/>
        </p:nvSpPr>
        <p:spPr>
          <a:xfrm>
            <a:off x="934720" y="4180918"/>
            <a:ext cx="400050" cy="566024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46B216-4DCA-45FC-B0A1-F75D5514A9FF}"/>
              </a:ext>
            </a:extLst>
          </p:cNvPr>
          <p:cNvSpPr/>
          <p:nvPr/>
        </p:nvSpPr>
        <p:spPr>
          <a:xfrm>
            <a:off x="3903976" y="5886472"/>
            <a:ext cx="1203974" cy="636806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D0CEB5-2308-490F-83CD-1FD27C89793A}"/>
              </a:ext>
            </a:extLst>
          </p:cNvPr>
          <p:cNvSpPr txBox="1"/>
          <p:nvPr/>
        </p:nvSpPr>
        <p:spPr>
          <a:xfrm>
            <a:off x="4769072" y="2263928"/>
            <a:ext cx="7060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All functionality will be the same as regular Surveys – except that when you view </a:t>
            </a:r>
            <a:r>
              <a:rPr lang="en-GB" sz="1600" b="1" dirty="0"/>
              <a:t>Weights Comparison </a:t>
            </a:r>
            <a:r>
              <a:rPr lang="en-GB" sz="1600" dirty="0"/>
              <a:t>you will see the scores from the underlying surveys, rather than the individual Respondents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359096-16BB-4590-A8D6-74C81780AD97}"/>
              </a:ext>
            </a:extLst>
          </p:cNvPr>
          <p:cNvSpPr txBox="1"/>
          <p:nvPr/>
        </p:nvSpPr>
        <p:spPr>
          <a:xfrm>
            <a:off x="4417513" y="11859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1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941E0D-6184-4850-86C2-B8A9DD3909C8}"/>
              </a:ext>
            </a:extLst>
          </p:cNvPr>
          <p:cNvSpPr txBox="1"/>
          <p:nvPr/>
        </p:nvSpPr>
        <p:spPr>
          <a:xfrm>
            <a:off x="4417513" y="170727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2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3574CC-E29A-425A-82DC-913198D56487}"/>
              </a:ext>
            </a:extLst>
          </p:cNvPr>
          <p:cNvSpPr txBox="1"/>
          <p:nvPr/>
        </p:nvSpPr>
        <p:spPr>
          <a:xfrm>
            <a:off x="4422219" y="24091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3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3ED9BD-244B-4929-B78F-1E66012AA508}"/>
              </a:ext>
            </a:extLst>
          </p:cNvPr>
          <p:cNvSpPr txBox="1"/>
          <p:nvPr/>
        </p:nvSpPr>
        <p:spPr>
          <a:xfrm>
            <a:off x="2453904" y="14487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1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8AA8DB-EF15-4985-AE3D-7E4E588FA518}"/>
              </a:ext>
            </a:extLst>
          </p:cNvPr>
          <p:cNvSpPr txBox="1"/>
          <p:nvPr/>
        </p:nvSpPr>
        <p:spPr>
          <a:xfrm>
            <a:off x="2453904" y="58286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2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419B7E-0A31-4147-8C2C-5A9F68597C3C}"/>
              </a:ext>
            </a:extLst>
          </p:cNvPr>
          <p:cNvSpPr txBox="1"/>
          <p:nvPr/>
        </p:nvSpPr>
        <p:spPr>
          <a:xfrm>
            <a:off x="8989437" y="34150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3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33" name="Freeform 502">
            <a:extLst>
              <a:ext uri="{FF2B5EF4-FFF2-40B4-BE49-F238E27FC236}">
                <a16:creationId xmlns:a16="http://schemas.microsoft.com/office/drawing/2014/main" id="{4875FFCA-BE0D-40C4-9BC9-B1C02415BB2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139353" y="3983041"/>
            <a:ext cx="813496" cy="109979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5BA01C-D60C-4FD2-824F-8709AA552A35}"/>
              </a:ext>
            </a:extLst>
          </p:cNvPr>
          <p:cNvSpPr txBox="1"/>
          <p:nvPr/>
        </p:nvSpPr>
        <p:spPr>
          <a:xfrm>
            <a:off x="6596372" y="5574462"/>
            <a:ext cx="3825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/>
                </a:solidFill>
              </a:rPr>
              <a:t>TIP</a:t>
            </a:r>
            <a:r>
              <a:rPr lang="en-GB" sz="1600" dirty="0"/>
              <a:t> – You can use this functionality to split Respondents into stakeholder ‘buckets’ and see / weight their views easily:</a:t>
            </a:r>
            <a:br>
              <a:rPr lang="en-GB" sz="1600" dirty="0"/>
            </a:br>
            <a:r>
              <a:rPr lang="en-GB" sz="1600" dirty="0"/>
              <a:t>e.g. Senior Execs / Managers / Customers</a:t>
            </a:r>
          </a:p>
        </p:txBody>
      </p:sp>
    </p:spTree>
    <p:extLst>
      <p:ext uri="{BB962C8B-B14F-4D97-AF65-F5344CB8AC3E}">
        <p14:creationId xmlns:p14="http://schemas.microsoft.com/office/powerpoint/2010/main" val="3535684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E1577E-8070-843B-1E2D-4D36707C8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29"/>
          <a:stretch/>
        </p:blipFill>
        <p:spPr>
          <a:xfrm>
            <a:off x="255639" y="1402434"/>
            <a:ext cx="7201846" cy="309398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76871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Publish Weight Set for Model</a:t>
            </a:r>
            <a:br>
              <a:rPr lang="en-GB" sz="3200" dirty="0"/>
            </a:br>
            <a:r>
              <a:rPr lang="en-GB" sz="3200" dirty="0"/>
              <a:t>Create weighted score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368E9-AC40-4236-A004-B407C1746A10}"/>
              </a:ext>
            </a:extLst>
          </p:cNvPr>
          <p:cNvSpPr txBox="1"/>
          <p:nvPr/>
        </p:nvSpPr>
        <p:spPr>
          <a:xfrm>
            <a:off x="7457485" y="1402434"/>
            <a:ext cx="45031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Edit </a:t>
            </a:r>
            <a:r>
              <a:rPr lang="en-GB" dirty="0"/>
              <a:t>enables you to make manual changes to the data (see below)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View Weights </a:t>
            </a:r>
            <a:r>
              <a:rPr lang="en-GB" dirty="0"/>
              <a:t>enables you to analyse the data (same as previously)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Set as default </a:t>
            </a:r>
            <a:r>
              <a:rPr lang="en-GB" dirty="0"/>
              <a:t>will make this weight set the default for Ranking if using Legacy Flow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Create Weighted Score </a:t>
            </a:r>
            <a:r>
              <a:rPr lang="en-GB" dirty="0"/>
              <a:t>– creates an Attribute which automatically joins the weight set to data from Assessments to produce Value Score</a:t>
            </a:r>
            <a:br>
              <a:rPr lang="en-GB" dirty="0"/>
            </a:br>
            <a:r>
              <a:rPr lang="en-GB" dirty="0"/>
              <a:t>(NB this will appear in your Attributes page)</a:t>
            </a:r>
          </a:p>
          <a:p>
            <a:endParaRPr lang="en-GB" dirty="0"/>
          </a:p>
          <a:p>
            <a:r>
              <a:rPr lang="en-GB" b="1" dirty="0"/>
              <a:t>View Dependencies </a:t>
            </a:r>
            <a:r>
              <a:rPr lang="en-GB" dirty="0"/>
              <a:t>– shows Attributes linked to this model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253C2-D8F5-6637-CAEF-B15696351349}"/>
              </a:ext>
            </a:extLst>
          </p:cNvPr>
          <p:cNvSpPr txBox="1"/>
          <p:nvPr/>
        </p:nvSpPr>
        <p:spPr>
          <a:xfrm>
            <a:off x="255639" y="4944909"/>
            <a:ext cx="6725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TIP</a:t>
            </a:r>
          </a:p>
          <a:p>
            <a:r>
              <a:rPr lang="en-GB" dirty="0"/>
              <a:t>Once you </a:t>
            </a:r>
            <a:r>
              <a:rPr lang="en-GB" b="1" dirty="0"/>
              <a:t>Create a Weighted Score</a:t>
            </a:r>
            <a:r>
              <a:rPr lang="en-GB" dirty="0"/>
              <a:t>… set up a Value for Money Attribute + Set up a Report – now as soon as you hit Save in Assessments, you’ll see results</a:t>
            </a:r>
          </a:p>
        </p:txBody>
      </p:sp>
      <p:pic>
        <p:nvPicPr>
          <p:cNvPr id="12" name="Graphic 11" descr="Megaphone1 with solid fill">
            <a:extLst>
              <a:ext uri="{FF2B5EF4-FFF2-40B4-BE49-F238E27FC236}">
                <a16:creationId xmlns:a16="http://schemas.microsoft.com/office/drawing/2014/main" id="{DF2D66AB-FFB8-A430-0CF6-D44B4753D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4826" y="3887269"/>
            <a:ext cx="1199536" cy="1199536"/>
          </a:xfrm>
          <a:prstGeom prst="rect">
            <a:avLst/>
          </a:prstGeom>
        </p:spPr>
      </p:pic>
      <p:sp>
        <p:nvSpPr>
          <p:cNvPr id="13" name="Freeform 502">
            <a:extLst>
              <a:ext uri="{FF2B5EF4-FFF2-40B4-BE49-F238E27FC236}">
                <a16:creationId xmlns:a16="http://schemas.microsoft.com/office/drawing/2014/main" id="{B193DDDC-2B11-833F-87A1-7272BCD7C48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6343578" y="2391604"/>
            <a:ext cx="274587" cy="180020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87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A38899-D64C-6AF6-DF30-6092370C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Create Scenarios</a:t>
            </a:r>
            <a:br>
              <a:rPr lang="en-GB" sz="3200" b="1" dirty="0"/>
            </a:br>
            <a:r>
              <a:rPr lang="en-GB" sz="3200" dirty="0"/>
              <a:t>How to build a scenario weight 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81695-0F1C-4F3D-CE5D-CEE2560E2ECE}"/>
              </a:ext>
            </a:extLst>
          </p:cNvPr>
          <p:cNvSpPr txBox="1"/>
          <p:nvPr/>
        </p:nvSpPr>
        <p:spPr>
          <a:xfrm>
            <a:off x="286173" y="1243650"/>
            <a:ext cx="106090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This is optional… but powerful!</a:t>
            </a:r>
          </a:p>
          <a:p>
            <a:r>
              <a:rPr lang="en-US" b="1" dirty="0">
                <a:solidFill>
                  <a:schemeClr val="bg2"/>
                </a:solidFill>
              </a:rPr>
              <a:t>Having a second weight set means you can two sets of scores for all your projects (with no extra work) – great for seeing how different policy choices impact the portfolio choices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C6067-CB73-9819-7604-074857E9B851}"/>
              </a:ext>
            </a:extLst>
          </p:cNvPr>
          <p:cNvSpPr txBox="1"/>
          <p:nvPr/>
        </p:nvSpPr>
        <p:spPr>
          <a:xfrm>
            <a:off x="315966" y="2776908"/>
            <a:ext cx="435725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There are 3 ways to do this</a:t>
            </a:r>
          </a:p>
          <a:p>
            <a:endParaRPr lang="en-US" sz="1600" dirty="0"/>
          </a:p>
          <a:p>
            <a:pPr marL="342900" indent="-342900">
              <a:buAutoNum type="arabicParenBoth"/>
            </a:pPr>
            <a:r>
              <a:rPr lang="en-US" sz="1600" b="1" dirty="0"/>
              <a:t>Manually tweak your Opinion Panel</a:t>
            </a:r>
            <a:br>
              <a:rPr lang="en-US" sz="1600" b="1" dirty="0"/>
            </a:br>
            <a:r>
              <a:rPr lang="en-US" sz="1600" i="1" dirty="0"/>
              <a:t>This is how you do it…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AutoNum type="arabicParenBoth"/>
            </a:pPr>
            <a:endParaRPr lang="en-US" sz="1600" dirty="0"/>
          </a:p>
          <a:p>
            <a:pPr marL="342900" indent="-342900">
              <a:buAutoNum type="arabicParenBoth"/>
            </a:pPr>
            <a:endParaRPr lang="en-GB" sz="1600" dirty="0"/>
          </a:p>
          <a:p>
            <a:pPr marL="342900" indent="-342900">
              <a:buAutoNum type="arabicParenBoth"/>
            </a:pPr>
            <a:r>
              <a:rPr lang="en-GB" sz="1600" dirty="0"/>
              <a:t>Re-Score your Opinion Panel</a:t>
            </a:r>
            <a:br>
              <a:rPr lang="en-GB" sz="1600" dirty="0"/>
            </a:br>
            <a:r>
              <a:rPr lang="en-GB" sz="1600" i="1" dirty="0"/>
              <a:t>Have people re-vote to generate a new score. Use download to Excel if you need to create a record of original voting.</a:t>
            </a:r>
            <a:br>
              <a:rPr lang="en-GB" sz="1600" i="1" dirty="0"/>
            </a:br>
            <a:endParaRPr lang="en-GB" sz="1600" dirty="0"/>
          </a:p>
          <a:p>
            <a:pPr marL="342900" indent="-342900">
              <a:buAutoNum type="arabicParenBoth"/>
            </a:pPr>
            <a:r>
              <a:rPr lang="en-GB" sz="1600" dirty="0"/>
              <a:t>Make manual changes into weight set</a:t>
            </a:r>
            <a:br>
              <a:rPr lang="en-GB" sz="1600" dirty="0"/>
            </a:br>
            <a:r>
              <a:rPr lang="en-GB" sz="1600" i="1" dirty="0"/>
              <a:t>see below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2A2BAD-7768-6E57-6812-8DAD3A1EB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181" y="2559047"/>
            <a:ext cx="6494503" cy="2172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521A0B-581E-3850-93AB-93203947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174" y="3558089"/>
            <a:ext cx="2759826" cy="1764193"/>
          </a:xfrm>
          <a:prstGeom prst="rect">
            <a:avLst/>
          </a:prstGeom>
        </p:spPr>
      </p:pic>
      <p:sp>
        <p:nvSpPr>
          <p:cNvPr id="11" name="Freeform 502">
            <a:extLst>
              <a:ext uri="{FF2B5EF4-FFF2-40B4-BE49-F238E27FC236}">
                <a16:creationId xmlns:a16="http://schemas.microsoft.com/office/drawing/2014/main" id="{C0CB8AEA-83D8-7823-DC61-9DCF931267E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079836" y="2484770"/>
            <a:ext cx="274587" cy="180020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Freeform 502">
            <a:extLst>
              <a:ext uri="{FF2B5EF4-FFF2-40B4-BE49-F238E27FC236}">
                <a16:creationId xmlns:a16="http://schemas.microsoft.com/office/drawing/2014/main" id="{B096D95C-D510-CC87-58B3-2F62309C9DC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167393" y="3417861"/>
            <a:ext cx="274587" cy="212280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CABD84-4B98-F40E-3595-B934CE217FB3}"/>
              </a:ext>
            </a:extLst>
          </p:cNvPr>
          <p:cNvCxnSpPr>
            <a:cxnSpLocks/>
          </p:cNvCxnSpPr>
          <p:nvPr/>
        </p:nvCxnSpPr>
        <p:spPr>
          <a:xfrm>
            <a:off x="4129464" y="3615119"/>
            <a:ext cx="390246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A5AC96-D089-E756-589A-942327118CAA}"/>
              </a:ext>
            </a:extLst>
          </p:cNvPr>
          <p:cNvSpPr txBox="1"/>
          <p:nvPr/>
        </p:nvSpPr>
        <p:spPr>
          <a:xfrm>
            <a:off x="5590676" y="4838459"/>
            <a:ext cx="3747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your Opinion Panel, and in Facilitator mode manually vote to ignore the Respondent’s score. </a:t>
            </a:r>
          </a:p>
          <a:p>
            <a:endParaRPr lang="en-US" dirty="0"/>
          </a:p>
          <a:p>
            <a:r>
              <a:rPr lang="en-US" dirty="0"/>
              <a:t>This will turn Orange in the questions. Save this as a new scenario.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D4050B-0029-C2D5-3F6E-64EE0B9C8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693" y="2529300"/>
            <a:ext cx="1996613" cy="1028789"/>
          </a:xfrm>
          <a:prstGeom prst="rect">
            <a:avLst/>
          </a:prstGeom>
        </p:spPr>
      </p:pic>
      <p:sp>
        <p:nvSpPr>
          <p:cNvPr id="18" name="Freeform 502">
            <a:extLst>
              <a:ext uri="{FF2B5EF4-FFF2-40B4-BE49-F238E27FC236}">
                <a16:creationId xmlns:a16="http://schemas.microsoft.com/office/drawing/2014/main" id="{E81B3ED5-8E32-CEA1-B21A-5D00919F440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78486" y="2391604"/>
            <a:ext cx="274587" cy="180020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Freeform 502">
            <a:extLst>
              <a:ext uri="{FF2B5EF4-FFF2-40B4-BE49-F238E27FC236}">
                <a16:creationId xmlns:a16="http://schemas.microsoft.com/office/drawing/2014/main" id="{F6824192-C38B-9824-C6C5-547C37419EE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650138" y="2942347"/>
            <a:ext cx="274587" cy="180020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8A9840-8E79-E082-11EC-47D43DC16D4F}"/>
              </a:ext>
            </a:extLst>
          </p:cNvPr>
          <p:cNvCxnSpPr>
            <a:cxnSpLocks/>
          </p:cNvCxnSpPr>
          <p:nvPr/>
        </p:nvCxnSpPr>
        <p:spPr>
          <a:xfrm>
            <a:off x="4820255" y="2573676"/>
            <a:ext cx="0" cy="3865773"/>
          </a:xfrm>
          <a:prstGeom prst="line">
            <a:avLst/>
          </a:prstGeom>
          <a:ln w="34925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910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BED2A3-5090-B9F5-FCCA-51DFDF16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Create Scenarios</a:t>
            </a:r>
            <a:br>
              <a:rPr lang="en-GB" sz="3200" b="1" dirty="0"/>
            </a:br>
            <a:r>
              <a:rPr lang="en-GB" sz="3200" dirty="0"/>
              <a:t>Manual Override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8C3E84-AF06-35C3-C60D-F7F9FF9B9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3" y="1813079"/>
            <a:ext cx="4846733" cy="4673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EA55FF-F5C6-196F-F4B8-04F1790DDA61}"/>
              </a:ext>
            </a:extLst>
          </p:cNvPr>
          <p:cNvSpPr txBox="1"/>
          <p:nvPr/>
        </p:nvSpPr>
        <p:spPr>
          <a:xfrm>
            <a:off x="5426836" y="1978208"/>
            <a:ext cx="65777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</a:t>
            </a:r>
            <a:r>
              <a:rPr lang="en-GB" sz="1600" dirty="0"/>
              <a:t>tart editing the Input field and the Normalized Weight disappear (don’t worry)</a:t>
            </a:r>
          </a:p>
          <a:p>
            <a:endParaRPr lang="en-GB" sz="1600" dirty="0"/>
          </a:p>
          <a:p>
            <a:r>
              <a:rPr lang="en-GB" sz="1600" dirty="0"/>
              <a:t>Make manual ‘best feel’ changes to the current Local Weights &amp; Hit Normalize</a:t>
            </a:r>
          </a:p>
          <a:p>
            <a:endParaRPr lang="en-GB" sz="1600" dirty="0"/>
          </a:p>
          <a:p>
            <a:r>
              <a:rPr lang="en-GB" sz="1600" dirty="0"/>
              <a:t>The model will build in new weights based on the adjusted ratios</a:t>
            </a:r>
          </a:p>
          <a:p>
            <a:endParaRPr lang="en-GB" sz="1600" dirty="0"/>
          </a:p>
          <a:p>
            <a:r>
              <a:rPr lang="en-GB" sz="1600" dirty="0"/>
              <a:t>e.g. If you up-weight one criteria it will have two effects:</a:t>
            </a:r>
            <a:br>
              <a:rPr lang="en-GB" sz="1600" dirty="0"/>
            </a:br>
            <a:r>
              <a:rPr lang="en-GB" sz="1600" dirty="0"/>
              <a:t>* All the sub-criteria beneath it will increase their Global Weight – their impact in the model</a:t>
            </a:r>
            <a:br>
              <a:rPr lang="en-GB" sz="1600" dirty="0"/>
            </a:br>
            <a:r>
              <a:rPr lang="en-GB" sz="1600" dirty="0"/>
              <a:t>* All the other criteria will reduce weight accordingly to off-set the switch</a:t>
            </a:r>
          </a:p>
          <a:p>
            <a:endParaRPr lang="en-GB" sz="1600" dirty="0"/>
          </a:p>
          <a:p>
            <a:r>
              <a:rPr lang="en-GB" sz="1600" b="1" dirty="0">
                <a:solidFill>
                  <a:schemeClr val="bg2"/>
                </a:solidFill>
              </a:rPr>
              <a:t>OR</a:t>
            </a:r>
            <a:r>
              <a:rPr lang="en-GB" sz="1600" dirty="0"/>
              <a:t> if you up-weight one sub-criteria it will reduce Local weight (and Global Weight) to the other sub-criteria in it’s branch, but not impact any other criteria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BB09EE-A3E9-731B-65AC-604EE14561C3}"/>
              </a:ext>
            </a:extLst>
          </p:cNvPr>
          <p:cNvSpPr txBox="1"/>
          <p:nvPr/>
        </p:nvSpPr>
        <p:spPr>
          <a:xfrm>
            <a:off x="286173" y="1243650"/>
            <a:ext cx="10609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For super-quick, somewhat unscientific adjustments… try this</a:t>
            </a:r>
            <a:endParaRPr lang="en-US" b="1" dirty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53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8155FE-8F35-46AA-903A-F0DF5BAA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91" y="2133349"/>
            <a:ext cx="7262191" cy="2219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6C8508-6973-484F-A63D-4FA21030F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805" y="3880700"/>
            <a:ext cx="5956438" cy="2818030"/>
          </a:xfrm>
          <a:prstGeom prst="rect">
            <a:avLst/>
          </a:prstGeom>
        </p:spPr>
      </p:pic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FD326484-D48C-4C9B-9FA0-6ECF7ECB77F5}"/>
              </a:ext>
            </a:extLst>
          </p:cNvPr>
          <p:cNvSpPr/>
          <p:nvPr/>
        </p:nvSpPr>
        <p:spPr>
          <a:xfrm>
            <a:off x="5193604" y="4500342"/>
            <a:ext cx="463466" cy="737642"/>
          </a:xfrm>
          <a:prstGeom prst="curvedRightArrow">
            <a:avLst/>
          </a:prstGeom>
          <a:solidFill>
            <a:srgbClr val="FFA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Freeform 502">
            <a:extLst>
              <a:ext uri="{FF2B5EF4-FFF2-40B4-BE49-F238E27FC236}">
                <a16:creationId xmlns:a16="http://schemas.microsoft.com/office/drawing/2014/main" id="{68B21069-C07A-44C8-9E6B-131C158F9C1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-501436" y="3345289"/>
            <a:ext cx="2219883" cy="62687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6A6BB2-1F1D-4A74-A401-9AC6BAF87079}"/>
              </a:ext>
            </a:extLst>
          </p:cNvPr>
          <p:cNvCxnSpPr>
            <a:cxnSpLocks/>
          </p:cNvCxnSpPr>
          <p:nvPr/>
        </p:nvCxnSpPr>
        <p:spPr>
          <a:xfrm flipH="1">
            <a:off x="1198168" y="2279171"/>
            <a:ext cx="560640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9539DF-2731-4DEF-8BBB-6E0F2B6426F6}"/>
              </a:ext>
            </a:extLst>
          </p:cNvPr>
          <p:cNvSpPr txBox="1"/>
          <p:nvPr/>
        </p:nvSpPr>
        <p:spPr>
          <a:xfrm>
            <a:off x="7877580" y="2375882"/>
            <a:ext cx="402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Check the Weight Sets you want to review and hit </a:t>
            </a:r>
            <a:r>
              <a:rPr lang="en-GB" sz="1600" b="1" dirty="0"/>
              <a:t>Compare</a:t>
            </a:r>
          </a:p>
          <a:p>
            <a:endParaRPr lang="en-GB" sz="1600" dirty="0"/>
          </a:p>
          <a:p>
            <a:r>
              <a:rPr lang="en-GB" sz="1600" dirty="0"/>
              <a:t>This opens up the </a:t>
            </a:r>
            <a:r>
              <a:rPr lang="en-GB" sz="1600" b="1" dirty="0"/>
              <a:t>Weights Comparison </a:t>
            </a:r>
            <a:r>
              <a:rPr lang="en-GB" sz="1600" dirty="0"/>
              <a:t>analysis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6191C55-9689-4B7F-A28D-7899C0D7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30899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Create Scenarios</a:t>
            </a:r>
            <a:br>
              <a:rPr lang="en-GB" sz="3200" b="1" dirty="0"/>
            </a:br>
            <a:r>
              <a:rPr lang="en-GB" sz="3200" dirty="0"/>
              <a:t>Compare Weight Sets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1BD5F-D31F-F18E-28EF-571A830477EF}"/>
              </a:ext>
            </a:extLst>
          </p:cNvPr>
          <p:cNvSpPr txBox="1"/>
          <p:nvPr/>
        </p:nvSpPr>
        <p:spPr>
          <a:xfrm>
            <a:off x="286173" y="1243650"/>
            <a:ext cx="10609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Compare your Weight sets</a:t>
            </a:r>
          </a:p>
          <a:p>
            <a:r>
              <a:rPr lang="en-US" b="1" dirty="0">
                <a:solidFill>
                  <a:schemeClr val="bg2"/>
                </a:solidFill>
              </a:rPr>
              <a:t>View scenarios alongside each other to see how they vary – use this as the basis for sharing results</a:t>
            </a:r>
          </a:p>
        </p:txBody>
      </p:sp>
    </p:spTree>
    <p:extLst>
      <p:ext uri="{BB962C8B-B14F-4D97-AF65-F5344CB8AC3E}">
        <p14:creationId xmlns:p14="http://schemas.microsoft.com/office/powerpoint/2010/main" val="404526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122">
            <a:extLst>
              <a:ext uri="{FF2B5EF4-FFF2-40B4-BE49-F238E27FC236}">
                <a16:creationId xmlns:a16="http://schemas.microsoft.com/office/drawing/2014/main" id="{196E90BA-E54D-4223-AFA0-DBC0F6A3860D}"/>
              </a:ext>
            </a:extLst>
          </p:cNvPr>
          <p:cNvSpPr/>
          <p:nvPr/>
        </p:nvSpPr>
        <p:spPr>
          <a:xfrm>
            <a:off x="6920546" y="3660932"/>
            <a:ext cx="4259180" cy="8055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A7086"/>
            </a:solidFill>
            <a:prstDash val="dash"/>
            <a:miter lim="800000"/>
          </a:ln>
          <a:effectLst/>
        </p:spPr>
        <p:txBody>
          <a:bodyPr lIns="0" tIns="45720" rIns="0" bIns="45720" rtlCol="0" anchor="ctr"/>
          <a:lstStyle/>
          <a:p>
            <a:pPr algn="ctr">
              <a:defRPr/>
            </a:pPr>
            <a:r>
              <a:rPr lang="pt-BR" sz="2400" kern="0" err="1">
                <a:solidFill>
                  <a:srgbClr val="5A7086"/>
                </a:solidFill>
                <a:latin typeface="Calibri"/>
                <a:ea typeface="ＭＳ Ｐゴシック"/>
                <a:cs typeface="Tahoma"/>
                <a:sym typeface="Tahoma"/>
              </a:rPr>
              <a:t>Criterion</a:t>
            </a:r>
            <a:r>
              <a:rPr lang="pt-BR" sz="2400" kern="0">
                <a:solidFill>
                  <a:srgbClr val="5A7086"/>
                </a:solidFill>
                <a:latin typeface="Calibri"/>
                <a:ea typeface="ＭＳ Ｐゴシック"/>
                <a:cs typeface="Tahoma"/>
                <a:sym typeface="Tahoma"/>
              </a:rPr>
              <a:t> 1.2</a:t>
            </a:r>
          </a:p>
        </p:txBody>
      </p:sp>
      <p:sp>
        <p:nvSpPr>
          <p:cNvPr id="95" name="Text Placeholder 1">
            <a:extLst>
              <a:ext uri="{FF2B5EF4-FFF2-40B4-BE49-F238E27FC236}">
                <a16:creationId xmlns:a16="http://schemas.microsoft.com/office/drawing/2014/main" id="{5115B675-5DFF-4C46-99D8-ED2CB954573D}"/>
              </a:ext>
            </a:extLst>
          </p:cNvPr>
          <p:cNvSpPr txBox="1">
            <a:spLocks/>
          </p:cNvSpPr>
          <p:nvPr/>
        </p:nvSpPr>
        <p:spPr>
          <a:xfrm>
            <a:off x="860535" y="955322"/>
            <a:ext cx="4385329" cy="1012472"/>
          </a:xfrm>
          <a:prstGeom prst="rect">
            <a:avLst/>
          </a:prstGeom>
          <a:solidFill>
            <a:schemeClr val="accent5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 rtl="0" eaLnBrk="1" fontAlgn="base" hangingPunct="1">
              <a:spcBef>
                <a:spcPct val="10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400" kern="0" dirty="0">
                <a:solidFill>
                  <a:schemeClr val="bg1"/>
                </a:solidFill>
                <a:latin typeface="Calibri"/>
                <a:cs typeface="Calibri"/>
                <a:sym typeface="Tahoma"/>
              </a:rPr>
              <a:t>which</a:t>
            </a:r>
            <a:r>
              <a:rPr lang="pt-BR" sz="2400" kern="0">
                <a:solidFill>
                  <a:schemeClr val="bg1"/>
                </a:solidFill>
                <a:latin typeface="Calibri"/>
                <a:cs typeface="Calibri"/>
                <a:sym typeface="Tahoma"/>
              </a:rPr>
              <a:t> </a:t>
            </a:r>
            <a:r>
              <a:rPr lang="en-IE" sz="2400" kern="0" dirty="0">
                <a:solidFill>
                  <a:schemeClr val="bg1"/>
                </a:solidFill>
                <a:latin typeface="Calibri"/>
                <a:cs typeface="Calibri"/>
                <a:sym typeface="Tahoma"/>
              </a:rPr>
              <a:t>is</a:t>
            </a:r>
            <a:r>
              <a:rPr lang="pt-BR" sz="2400" kern="0">
                <a:solidFill>
                  <a:schemeClr val="bg1"/>
                </a:solidFill>
                <a:latin typeface="Calibri"/>
                <a:cs typeface="Calibri"/>
                <a:sym typeface="Tahoma"/>
              </a:rPr>
              <a:t> more </a:t>
            </a:r>
            <a:r>
              <a:rPr lang="en-GB" sz="2400" kern="0" dirty="0">
                <a:solidFill>
                  <a:schemeClr val="bg1"/>
                </a:solidFill>
                <a:latin typeface="Calibri"/>
                <a:cs typeface="Calibri"/>
                <a:sym typeface="Tahoma"/>
              </a:rPr>
              <a:t>important</a:t>
            </a:r>
            <a:r>
              <a:rPr lang="pt-BR" sz="2400" kern="0">
                <a:solidFill>
                  <a:schemeClr val="bg1"/>
                </a:solidFill>
                <a:latin typeface="Calibri"/>
                <a:cs typeface="Calibri"/>
                <a:sym typeface="Tahoma"/>
              </a:rPr>
              <a:t>?</a:t>
            </a:r>
          </a:p>
        </p:txBody>
      </p:sp>
      <p:sp>
        <p:nvSpPr>
          <p:cNvPr id="104" name="Rectangle 58">
            <a:extLst>
              <a:ext uri="{FF2B5EF4-FFF2-40B4-BE49-F238E27FC236}">
                <a16:creationId xmlns:a16="http://schemas.microsoft.com/office/drawing/2014/main" id="{615B8647-4B9F-49C5-9EC9-D7F109B01728}"/>
              </a:ext>
            </a:extLst>
          </p:cNvPr>
          <p:cNvSpPr/>
          <p:nvPr/>
        </p:nvSpPr>
        <p:spPr>
          <a:xfrm>
            <a:off x="1065320" y="3660932"/>
            <a:ext cx="4269534" cy="8055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A7086"/>
            </a:solidFill>
            <a:prstDash val="dash"/>
            <a:miter lim="800000"/>
          </a:ln>
          <a:effectLst/>
        </p:spPr>
        <p:txBody>
          <a:bodyPr lIns="0" tIns="45720" rIns="0" bIns="45720" rtlCol="0" anchor="ctr"/>
          <a:lstStyle/>
          <a:p>
            <a:pPr algn="ctr">
              <a:defRPr/>
            </a:pPr>
            <a:r>
              <a:rPr lang="pt-BR" sz="2400" kern="0" err="1">
                <a:solidFill>
                  <a:srgbClr val="5A7086"/>
                </a:solidFill>
                <a:latin typeface="Calibri"/>
                <a:ea typeface="ＭＳ Ｐゴシック"/>
                <a:cs typeface="Tahoma"/>
                <a:sym typeface="Tahoma"/>
              </a:rPr>
              <a:t>Criterion</a:t>
            </a:r>
            <a:r>
              <a:rPr lang="pt-BR" sz="2400" kern="0">
                <a:solidFill>
                  <a:srgbClr val="5A7086"/>
                </a:solidFill>
                <a:latin typeface="Calibri"/>
                <a:ea typeface="ＭＳ Ｐゴシック"/>
                <a:cs typeface="Tahoma"/>
                <a:sym typeface="Tahoma"/>
              </a:rPr>
              <a:t> 1.1</a:t>
            </a:r>
          </a:p>
        </p:txBody>
      </p:sp>
      <p:sp>
        <p:nvSpPr>
          <p:cNvPr id="105" name="TextBox 59">
            <a:extLst>
              <a:ext uri="{FF2B5EF4-FFF2-40B4-BE49-F238E27FC236}">
                <a16:creationId xmlns:a16="http://schemas.microsoft.com/office/drawing/2014/main" id="{54224ED3-32A0-4945-9218-569C90410D10}"/>
              </a:ext>
            </a:extLst>
          </p:cNvPr>
          <p:cNvSpPr txBox="1"/>
          <p:nvPr/>
        </p:nvSpPr>
        <p:spPr bwMode="auto">
          <a:xfrm>
            <a:off x="5647141" y="3795510"/>
            <a:ext cx="974878" cy="5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pt-BR" sz="4000" b="1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ahoma"/>
                <a:sym typeface="Tahoma"/>
              </a:rPr>
              <a:t>VS</a:t>
            </a:r>
          </a:p>
        </p:txBody>
      </p:sp>
      <p:sp>
        <p:nvSpPr>
          <p:cNvPr id="106" name="Rectangle 68">
            <a:extLst>
              <a:ext uri="{FF2B5EF4-FFF2-40B4-BE49-F238E27FC236}">
                <a16:creationId xmlns:a16="http://schemas.microsoft.com/office/drawing/2014/main" id="{0796B67E-2B93-49DE-AACA-B49A3D49A517}"/>
              </a:ext>
            </a:extLst>
          </p:cNvPr>
          <p:cNvSpPr/>
          <p:nvPr/>
        </p:nvSpPr>
        <p:spPr>
          <a:xfrm>
            <a:off x="905366" y="5284373"/>
            <a:ext cx="1019078" cy="567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D9AB7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pt-BR" sz="1400" kern="0">
                <a:solidFill>
                  <a:srgbClr val="5A7086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ahoma"/>
                <a:sym typeface="Tahoma"/>
              </a:rPr>
              <a:t>Extreme</a:t>
            </a:r>
          </a:p>
        </p:txBody>
      </p:sp>
      <p:sp>
        <p:nvSpPr>
          <p:cNvPr id="107" name="CaixaDeTexto 24">
            <a:extLst>
              <a:ext uri="{FF2B5EF4-FFF2-40B4-BE49-F238E27FC236}">
                <a16:creationId xmlns:a16="http://schemas.microsoft.com/office/drawing/2014/main" id="{A66FDBC4-D705-4261-950E-00812251ED98}"/>
              </a:ext>
            </a:extLst>
          </p:cNvPr>
          <p:cNvSpPr txBox="1"/>
          <p:nvPr/>
        </p:nvSpPr>
        <p:spPr>
          <a:xfrm>
            <a:off x="1237875" y="4579282"/>
            <a:ext cx="354462" cy="338554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9</a:t>
            </a:r>
          </a:p>
        </p:txBody>
      </p:sp>
      <p:sp>
        <p:nvSpPr>
          <p:cNvPr id="108" name="CaixaDeTexto 25">
            <a:extLst>
              <a:ext uri="{FF2B5EF4-FFF2-40B4-BE49-F238E27FC236}">
                <a16:creationId xmlns:a16="http://schemas.microsoft.com/office/drawing/2014/main" id="{C0A68D26-AABD-40B9-9367-A8CCFE3B978D}"/>
              </a:ext>
            </a:extLst>
          </p:cNvPr>
          <p:cNvSpPr txBox="1"/>
          <p:nvPr/>
        </p:nvSpPr>
        <p:spPr>
          <a:xfrm>
            <a:off x="3035554" y="4579282"/>
            <a:ext cx="354462" cy="338554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6</a:t>
            </a:r>
          </a:p>
        </p:txBody>
      </p:sp>
      <p:sp>
        <p:nvSpPr>
          <p:cNvPr id="109" name="CaixaDeTexto 26">
            <a:extLst>
              <a:ext uri="{FF2B5EF4-FFF2-40B4-BE49-F238E27FC236}">
                <a16:creationId xmlns:a16="http://schemas.microsoft.com/office/drawing/2014/main" id="{80D02000-B806-4A24-BBFB-92847E567C48}"/>
              </a:ext>
            </a:extLst>
          </p:cNvPr>
          <p:cNvSpPr txBox="1"/>
          <p:nvPr/>
        </p:nvSpPr>
        <p:spPr>
          <a:xfrm>
            <a:off x="4167634" y="4579282"/>
            <a:ext cx="354462" cy="338554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4</a:t>
            </a:r>
          </a:p>
        </p:txBody>
      </p:sp>
      <p:sp>
        <p:nvSpPr>
          <p:cNvPr id="110" name="CaixaDeTexto 27">
            <a:extLst>
              <a:ext uri="{FF2B5EF4-FFF2-40B4-BE49-F238E27FC236}">
                <a16:creationId xmlns:a16="http://schemas.microsoft.com/office/drawing/2014/main" id="{C71E69DA-2D5B-4B7B-AFC9-0F13789611D1}"/>
              </a:ext>
            </a:extLst>
          </p:cNvPr>
          <p:cNvSpPr txBox="1"/>
          <p:nvPr/>
        </p:nvSpPr>
        <p:spPr>
          <a:xfrm>
            <a:off x="5339890" y="4579282"/>
            <a:ext cx="354462" cy="338554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2</a:t>
            </a:r>
          </a:p>
        </p:txBody>
      </p:sp>
      <p:sp>
        <p:nvSpPr>
          <p:cNvPr id="111" name="CaixaDeTexto 28">
            <a:extLst>
              <a:ext uri="{FF2B5EF4-FFF2-40B4-BE49-F238E27FC236}">
                <a16:creationId xmlns:a16="http://schemas.microsoft.com/office/drawing/2014/main" id="{A4AE5CE7-B933-4D15-9C37-3B371B2ADADD}"/>
              </a:ext>
            </a:extLst>
          </p:cNvPr>
          <p:cNvSpPr txBox="1"/>
          <p:nvPr/>
        </p:nvSpPr>
        <p:spPr>
          <a:xfrm>
            <a:off x="2424152" y="4579282"/>
            <a:ext cx="354462" cy="338554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7</a:t>
            </a:r>
          </a:p>
        </p:txBody>
      </p:sp>
      <p:sp>
        <p:nvSpPr>
          <p:cNvPr id="112" name="CaixaDeTexto 29">
            <a:extLst>
              <a:ext uri="{FF2B5EF4-FFF2-40B4-BE49-F238E27FC236}">
                <a16:creationId xmlns:a16="http://schemas.microsoft.com/office/drawing/2014/main" id="{46896609-25AF-43B6-BF68-25D4647337A2}"/>
              </a:ext>
            </a:extLst>
          </p:cNvPr>
          <p:cNvSpPr txBox="1"/>
          <p:nvPr/>
        </p:nvSpPr>
        <p:spPr>
          <a:xfrm>
            <a:off x="3600995" y="4579282"/>
            <a:ext cx="354462" cy="338554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5</a:t>
            </a:r>
          </a:p>
        </p:txBody>
      </p:sp>
      <p:sp>
        <p:nvSpPr>
          <p:cNvPr id="113" name="CaixaDeTexto 30">
            <a:extLst>
              <a:ext uri="{FF2B5EF4-FFF2-40B4-BE49-F238E27FC236}">
                <a16:creationId xmlns:a16="http://schemas.microsoft.com/office/drawing/2014/main" id="{94633588-8C2D-4954-8B38-36E055F7B9C7}"/>
              </a:ext>
            </a:extLst>
          </p:cNvPr>
          <p:cNvSpPr txBox="1"/>
          <p:nvPr/>
        </p:nvSpPr>
        <p:spPr>
          <a:xfrm>
            <a:off x="4778180" y="4579282"/>
            <a:ext cx="354462" cy="338554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3</a:t>
            </a:r>
          </a:p>
        </p:txBody>
      </p:sp>
      <p:sp>
        <p:nvSpPr>
          <p:cNvPr id="114" name="CaixaDeTexto 31">
            <a:extLst>
              <a:ext uri="{FF2B5EF4-FFF2-40B4-BE49-F238E27FC236}">
                <a16:creationId xmlns:a16="http://schemas.microsoft.com/office/drawing/2014/main" id="{FE79A4E0-B3FF-4D44-B4F7-2666298A3571}"/>
              </a:ext>
            </a:extLst>
          </p:cNvPr>
          <p:cNvSpPr txBox="1"/>
          <p:nvPr/>
        </p:nvSpPr>
        <p:spPr>
          <a:xfrm>
            <a:off x="5943367" y="4579282"/>
            <a:ext cx="354462" cy="338554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1</a:t>
            </a:r>
          </a:p>
        </p:txBody>
      </p:sp>
      <p:sp>
        <p:nvSpPr>
          <p:cNvPr id="115" name="CaixaDeTexto 32">
            <a:extLst>
              <a:ext uri="{FF2B5EF4-FFF2-40B4-BE49-F238E27FC236}">
                <a16:creationId xmlns:a16="http://schemas.microsoft.com/office/drawing/2014/main" id="{A937E794-5917-4598-93C0-F464C0B923BB}"/>
              </a:ext>
            </a:extLst>
          </p:cNvPr>
          <p:cNvSpPr txBox="1"/>
          <p:nvPr/>
        </p:nvSpPr>
        <p:spPr>
          <a:xfrm>
            <a:off x="1822684" y="4579282"/>
            <a:ext cx="354462" cy="338554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8</a:t>
            </a:r>
          </a:p>
        </p:txBody>
      </p:sp>
      <p:sp>
        <p:nvSpPr>
          <p:cNvPr id="116" name="CaixaDeTexto 33">
            <a:extLst>
              <a:ext uri="{FF2B5EF4-FFF2-40B4-BE49-F238E27FC236}">
                <a16:creationId xmlns:a16="http://schemas.microsoft.com/office/drawing/2014/main" id="{8531F40C-0E9A-490D-AA03-073921A089B7}"/>
              </a:ext>
            </a:extLst>
          </p:cNvPr>
          <p:cNvSpPr txBox="1"/>
          <p:nvPr/>
        </p:nvSpPr>
        <p:spPr>
          <a:xfrm>
            <a:off x="10668366" y="4579282"/>
            <a:ext cx="354462" cy="33855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9</a:t>
            </a:r>
          </a:p>
        </p:txBody>
      </p:sp>
      <p:sp>
        <p:nvSpPr>
          <p:cNvPr id="117" name="CaixaDeTexto 34">
            <a:extLst>
              <a:ext uri="{FF2B5EF4-FFF2-40B4-BE49-F238E27FC236}">
                <a16:creationId xmlns:a16="http://schemas.microsoft.com/office/drawing/2014/main" id="{1DDA566D-CB39-4410-B483-63B71CE0EB09}"/>
              </a:ext>
            </a:extLst>
          </p:cNvPr>
          <p:cNvSpPr txBox="1"/>
          <p:nvPr/>
        </p:nvSpPr>
        <p:spPr>
          <a:xfrm>
            <a:off x="8902519" y="4579686"/>
            <a:ext cx="354462" cy="338554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6</a:t>
            </a:r>
          </a:p>
        </p:txBody>
      </p:sp>
      <p:sp>
        <p:nvSpPr>
          <p:cNvPr id="118" name="CaixaDeTexto 35">
            <a:extLst>
              <a:ext uri="{FF2B5EF4-FFF2-40B4-BE49-F238E27FC236}">
                <a16:creationId xmlns:a16="http://schemas.microsoft.com/office/drawing/2014/main" id="{0FC549CA-1CFA-4444-A1A5-D4D40306D885}"/>
              </a:ext>
            </a:extLst>
          </p:cNvPr>
          <p:cNvSpPr txBox="1"/>
          <p:nvPr/>
        </p:nvSpPr>
        <p:spPr>
          <a:xfrm>
            <a:off x="7723262" y="4579282"/>
            <a:ext cx="354462" cy="338554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4</a:t>
            </a:r>
          </a:p>
        </p:txBody>
      </p:sp>
      <p:sp>
        <p:nvSpPr>
          <p:cNvPr id="119" name="CaixaDeTexto 36">
            <a:extLst>
              <a:ext uri="{FF2B5EF4-FFF2-40B4-BE49-F238E27FC236}">
                <a16:creationId xmlns:a16="http://schemas.microsoft.com/office/drawing/2014/main" id="{3A6CD0E4-42B6-4F76-9CB6-AFCCD022F840}"/>
              </a:ext>
            </a:extLst>
          </p:cNvPr>
          <p:cNvSpPr txBox="1"/>
          <p:nvPr/>
        </p:nvSpPr>
        <p:spPr>
          <a:xfrm>
            <a:off x="6540693" y="4579282"/>
            <a:ext cx="354462" cy="338554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2</a:t>
            </a:r>
          </a:p>
        </p:txBody>
      </p:sp>
      <p:sp>
        <p:nvSpPr>
          <p:cNvPr id="120" name="CaixaDeTexto 37">
            <a:extLst>
              <a:ext uri="{FF2B5EF4-FFF2-40B4-BE49-F238E27FC236}">
                <a16:creationId xmlns:a16="http://schemas.microsoft.com/office/drawing/2014/main" id="{CD8C6220-17C7-4ABE-945D-51A4A227B816}"/>
              </a:ext>
            </a:extLst>
          </p:cNvPr>
          <p:cNvSpPr txBox="1"/>
          <p:nvPr/>
        </p:nvSpPr>
        <p:spPr>
          <a:xfrm>
            <a:off x="9487612" y="4576416"/>
            <a:ext cx="354462" cy="33855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7</a:t>
            </a:r>
          </a:p>
        </p:txBody>
      </p:sp>
      <p:sp>
        <p:nvSpPr>
          <p:cNvPr id="121" name="CaixaDeTexto 38">
            <a:extLst>
              <a:ext uri="{FF2B5EF4-FFF2-40B4-BE49-F238E27FC236}">
                <a16:creationId xmlns:a16="http://schemas.microsoft.com/office/drawing/2014/main" id="{0BAF7204-5BDE-4E8C-9596-C0E13B0652CF}"/>
              </a:ext>
            </a:extLst>
          </p:cNvPr>
          <p:cNvSpPr txBox="1"/>
          <p:nvPr/>
        </p:nvSpPr>
        <p:spPr>
          <a:xfrm>
            <a:off x="8316152" y="4579282"/>
            <a:ext cx="354462" cy="33855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5</a:t>
            </a:r>
          </a:p>
        </p:txBody>
      </p:sp>
      <p:sp>
        <p:nvSpPr>
          <p:cNvPr id="122" name="CaixaDeTexto 39">
            <a:extLst>
              <a:ext uri="{FF2B5EF4-FFF2-40B4-BE49-F238E27FC236}">
                <a16:creationId xmlns:a16="http://schemas.microsoft.com/office/drawing/2014/main" id="{D31AF3BC-2607-47E5-96EA-75EF4110EFAD}"/>
              </a:ext>
            </a:extLst>
          </p:cNvPr>
          <p:cNvSpPr txBox="1"/>
          <p:nvPr/>
        </p:nvSpPr>
        <p:spPr>
          <a:xfrm>
            <a:off x="7137568" y="4576416"/>
            <a:ext cx="354462" cy="33855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3</a:t>
            </a:r>
          </a:p>
        </p:txBody>
      </p:sp>
      <p:sp>
        <p:nvSpPr>
          <p:cNvPr id="123" name="CaixaDeTexto 40">
            <a:extLst>
              <a:ext uri="{FF2B5EF4-FFF2-40B4-BE49-F238E27FC236}">
                <a16:creationId xmlns:a16="http://schemas.microsoft.com/office/drawing/2014/main" id="{364F56AC-9D96-4D5B-B3B9-86E68B337B0E}"/>
              </a:ext>
            </a:extLst>
          </p:cNvPr>
          <p:cNvSpPr txBox="1"/>
          <p:nvPr/>
        </p:nvSpPr>
        <p:spPr>
          <a:xfrm>
            <a:off x="10073978" y="4582066"/>
            <a:ext cx="354462" cy="338554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algn="ctr" defTabSz="742932">
              <a:defRPr/>
            </a:pPr>
            <a:r>
              <a:rPr lang="pt-BR" sz="1600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Tahoma"/>
                <a:sym typeface="Tahoma"/>
              </a:rPr>
              <a:t>8</a:t>
            </a:r>
          </a:p>
        </p:txBody>
      </p:sp>
      <p:sp>
        <p:nvSpPr>
          <p:cNvPr id="124" name="Rectangle 86">
            <a:extLst>
              <a:ext uri="{FF2B5EF4-FFF2-40B4-BE49-F238E27FC236}">
                <a16:creationId xmlns:a16="http://schemas.microsoft.com/office/drawing/2014/main" id="{ECD10E59-E830-46E3-8AB9-9A4156C28B46}"/>
              </a:ext>
            </a:extLst>
          </p:cNvPr>
          <p:cNvSpPr/>
          <p:nvPr/>
        </p:nvSpPr>
        <p:spPr>
          <a:xfrm>
            <a:off x="2093838" y="5285832"/>
            <a:ext cx="1019078" cy="567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D9AB7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pt-BR" sz="1400" kern="0">
                <a:solidFill>
                  <a:srgbClr val="5A7086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ahoma"/>
                <a:sym typeface="Tahoma"/>
              </a:rPr>
              <a:t>Very Strong</a:t>
            </a:r>
          </a:p>
        </p:txBody>
      </p:sp>
      <p:sp>
        <p:nvSpPr>
          <p:cNvPr id="125" name="Rectangle 87">
            <a:extLst>
              <a:ext uri="{FF2B5EF4-FFF2-40B4-BE49-F238E27FC236}">
                <a16:creationId xmlns:a16="http://schemas.microsoft.com/office/drawing/2014/main" id="{16E17CB6-67A2-4603-BB32-0C45180B06A8}"/>
              </a:ext>
            </a:extLst>
          </p:cNvPr>
          <p:cNvSpPr/>
          <p:nvPr/>
        </p:nvSpPr>
        <p:spPr>
          <a:xfrm>
            <a:off x="3272781" y="5285832"/>
            <a:ext cx="1019078" cy="567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D9AB7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pt-BR" sz="1400" kern="0">
                <a:solidFill>
                  <a:srgbClr val="5A7086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ahoma"/>
                <a:sym typeface="Tahoma"/>
              </a:rPr>
              <a:t>Strong</a:t>
            </a:r>
          </a:p>
        </p:txBody>
      </p:sp>
      <p:sp>
        <p:nvSpPr>
          <p:cNvPr id="126" name="Rectangle 88">
            <a:extLst>
              <a:ext uri="{FF2B5EF4-FFF2-40B4-BE49-F238E27FC236}">
                <a16:creationId xmlns:a16="http://schemas.microsoft.com/office/drawing/2014/main" id="{D0E6EEFC-0AB2-4267-AF11-EA03B678D577}"/>
              </a:ext>
            </a:extLst>
          </p:cNvPr>
          <p:cNvSpPr/>
          <p:nvPr/>
        </p:nvSpPr>
        <p:spPr>
          <a:xfrm>
            <a:off x="4456321" y="5285832"/>
            <a:ext cx="1019078" cy="567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D9AB7">
                <a:shade val="50000"/>
              </a:srgbClr>
            </a:solidFill>
            <a:prstDash val="solid"/>
          </a:ln>
          <a:effectLst/>
        </p:spPr>
        <p:txBody>
          <a:bodyPr lIns="0" tIns="45720" rIns="0" bIns="45720" rtlCol="0" anchor="ctr"/>
          <a:lstStyle/>
          <a:p>
            <a:pPr algn="ctr">
              <a:defRPr/>
            </a:pPr>
            <a:r>
              <a:rPr lang="pt-BR" sz="1400" kern="0">
                <a:solidFill>
                  <a:srgbClr val="5A7086"/>
                </a:solidFill>
                <a:latin typeface="Calibri"/>
                <a:ea typeface="ＭＳ Ｐゴシック"/>
                <a:cs typeface="Tahoma"/>
                <a:sym typeface="Tahoma"/>
              </a:rPr>
              <a:t>Moderate</a:t>
            </a:r>
            <a:endParaRPr lang="pt-BR" sz="1400" kern="0">
              <a:solidFill>
                <a:srgbClr val="5A7086"/>
              </a:solidFill>
              <a:latin typeface="Calibri"/>
              <a:ea typeface="ＭＳ Ｐゴシック"/>
              <a:cs typeface="Tahoma"/>
            </a:endParaRPr>
          </a:p>
        </p:txBody>
      </p:sp>
      <p:sp>
        <p:nvSpPr>
          <p:cNvPr id="127" name="Rectangle 89">
            <a:extLst>
              <a:ext uri="{FF2B5EF4-FFF2-40B4-BE49-F238E27FC236}">
                <a16:creationId xmlns:a16="http://schemas.microsoft.com/office/drawing/2014/main" id="{CB3BCD58-5D19-4998-B3F7-ACEDFFB56199}"/>
              </a:ext>
            </a:extLst>
          </p:cNvPr>
          <p:cNvSpPr/>
          <p:nvPr/>
        </p:nvSpPr>
        <p:spPr>
          <a:xfrm>
            <a:off x="5630414" y="5280233"/>
            <a:ext cx="1019078" cy="567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D9AB7">
                <a:shade val="50000"/>
              </a:srgbClr>
            </a:solidFill>
            <a:prstDash val="solid"/>
          </a:ln>
          <a:effectLst/>
        </p:spPr>
        <p:txBody>
          <a:bodyPr lIns="0" tIns="45720" rIns="0" bIns="45720" rtlCol="0" anchor="ctr"/>
          <a:lstStyle/>
          <a:p>
            <a:pPr algn="ctr">
              <a:defRPr/>
            </a:pPr>
            <a:r>
              <a:rPr lang="pt-BR" sz="1400" kern="0">
                <a:solidFill>
                  <a:srgbClr val="5A7086"/>
                </a:solidFill>
                <a:latin typeface="Calibri"/>
                <a:ea typeface="ＭＳ Ｐゴシック"/>
                <a:cs typeface="Tahoma"/>
                <a:sym typeface="Tahoma"/>
              </a:rPr>
              <a:t>Equal </a:t>
            </a:r>
            <a:endParaRPr lang="pt-BR" sz="1400" kern="0">
              <a:solidFill>
                <a:srgbClr val="5A7086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Tahoma"/>
              <a:sym typeface="Tahoma"/>
            </a:endParaRPr>
          </a:p>
        </p:txBody>
      </p:sp>
      <p:sp>
        <p:nvSpPr>
          <p:cNvPr id="128" name="Rectangle 90">
            <a:extLst>
              <a:ext uri="{FF2B5EF4-FFF2-40B4-BE49-F238E27FC236}">
                <a16:creationId xmlns:a16="http://schemas.microsoft.com/office/drawing/2014/main" id="{D35F25FE-6EAB-4DBD-B56D-0FAA3F0F14EB}"/>
              </a:ext>
            </a:extLst>
          </p:cNvPr>
          <p:cNvSpPr/>
          <p:nvPr/>
        </p:nvSpPr>
        <p:spPr>
          <a:xfrm>
            <a:off x="6802556" y="5285832"/>
            <a:ext cx="1019078" cy="567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D9AB7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pt-BR" sz="1400" kern="0">
                <a:solidFill>
                  <a:srgbClr val="5A7086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ahoma"/>
                <a:sym typeface="Tahoma"/>
              </a:rPr>
              <a:t>Moderate</a:t>
            </a:r>
          </a:p>
        </p:txBody>
      </p:sp>
      <p:sp>
        <p:nvSpPr>
          <p:cNvPr id="129" name="Rectangle 91">
            <a:extLst>
              <a:ext uri="{FF2B5EF4-FFF2-40B4-BE49-F238E27FC236}">
                <a16:creationId xmlns:a16="http://schemas.microsoft.com/office/drawing/2014/main" id="{1D156208-DB02-4FC5-8B03-253C450B8983}"/>
              </a:ext>
            </a:extLst>
          </p:cNvPr>
          <p:cNvSpPr/>
          <p:nvPr/>
        </p:nvSpPr>
        <p:spPr>
          <a:xfrm>
            <a:off x="7984571" y="5285832"/>
            <a:ext cx="1019078" cy="567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D9AB7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pt-BR" sz="1400" kern="0">
                <a:solidFill>
                  <a:srgbClr val="5A7086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ahoma"/>
                <a:sym typeface="Tahoma"/>
              </a:rPr>
              <a:t>Strong</a:t>
            </a:r>
          </a:p>
        </p:txBody>
      </p:sp>
      <p:sp>
        <p:nvSpPr>
          <p:cNvPr id="130" name="Rectangle 92">
            <a:extLst>
              <a:ext uri="{FF2B5EF4-FFF2-40B4-BE49-F238E27FC236}">
                <a16:creationId xmlns:a16="http://schemas.microsoft.com/office/drawing/2014/main" id="{A6B4B221-A533-4078-9CB1-597DE0A3DF0A}"/>
              </a:ext>
            </a:extLst>
          </p:cNvPr>
          <p:cNvSpPr/>
          <p:nvPr/>
        </p:nvSpPr>
        <p:spPr>
          <a:xfrm>
            <a:off x="9148791" y="5285832"/>
            <a:ext cx="1019078" cy="567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D9AB7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pt-BR" sz="1400" kern="0">
                <a:solidFill>
                  <a:srgbClr val="5A7086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ahoma"/>
                <a:sym typeface="Tahoma"/>
              </a:rPr>
              <a:t>Very Strong</a:t>
            </a:r>
          </a:p>
        </p:txBody>
      </p:sp>
      <p:sp>
        <p:nvSpPr>
          <p:cNvPr id="131" name="Rectangle 93">
            <a:extLst>
              <a:ext uri="{FF2B5EF4-FFF2-40B4-BE49-F238E27FC236}">
                <a16:creationId xmlns:a16="http://schemas.microsoft.com/office/drawing/2014/main" id="{97EC8B0C-C68D-4762-9F59-D70CE16BBF54}"/>
              </a:ext>
            </a:extLst>
          </p:cNvPr>
          <p:cNvSpPr/>
          <p:nvPr/>
        </p:nvSpPr>
        <p:spPr>
          <a:xfrm>
            <a:off x="10331510" y="5285832"/>
            <a:ext cx="1019078" cy="567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D9AB7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pt-BR" sz="1400" kern="0">
                <a:solidFill>
                  <a:srgbClr val="5A7086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ahoma"/>
                <a:sym typeface="Tahoma"/>
              </a:rPr>
              <a:t>Extreme</a:t>
            </a:r>
          </a:p>
        </p:txBody>
      </p:sp>
      <p:sp>
        <p:nvSpPr>
          <p:cNvPr id="132" name="Down Arrow 102">
            <a:extLst>
              <a:ext uri="{FF2B5EF4-FFF2-40B4-BE49-F238E27FC236}">
                <a16:creationId xmlns:a16="http://schemas.microsoft.com/office/drawing/2014/main" id="{925BD378-F793-4566-85C4-453396749271}"/>
              </a:ext>
            </a:extLst>
          </p:cNvPr>
          <p:cNvSpPr/>
          <p:nvPr/>
        </p:nvSpPr>
        <p:spPr>
          <a:xfrm rot="10800000">
            <a:off x="10734948" y="5062849"/>
            <a:ext cx="211512" cy="135786"/>
          </a:xfrm>
          <a:prstGeom prst="downArrow">
            <a:avLst/>
          </a:prstGeom>
          <a:noFill/>
          <a:ln w="12700" cap="flat" cmpd="sng" algn="ctr">
            <a:solidFill>
              <a:srgbClr val="5A70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  <a:cs typeface="Tahoma"/>
              <a:sym typeface="Tahoma"/>
            </a:endParaRPr>
          </a:p>
        </p:txBody>
      </p:sp>
      <p:sp>
        <p:nvSpPr>
          <p:cNvPr id="133" name="Down Arrow 133">
            <a:extLst>
              <a:ext uri="{FF2B5EF4-FFF2-40B4-BE49-F238E27FC236}">
                <a16:creationId xmlns:a16="http://schemas.microsoft.com/office/drawing/2014/main" id="{60624F65-10CA-4FFC-B453-AFB2076D39D7}"/>
              </a:ext>
            </a:extLst>
          </p:cNvPr>
          <p:cNvSpPr/>
          <p:nvPr/>
        </p:nvSpPr>
        <p:spPr>
          <a:xfrm rot="10800000">
            <a:off x="8388000" y="5062849"/>
            <a:ext cx="211512" cy="135786"/>
          </a:xfrm>
          <a:prstGeom prst="downArrow">
            <a:avLst/>
          </a:prstGeom>
          <a:noFill/>
          <a:ln w="12700" cap="flat" cmpd="sng" algn="ctr">
            <a:solidFill>
              <a:srgbClr val="5A70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  <a:cs typeface="Tahoma"/>
              <a:sym typeface="Tahoma"/>
            </a:endParaRPr>
          </a:p>
        </p:txBody>
      </p:sp>
      <p:sp>
        <p:nvSpPr>
          <p:cNvPr id="134" name="Down Arrow 137">
            <a:extLst>
              <a:ext uri="{FF2B5EF4-FFF2-40B4-BE49-F238E27FC236}">
                <a16:creationId xmlns:a16="http://schemas.microsoft.com/office/drawing/2014/main" id="{92AA1C8D-6D27-41EB-88C4-050028CABD5C}"/>
              </a:ext>
            </a:extLst>
          </p:cNvPr>
          <p:cNvSpPr/>
          <p:nvPr/>
        </p:nvSpPr>
        <p:spPr>
          <a:xfrm rot="10800000">
            <a:off x="9557827" y="5062849"/>
            <a:ext cx="211512" cy="135786"/>
          </a:xfrm>
          <a:prstGeom prst="downArrow">
            <a:avLst/>
          </a:prstGeom>
          <a:noFill/>
          <a:ln w="12700" cap="flat" cmpd="sng" algn="ctr">
            <a:solidFill>
              <a:srgbClr val="5A70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  <a:cs typeface="Tahoma"/>
              <a:sym typeface="Tahoma"/>
            </a:endParaRPr>
          </a:p>
        </p:txBody>
      </p:sp>
      <p:sp>
        <p:nvSpPr>
          <p:cNvPr id="135" name="Down Arrow 154">
            <a:extLst>
              <a:ext uri="{FF2B5EF4-FFF2-40B4-BE49-F238E27FC236}">
                <a16:creationId xmlns:a16="http://schemas.microsoft.com/office/drawing/2014/main" id="{FDE156E0-E2EB-4B52-B5F9-3A3C67E953FB}"/>
              </a:ext>
            </a:extLst>
          </p:cNvPr>
          <p:cNvSpPr/>
          <p:nvPr/>
        </p:nvSpPr>
        <p:spPr>
          <a:xfrm rot="10800000">
            <a:off x="7206340" y="5062849"/>
            <a:ext cx="211512" cy="135786"/>
          </a:xfrm>
          <a:prstGeom prst="downArrow">
            <a:avLst/>
          </a:prstGeom>
          <a:noFill/>
          <a:ln w="12700" cap="flat" cmpd="sng" algn="ctr">
            <a:solidFill>
              <a:srgbClr val="5A70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  <a:cs typeface="Tahoma"/>
              <a:sym typeface="Tahoma"/>
            </a:endParaRPr>
          </a:p>
        </p:txBody>
      </p:sp>
      <p:sp>
        <p:nvSpPr>
          <p:cNvPr id="136" name="Down Arrow 155">
            <a:extLst>
              <a:ext uri="{FF2B5EF4-FFF2-40B4-BE49-F238E27FC236}">
                <a16:creationId xmlns:a16="http://schemas.microsoft.com/office/drawing/2014/main" id="{B088CEFB-EE8E-4BA8-942F-B7136C1CCA44}"/>
              </a:ext>
            </a:extLst>
          </p:cNvPr>
          <p:cNvSpPr/>
          <p:nvPr/>
        </p:nvSpPr>
        <p:spPr>
          <a:xfrm rot="10800000">
            <a:off x="6032066" y="5062849"/>
            <a:ext cx="211512" cy="135786"/>
          </a:xfrm>
          <a:prstGeom prst="downArrow">
            <a:avLst/>
          </a:prstGeom>
          <a:noFill/>
          <a:ln w="12700" cap="flat" cmpd="sng" algn="ctr">
            <a:solidFill>
              <a:srgbClr val="5A70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  <a:cs typeface="Tahoma"/>
              <a:sym typeface="Tahoma"/>
            </a:endParaRPr>
          </a:p>
        </p:txBody>
      </p:sp>
      <p:sp>
        <p:nvSpPr>
          <p:cNvPr id="137" name="Down Arrow 167">
            <a:extLst>
              <a:ext uri="{FF2B5EF4-FFF2-40B4-BE49-F238E27FC236}">
                <a16:creationId xmlns:a16="http://schemas.microsoft.com/office/drawing/2014/main" id="{4534D834-544A-41AE-8D5B-47074AAACC39}"/>
              </a:ext>
            </a:extLst>
          </p:cNvPr>
          <p:cNvSpPr/>
          <p:nvPr/>
        </p:nvSpPr>
        <p:spPr>
          <a:xfrm rot="10800000">
            <a:off x="4854133" y="5062849"/>
            <a:ext cx="211512" cy="135786"/>
          </a:xfrm>
          <a:prstGeom prst="downArrow">
            <a:avLst/>
          </a:prstGeom>
          <a:noFill/>
          <a:ln w="12700" cap="flat" cmpd="sng" algn="ctr">
            <a:solidFill>
              <a:srgbClr val="5A70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  <a:cs typeface="Tahoma"/>
              <a:sym typeface="Tahoma"/>
            </a:endParaRPr>
          </a:p>
        </p:txBody>
      </p:sp>
      <p:sp>
        <p:nvSpPr>
          <p:cNvPr id="138" name="Down Arrow 169">
            <a:extLst>
              <a:ext uri="{FF2B5EF4-FFF2-40B4-BE49-F238E27FC236}">
                <a16:creationId xmlns:a16="http://schemas.microsoft.com/office/drawing/2014/main" id="{EC5014D5-D04F-497A-BDA7-45D2F9E5E65C}"/>
              </a:ext>
            </a:extLst>
          </p:cNvPr>
          <p:cNvSpPr/>
          <p:nvPr/>
        </p:nvSpPr>
        <p:spPr>
          <a:xfrm rot="10800000">
            <a:off x="3672473" y="5062849"/>
            <a:ext cx="211512" cy="135786"/>
          </a:xfrm>
          <a:prstGeom prst="downArrow">
            <a:avLst/>
          </a:prstGeom>
          <a:noFill/>
          <a:ln w="12700" cap="flat" cmpd="sng" algn="ctr">
            <a:solidFill>
              <a:srgbClr val="5A70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  <a:cs typeface="Tahoma"/>
              <a:sym typeface="Tahoma"/>
            </a:endParaRPr>
          </a:p>
        </p:txBody>
      </p:sp>
      <p:sp>
        <p:nvSpPr>
          <p:cNvPr id="139" name="Down Arrow 173">
            <a:extLst>
              <a:ext uri="{FF2B5EF4-FFF2-40B4-BE49-F238E27FC236}">
                <a16:creationId xmlns:a16="http://schemas.microsoft.com/office/drawing/2014/main" id="{B7646D6D-40A4-4FAE-8527-CC6D188B124B}"/>
              </a:ext>
            </a:extLst>
          </p:cNvPr>
          <p:cNvSpPr/>
          <p:nvPr/>
        </p:nvSpPr>
        <p:spPr>
          <a:xfrm rot="10800000">
            <a:off x="2490811" y="5062849"/>
            <a:ext cx="211512" cy="135786"/>
          </a:xfrm>
          <a:prstGeom prst="downArrow">
            <a:avLst/>
          </a:prstGeom>
          <a:noFill/>
          <a:ln w="12700" cap="flat" cmpd="sng" algn="ctr">
            <a:solidFill>
              <a:srgbClr val="5A70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  <a:cs typeface="Tahoma"/>
              <a:sym typeface="Tahoma"/>
            </a:endParaRPr>
          </a:p>
        </p:txBody>
      </p:sp>
      <p:sp>
        <p:nvSpPr>
          <p:cNvPr id="140" name="Down Arrow 175">
            <a:extLst>
              <a:ext uri="{FF2B5EF4-FFF2-40B4-BE49-F238E27FC236}">
                <a16:creationId xmlns:a16="http://schemas.microsoft.com/office/drawing/2014/main" id="{E6C2BC40-5EB1-498F-82CA-7B34911C8C8B}"/>
              </a:ext>
            </a:extLst>
          </p:cNvPr>
          <p:cNvSpPr/>
          <p:nvPr/>
        </p:nvSpPr>
        <p:spPr>
          <a:xfrm rot="10800000">
            <a:off x="1309150" y="5062849"/>
            <a:ext cx="211512" cy="135786"/>
          </a:xfrm>
          <a:prstGeom prst="downArrow">
            <a:avLst/>
          </a:prstGeom>
          <a:noFill/>
          <a:ln w="12700" cap="flat" cmpd="sng" algn="ctr">
            <a:solidFill>
              <a:srgbClr val="5A70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pt-BR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  <a:cs typeface="Tahoma"/>
              <a:sym typeface="Tahoma"/>
            </a:endParaRPr>
          </a:p>
        </p:txBody>
      </p:sp>
      <p:sp>
        <p:nvSpPr>
          <p:cNvPr id="143" name="Title 1">
            <a:extLst>
              <a:ext uri="{FF2B5EF4-FFF2-40B4-BE49-F238E27FC236}">
                <a16:creationId xmlns:a16="http://schemas.microsoft.com/office/drawing/2014/main" id="{6E7E9402-537B-474B-B2DA-C27B54AD8131}"/>
              </a:ext>
            </a:extLst>
          </p:cNvPr>
          <p:cNvSpPr txBox="1">
            <a:spLocks/>
          </p:cNvSpPr>
          <p:nvPr/>
        </p:nvSpPr>
        <p:spPr>
          <a:xfrm>
            <a:off x="566176" y="-29907"/>
            <a:ext cx="10997174" cy="8038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Weights– how to score criteria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154C4D-C00B-4527-A7FF-DECCD7E6422A}"/>
              </a:ext>
            </a:extLst>
          </p:cNvPr>
          <p:cNvSpPr txBox="1">
            <a:spLocks/>
          </p:cNvSpPr>
          <p:nvPr/>
        </p:nvSpPr>
        <p:spPr>
          <a:xfrm>
            <a:off x="936382" y="2392506"/>
            <a:ext cx="4385329" cy="1012472"/>
          </a:xfrm>
          <a:prstGeom prst="rect">
            <a:avLst/>
          </a:prstGeom>
          <a:solidFill>
            <a:schemeClr val="accent5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54000" rIns="54000" bIns="54000" anchor="ctr" anchorCtr="0"/>
          <a:lstStyle>
            <a:lvl1pPr marL="0" indent="0" algn="ctr" rtl="0" eaLnBrk="1" fontAlgn="base" hangingPunct="1">
              <a:spcBef>
                <a:spcPct val="10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—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2400" kern="0">
                <a:solidFill>
                  <a:schemeClr val="bg1"/>
                </a:solidFill>
                <a:sym typeface="Tahoma"/>
              </a:rPr>
              <a:t>by how much?</a:t>
            </a:r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E4A13256-9ABB-4884-9173-AD9CF474176D}"/>
              </a:ext>
            </a:extLst>
          </p:cNvPr>
          <p:cNvSpPr txBox="1"/>
          <p:nvPr/>
        </p:nvSpPr>
        <p:spPr bwMode="auto">
          <a:xfrm>
            <a:off x="2565760" y="1978647"/>
            <a:ext cx="974878" cy="5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pt-BR" sz="4000" b="1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ahoma"/>
                <a:sym typeface="Tahoma"/>
              </a:rPr>
              <a:t>&amp;</a:t>
            </a:r>
          </a:p>
        </p:txBody>
      </p:sp>
      <p:sp>
        <p:nvSpPr>
          <p:cNvPr id="146" name="Speech Bubble: Rectangle with Corners Rounded 145">
            <a:extLst>
              <a:ext uri="{FF2B5EF4-FFF2-40B4-BE49-F238E27FC236}">
                <a16:creationId xmlns:a16="http://schemas.microsoft.com/office/drawing/2014/main" id="{868FD37A-2195-44AF-A9A0-0FE35FA5376A}"/>
              </a:ext>
            </a:extLst>
          </p:cNvPr>
          <p:cNvSpPr/>
          <p:nvPr/>
        </p:nvSpPr>
        <p:spPr>
          <a:xfrm>
            <a:off x="6560880" y="1099168"/>
            <a:ext cx="2559591" cy="2101919"/>
          </a:xfrm>
          <a:prstGeom prst="wedgeRoundRectCallout">
            <a:avLst>
              <a:gd name="adj1" fmla="val 49008"/>
              <a:gd name="adj2" fmla="val 12146"/>
              <a:gd name="adj3" fmla="val 16667"/>
            </a:avLst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Verbal scale </a:t>
            </a:r>
            <a:r>
              <a:rPr lang="en-GB" sz="2800" dirty="0"/>
              <a:t>is proven to be more effective than numeric </a:t>
            </a:r>
          </a:p>
        </p:txBody>
      </p:sp>
      <p:sp>
        <p:nvSpPr>
          <p:cNvPr id="47" name="Arrow: Curved Right 46">
            <a:extLst>
              <a:ext uri="{FF2B5EF4-FFF2-40B4-BE49-F238E27FC236}">
                <a16:creationId xmlns:a16="http://schemas.microsoft.com/office/drawing/2014/main" id="{BAB34C2C-0A4A-423E-958B-120E824DC68B}"/>
              </a:ext>
            </a:extLst>
          </p:cNvPr>
          <p:cNvSpPr/>
          <p:nvPr/>
        </p:nvSpPr>
        <p:spPr>
          <a:xfrm>
            <a:off x="350913" y="1713586"/>
            <a:ext cx="785262" cy="1080588"/>
          </a:xfrm>
          <a:prstGeom prst="curved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Why The Human Brain Is Nowhere Near Full Capacity | Black and white cartoon,  Cartoon brain, Brain art">
            <a:extLst>
              <a:ext uri="{FF2B5EF4-FFF2-40B4-BE49-F238E27FC236}">
                <a16:creationId xmlns:a16="http://schemas.microsoft.com/office/drawing/2014/main" id="{0AA203B2-0D20-4D8A-BEE7-6E7BAA3C0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631" y="9294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9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233F08-6EC1-4BE3-BA24-FF0F4DFC1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76"/>
          <a:stretch/>
        </p:blipFill>
        <p:spPr>
          <a:xfrm>
            <a:off x="7656945" y="4022751"/>
            <a:ext cx="4129360" cy="27936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C95FC69-CE56-4B14-B267-04AE5DA3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117895"/>
            <a:ext cx="11982450" cy="869106"/>
          </a:xfr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GB" sz="3200" b="1" dirty="0"/>
              <a:t>Weights– Be careful of using high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21F91-60BA-4957-A2A2-4C9A6635F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6933" y="2836763"/>
            <a:ext cx="5277744" cy="366926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sz="1800" dirty="0">
              <a:cs typeface="Calibri"/>
            </a:endParaRPr>
          </a:p>
          <a:p>
            <a:r>
              <a:rPr lang="en-GB" sz="1800" dirty="0">
                <a:cs typeface="Calibri"/>
              </a:rPr>
              <a:t>Scores should be no more than 5 (“Strong”) in a typical balanced model</a:t>
            </a:r>
            <a:br>
              <a:rPr lang="en-GB" sz="1800" dirty="0">
                <a:cs typeface="Calibri"/>
              </a:rPr>
            </a:br>
            <a:endParaRPr lang="en-GB" sz="1800" dirty="0">
              <a:cs typeface="Calibri"/>
            </a:endParaRPr>
          </a:p>
          <a:p>
            <a:r>
              <a:rPr lang="en-GB" sz="1800" dirty="0">
                <a:cs typeface="Calibri"/>
              </a:rPr>
              <a:t>Especially important at the Criteria level as a very small weight for one branch will render it’s sub-criteria of very low importance</a:t>
            </a:r>
          </a:p>
          <a:p>
            <a:endParaRPr lang="en-GB" sz="1800" dirty="0">
              <a:cs typeface="Calibri"/>
            </a:endParaRPr>
          </a:p>
          <a:p>
            <a:r>
              <a:rPr lang="en-GB" sz="1800" dirty="0">
                <a:cs typeface="Calibri"/>
              </a:rPr>
              <a:t>Too many extreme scores are a red-flag</a:t>
            </a:r>
          </a:p>
          <a:p>
            <a:pPr lvl="1"/>
            <a:r>
              <a:rPr lang="en-GB" sz="1600" dirty="0">
                <a:cs typeface="Calibri"/>
              </a:rPr>
              <a:t>Not a good criterion</a:t>
            </a:r>
          </a:p>
          <a:p>
            <a:pPr lvl="1"/>
            <a:r>
              <a:rPr lang="en-GB" sz="1600" dirty="0">
                <a:cs typeface="Calibri"/>
              </a:rPr>
              <a:t>Lack of understanding</a:t>
            </a:r>
          </a:p>
          <a:p>
            <a:pPr lvl="1"/>
            <a:r>
              <a:rPr lang="en-GB" sz="1600" dirty="0">
                <a:cs typeface="Calibri"/>
              </a:rPr>
              <a:t>Lack of buy-in</a:t>
            </a:r>
          </a:p>
          <a:p>
            <a:pPr lvl="1"/>
            <a:r>
              <a:rPr lang="en-GB" sz="1600" dirty="0">
                <a:cs typeface="Calibri"/>
              </a:rPr>
              <a:t>Game-playing</a:t>
            </a:r>
          </a:p>
          <a:p>
            <a:pPr lvl="1"/>
            <a:endParaRPr lang="en-GB" sz="1600" dirty="0">
              <a:cs typeface="Calibri"/>
            </a:endParaRPr>
          </a:p>
        </p:txBody>
      </p:sp>
      <p:pic>
        <p:nvPicPr>
          <p:cNvPr id="1028" name="Picture 4" descr="5 Secrets to Living Life in Moderation - DRENCHED™">
            <a:extLst>
              <a:ext uri="{FF2B5EF4-FFF2-40B4-BE49-F238E27FC236}">
                <a16:creationId xmlns:a16="http://schemas.microsoft.com/office/drawing/2014/main" id="{C4B1A699-E93F-4E2B-A9BE-899DEB461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2" y="286970"/>
            <a:ext cx="4611002" cy="25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1002B09-0B65-4DA7-BA67-60C96B185E5C}"/>
              </a:ext>
            </a:extLst>
          </p:cNvPr>
          <p:cNvSpPr txBox="1"/>
          <p:nvPr/>
        </p:nvSpPr>
        <p:spPr>
          <a:xfrm>
            <a:off x="6890549" y="2382854"/>
            <a:ext cx="65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CR2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D30A4D-12D8-4C8F-A568-F487F6C894A1}"/>
              </a:ext>
            </a:extLst>
          </p:cNvPr>
          <p:cNvSpPr txBox="1"/>
          <p:nvPr/>
        </p:nvSpPr>
        <p:spPr>
          <a:xfrm>
            <a:off x="7988257" y="2413208"/>
            <a:ext cx="65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CR3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D29DC79-8333-4AF9-A9A8-C7DDFCD51391}"/>
              </a:ext>
            </a:extLst>
          </p:cNvPr>
          <p:cNvSpPr txBox="1"/>
          <p:nvPr/>
        </p:nvSpPr>
        <p:spPr>
          <a:xfrm>
            <a:off x="9708936" y="2423482"/>
            <a:ext cx="65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CR4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2E283D-234F-4F87-8FD0-430E8B53DB80}"/>
              </a:ext>
            </a:extLst>
          </p:cNvPr>
          <p:cNvSpPr txBox="1"/>
          <p:nvPr/>
        </p:nvSpPr>
        <p:spPr>
          <a:xfrm>
            <a:off x="10811247" y="2423482"/>
            <a:ext cx="65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CR1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6F01F4B9-9386-4D13-864A-42739E0B23E3}"/>
              </a:ext>
            </a:extLst>
          </p:cNvPr>
          <p:cNvCxnSpPr>
            <a:cxnSpLocks/>
            <a:stCxn id="5" idx="0"/>
            <a:endCxn id="9" idx="0"/>
          </p:cNvCxnSpPr>
          <p:nvPr/>
        </p:nvCxnSpPr>
        <p:spPr>
          <a:xfrm rot="16200000" flipH="1">
            <a:off x="9158935" y="442819"/>
            <a:ext cx="40628" cy="3920698"/>
          </a:xfrm>
          <a:prstGeom prst="bentConnector3">
            <a:avLst>
              <a:gd name="adj1" fmla="val -11442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3B5AD4-EFB2-4637-AC1D-F6360329567B}"/>
              </a:ext>
            </a:extLst>
          </p:cNvPr>
          <p:cNvSpPr txBox="1"/>
          <p:nvPr/>
        </p:nvSpPr>
        <p:spPr>
          <a:xfrm>
            <a:off x="8491211" y="1508199"/>
            <a:ext cx="128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/>
              <a:t>Very Strong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72D1DA-4212-4E8C-9322-590E7FA4BFD1}"/>
              </a:ext>
            </a:extLst>
          </p:cNvPr>
          <p:cNvSpPr txBox="1"/>
          <p:nvPr/>
        </p:nvSpPr>
        <p:spPr>
          <a:xfrm>
            <a:off x="7316077" y="2284194"/>
            <a:ext cx="792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Weak </a:t>
            </a:r>
          </a:p>
        </p:txBody>
      </p: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76136270-1707-4E83-BE2C-3835B4806954}"/>
              </a:ext>
            </a:extLst>
          </p:cNvPr>
          <p:cNvCxnSpPr>
            <a:cxnSpLocks/>
            <a:stCxn id="5" idx="2"/>
            <a:endCxn id="8" idx="2"/>
          </p:cNvCxnSpPr>
          <p:nvPr/>
        </p:nvCxnSpPr>
        <p:spPr>
          <a:xfrm rot="16200000" flipH="1">
            <a:off x="8607779" y="1363306"/>
            <a:ext cx="40628" cy="2818387"/>
          </a:xfrm>
          <a:prstGeom prst="bentConnector3">
            <a:avLst>
              <a:gd name="adj1" fmla="val 6626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F6CFDE2-FB2A-4B5E-A18D-0119EB650F92}"/>
              </a:ext>
            </a:extLst>
          </p:cNvPr>
          <p:cNvSpPr txBox="1"/>
          <p:nvPr/>
        </p:nvSpPr>
        <p:spPr>
          <a:xfrm>
            <a:off x="8534122" y="2020145"/>
            <a:ext cx="1271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Moderate+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DBE51B9-688F-47D1-BCC4-A7376548240D}"/>
              </a:ext>
            </a:extLst>
          </p:cNvPr>
          <p:cNvSpPr txBox="1"/>
          <p:nvPr/>
        </p:nvSpPr>
        <p:spPr>
          <a:xfrm>
            <a:off x="7855330" y="3017451"/>
            <a:ext cx="1271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Strong</a:t>
            </a:r>
          </a:p>
        </p:txBody>
      </p: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8EF87C7B-7610-458A-819B-4DD46FCB5BF9}"/>
              </a:ext>
            </a:extLst>
          </p:cNvPr>
          <p:cNvCxnSpPr>
            <a:cxnSpLocks/>
            <a:stCxn id="7" idx="0"/>
          </p:cNvCxnSpPr>
          <p:nvPr/>
        </p:nvCxnSpPr>
        <p:spPr>
          <a:xfrm rot="5400000" flipH="1" flipV="1">
            <a:off x="9084871" y="1590437"/>
            <a:ext cx="54508" cy="15910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9F0D6EB-2836-451D-84FE-83E86E60AE96}"/>
              </a:ext>
            </a:extLst>
          </p:cNvPr>
          <p:cNvSpPr txBox="1"/>
          <p:nvPr/>
        </p:nvSpPr>
        <p:spPr>
          <a:xfrm>
            <a:off x="10188259" y="2279581"/>
            <a:ext cx="792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Weak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5AA70-825E-460C-A8ED-7EDC03A9E589}"/>
              </a:ext>
            </a:extLst>
          </p:cNvPr>
          <p:cNvSpPr txBox="1"/>
          <p:nvPr/>
        </p:nvSpPr>
        <p:spPr>
          <a:xfrm>
            <a:off x="5593443" y="879359"/>
            <a:ext cx="606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If we use “Very Strong” in a pairwise….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0F0876-6998-4737-9114-CE8230F53CD7}"/>
              </a:ext>
            </a:extLst>
          </p:cNvPr>
          <p:cNvSpPr txBox="1"/>
          <p:nvPr/>
        </p:nvSpPr>
        <p:spPr>
          <a:xfrm>
            <a:off x="5610308" y="3471935"/>
            <a:ext cx="606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…the less important criteria end up with very little weight</a:t>
            </a:r>
          </a:p>
        </p:txBody>
      </p:sp>
      <p:sp>
        <p:nvSpPr>
          <p:cNvPr id="48" name="Freeform 502">
            <a:extLst>
              <a:ext uri="{FF2B5EF4-FFF2-40B4-BE49-F238E27FC236}">
                <a16:creationId xmlns:a16="http://schemas.microsoft.com/office/drawing/2014/main" id="{3411E101-D81E-43A1-9615-FA19F83AC484}"/>
              </a:ext>
            </a:extLst>
          </p:cNvPr>
          <p:cNvSpPr>
            <a:spLocks noEditPoints="1"/>
          </p:cNvSpPr>
          <p:nvPr/>
        </p:nvSpPr>
        <p:spPr bwMode="auto">
          <a:xfrm>
            <a:off x="8411171" y="4051890"/>
            <a:ext cx="985024" cy="35400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D2F2F8-1E5F-4650-8BAA-BADDD170E0D7}"/>
              </a:ext>
            </a:extLst>
          </p:cNvPr>
          <p:cNvCxnSpPr>
            <a:cxnSpLocks/>
          </p:cNvCxnSpPr>
          <p:nvPr/>
        </p:nvCxnSpPr>
        <p:spPr>
          <a:xfrm>
            <a:off x="10334815" y="2629925"/>
            <a:ext cx="54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5DA80A6-68E8-4760-9A68-2E6B6544C411}"/>
              </a:ext>
            </a:extLst>
          </p:cNvPr>
          <p:cNvCxnSpPr>
            <a:cxnSpLocks/>
          </p:cNvCxnSpPr>
          <p:nvPr/>
        </p:nvCxnSpPr>
        <p:spPr>
          <a:xfrm>
            <a:off x="7444510" y="2595643"/>
            <a:ext cx="561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9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480B-D5E7-43EF-BA22-F5FC025B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2"/>
            <a:ext cx="8129451" cy="746660"/>
          </a:xfr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GB" sz="3200" b="1" dirty="0"/>
              <a:t>Weights – the maths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A791F-35D5-441D-B757-01D26E041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0" y="251906"/>
            <a:ext cx="4004375" cy="6443330"/>
          </a:xfrm>
        </p:spPr>
        <p:txBody>
          <a:bodyPr>
            <a:normAutofit/>
          </a:bodyPr>
          <a:lstStyle/>
          <a:p>
            <a:r>
              <a:rPr lang="en-GB" sz="2400" dirty="0"/>
              <a:t>Pairwise logic asks Respondents to compare criteria to measure relative importance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Here we see a slight preference to Criterion 1 &gt; Criterion 2</a:t>
            </a:r>
          </a:p>
          <a:p>
            <a:endParaRPr lang="en-GB" sz="2400" dirty="0"/>
          </a:p>
          <a:p>
            <a:r>
              <a:rPr lang="en-GB" sz="2400" dirty="0"/>
              <a:t>Within each criteria we then do the same for all the sub-criteria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Outcome will always add back to 100% - i.e. normalization of data</a:t>
            </a:r>
            <a:endParaRPr lang="en-GB" sz="1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C6F697-A5DB-4EB7-9171-4EAFF8DDA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541727"/>
              </p:ext>
            </p:extLst>
          </p:nvPr>
        </p:nvGraphicFramePr>
        <p:xfrm>
          <a:off x="4460439" y="2856214"/>
          <a:ext cx="8396270" cy="33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2EA3E7F5-574D-423B-9DBA-1109FE3BDD02}"/>
              </a:ext>
            </a:extLst>
          </p:cNvPr>
          <p:cNvSpPr/>
          <p:nvPr/>
        </p:nvSpPr>
        <p:spPr>
          <a:xfrm>
            <a:off x="3914188" y="3343066"/>
            <a:ext cx="706101" cy="1877999"/>
          </a:xfrm>
          <a:prstGeom prst="curved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42E2C7-4F03-4916-A814-42586A03B9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4781" y="765631"/>
            <a:ext cx="3113528" cy="31251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E0C09B-589C-4CB7-AB47-8D7DFFEDDC09}"/>
              </a:ext>
            </a:extLst>
          </p:cNvPr>
          <p:cNvSpPr/>
          <p:nvPr/>
        </p:nvSpPr>
        <p:spPr>
          <a:xfrm>
            <a:off x="7584796" y="4094050"/>
            <a:ext cx="1037056" cy="1877998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79101E3-8461-4237-A7B1-E895FFD030D5}"/>
              </a:ext>
            </a:extLst>
          </p:cNvPr>
          <p:cNvSpPr/>
          <p:nvPr/>
        </p:nvSpPr>
        <p:spPr>
          <a:xfrm>
            <a:off x="8771918" y="3733220"/>
            <a:ext cx="883727" cy="1487846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435AC5F-47D2-4812-81E4-201DDF0120CD}"/>
              </a:ext>
            </a:extLst>
          </p:cNvPr>
          <p:cNvSpPr/>
          <p:nvPr/>
        </p:nvSpPr>
        <p:spPr>
          <a:xfrm>
            <a:off x="8771918" y="5255527"/>
            <a:ext cx="883727" cy="980410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B632C28-0BA2-4006-857F-ACC78B4CC4AA}"/>
              </a:ext>
            </a:extLst>
          </p:cNvPr>
          <p:cNvSpPr/>
          <p:nvPr/>
        </p:nvSpPr>
        <p:spPr>
          <a:xfrm>
            <a:off x="10205527" y="2729648"/>
            <a:ext cx="1119611" cy="358726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35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C6F697-A5DB-4EB7-9171-4EAFF8DDA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709829"/>
              </p:ext>
            </p:extLst>
          </p:nvPr>
        </p:nvGraphicFramePr>
        <p:xfrm>
          <a:off x="4460439" y="2856214"/>
          <a:ext cx="8396270" cy="33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2EA3E7F5-574D-423B-9DBA-1109FE3BDD02}"/>
              </a:ext>
            </a:extLst>
          </p:cNvPr>
          <p:cNvSpPr/>
          <p:nvPr/>
        </p:nvSpPr>
        <p:spPr>
          <a:xfrm>
            <a:off x="3914188" y="3343066"/>
            <a:ext cx="706101" cy="1877999"/>
          </a:xfrm>
          <a:prstGeom prst="curved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42E2C7-4F03-4916-A814-42586A03B9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4781" y="765631"/>
            <a:ext cx="3113528" cy="3125125"/>
          </a:xfrm>
          <a:prstGeom prst="rect">
            <a:avLst/>
          </a:prstGeom>
        </p:spPr>
      </p:pic>
      <p:sp>
        <p:nvSpPr>
          <p:cNvPr id="8" name="Freeform 502">
            <a:extLst>
              <a:ext uri="{FF2B5EF4-FFF2-40B4-BE49-F238E27FC236}">
                <a16:creationId xmlns:a16="http://schemas.microsoft.com/office/drawing/2014/main" id="{06F97BE7-A695-4B0E-8F18-7F8AD35AE7A5}"/>
              </a:ext>
            </a:extLst>
          </p:cNvPr>
          <p:cNvSpPr>
            <a:spLocks noEditPoints="1"/>
          </p:cNvSpPr>
          <p:nvPr/>
        </p:nvSpPr>
        <p:spPr bwMode="auto">
          <a:xfrm>
            <a:off x="6416082" y="1653205"/>
            <a:ext cx="985024" cy="43999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Freeform 502">
            <a:extLst>
              <a:ext uri="{FF2B5EF4-FFF2-40B4-BE49-F238E27FC236}">
                <a16:creationId xmlns:a16="http://schemas.microsoft.com/office/drawing/2014/main" id="{1C6715F2-5E6E-4E90-811A-130E40C4C765}"/>
              </a:ext>
            </a:extLst>
          </p:cNvPr>
          <p:cNvSpPr>
            <a:spLocks noEditPoints="1"/>
          </p:cNvSpPr>
          <p:nvPr/>
        </p:nvSpPr>
        <p:spPr bwMode="auto">
          <a:xfrm>
            <a:off x="6416082" y="2852207"/>
            <a:ext cx="985024" cy="43999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Freeform 502">
            <a:extLst>
              <a:ext uri="{FF2B5EF4-FFF2-40B4-BE49-F238E27FC236}">
                <a16:creationId xmlns:a16="http://schemas.microsoft.com/office/drawing/2014/main" id="{2D089E41-3B3F-4604-97F0-21D29DA58C45}"/>
              </a:ext>
            </a:extLst>
          </p:cNvPr>
          <p:cNvSpPr>
            <a:spLocks noEditPoints="1"/>
          </p:cNvSpPr>
          <p:nvPr/>
        </p:nvSpPr>
        <p:spPr bwMode="auto">
          <a:xfrm>
            <a:off x="8751107" y="5196178"/>
            <a:ext cx="985024" cy="43999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Freeform 502">
            <a:extLst>
              <a:ext uri="{FF2B5EF4-FFF2-40B4-BE49-F238E27FC236}">
                <a16:creationId xmlns:a16="http://schemas.microsoft.com/office/drawing/2014/main" id="{B111E9DD-7DE6-4E65-A2A5-67861CF14949}"/>
              </a:ext>
            </a:extLst>
          </p:cNvPr>
          <p:cNvSpPr>
            <a:spLocks noEditPoints="1"/>
          </p:cNvSpPr>
          <p:nvPr/>
        </p:nvSpPr>
        <p:spPr bwMode="auto">
          <a:xfrm>
            <a:off x="8667316" y="3814079"/>
            <a:ext cx="985024" cy="43999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Freeform 502">
            <a:extLst>
              <a:ext uri="{FF2B5EF4-FFF2-40B4-BE49-F238E27FC236}">
                <a16:creationId xmlns:a16="http://schemas.microsoft.com/office/drawing/2014/main" id="{6C9CB20C-F06F-48B8-AF3C-0DE6B3EC94E1}"/>
              </a:ext>
            </a:extLst>
          </p:cNvPr>
          <p:cNvSpPr>
            <a:spLocks noEditPoints="1"/>
          </p:cNvSpPr>
          <p:nvPr/>
        </p:nvSpPr>
        <p:spPr bwMode="auto">
          <a:xfrm>
            <a:off x="7630242" y="4274196"/>
            <a:ext cx="985024" cy="43999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reeform 502">
            <a:extLst>
              <a:ext uri="{FF2B5EF4-FFF2-40B4-BE49-F238E27FC236}">
                <a16:creationId xmlns:a16="http://schemas.microsoft.com/office/drawing/2014/main" id="{DF577F64-08A2-42AA-BAF8-BA02A051CF12}"/>
              </a:ext>
            </a:extLst>
          </p:cNvPr>
          <p:cNvSpPr>
            <a:spLocks noEditPoints="1"/>
          </p:cNvSpPr>
          <p:nvPr/>
        </p:nvSpPr>
        <p:spPr bwMode="auto">
          <a:xfrm>
            <a:off x="7610812" y="5424664"/>
            <a:ext cx="985024" cy="43999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E2F5D9-A1B4-4784-80A4-7F34A7AEA848}"/>
              </a:ext>
            </a:extLst>
          </p:cNvPr>
          <p:cNvSpPr txBox="1"/>
          <p:nvPr/>
        </p:nvSpPr>
        <p:spPr>
          <a:xfrm>
            <a:off x="8347580" y="3669945"/>
            <a:ext cx="45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2"/>
                </a:solidFill>
              </a:rPr>
              <a:t>x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6EA31B-FC64-4F19-A2AB-F5434290FF26}"/>
              </a:ext>
            </a:extLst>
          </p:cNvPr>
          <p:cNvSpPr txBox="1"/>
          <p:nvPr/>
        </p:nvSpPr>
        <p:spPr>
          <a:xfrm>
            <a:off x="8428519" y="5009917"/>
            <a:ext cx="45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2"/>
                </a:solidFill>
              </a:rPr>
              <a:t>x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3B767F-7E45-40AB-9188-85FB5279F61F}"/>
              </a:ext>
            </a:extLst>
          </p:cNvPr>
          <p:cNvSpPr txBox="1"/>
          <p:nvPr/>
        </p:nvSpPr>
        <p:spPr>
          <a:xfrm>
            <a:off x="10436608" y="3820450"/>
            <a:ext cx="70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12%</a:t>
            </a:r>
            <a:endParaRPr lang="en-GB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1E0EB5-1513-4842-A3A9-988711BDC61A}"/>
              </a:ext>
            </a:extLst>
          </p:cNvPr>
          <p:cNvSpPr txBox="1"/>
          <p:nvPr/>
        </p:nvSpPr>
        <p:spPr>
          <a:xfrm>
            <a:off x="10436608" y="5732240"/>
            <a:ext cx="70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16%</a:t>
            </a:r>
            <a:endParaRPr lang="en-GB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6970B6-1119-43C9-BC16-E38E8A82C1F4}"/>
              </a:ext>
            </a:extLst>
          </p:cNvPr>
          <p:cNvSpPr txBox="1"/>
          <p:nvPr/>
        </p:nvSpPr>
        <p:spPr>
          <a:xfrm>
            <a:off x="10436608" y="5254292"/>
            <a:ext cx="70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24%</a:t>
            </a:r>
            <a:endParaRPr lang="en-GB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AD3761-BF1F-4D83-8D26-1B47B26B53CB}"/>
              </a:ext>
            </a:extLst>
          </p:cNvPr>
          <p:cNvSpPr txBox="1"/>
          <p:nvPr/>
        </p:nvSpPr>
        <p:spPr>
          <a:xfrm>
            <a:off x="10436608" y="4776344"/>
            <a:ext cx="70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30%</a:t>
            </a:r>
            <a:endParaRPr lang="en-GB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7E2CAB-9FCF-4A0C-9EC0-2EAB0E6FDABC}"/>
              </a:ext>
            </a:extLst>
          </p:cNvPr>
          <p:cNvSpPr txBox="1"/>
          <p:nvPr/>
        </p:nvSpPr>
        <p:spPr>
          <a:xfrm>
            <a:off x="10436608" y="4298397"/>
            <a:ext cx="70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18%</a:t>
            </a:r>
            <a:endParaRPr lang="en-GB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C3544F-E156-4F36-B274-27F301241139}"/>
              </a:ext>
            </a:extLst>
          </p:cNvPr>
          <p:cNvSpPr txBox="1"/>
          <p:nvPr/>
        </p:nvSpPr>
        <p:spPr>
          <a:xfrm>
            <a:off x="4669762" y="6341051"/>
            <a:ext cx="620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i="1" dirty="0">
                <a:solidFill>
                  <a:schemeClr val="bg2"/>
                </a:solidFill>
              </a:rPr>
              <a:t>This always adds up to 100%</a:t>
            </a:r>
            <a:endParaRPr lang="en-GB" b="1" i="1" dirty="0"/>
          </a:p>
        </p:txBody>
      </p:sp>
      <p:sp>
        <p:nvSpPr>
          <p:cNvPr id="45" name="Arrow: Curved Right 44">
            <a:extLst>
              <a:ext uri="{FF2B5EF4-FFF2-40B4-BE49-F238E27FC236}">
                <a16:creationId xmlns:a16="http://schemas.microsoft.com/office/drawing/2014/main" id="{F7E0E218-CD12-49B8-B744-0F4E3E9D77D1}"/>
              </a:ext>
            </a:extLst>
          </p:cNvPr>
          <p:cNvSpPr/>
          <p:nvPr/>
        </p:nvSpPr>
        <p:spPr>
          <a:xfrm flipH="1">
            <a:off x="11052071" y="6031870"/>
            <a:ext cx="622711" cy="663366"/>
          </a:xfrm>
          <a:prstGeom prst="curved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E7681F-C8A0-421A-ADD4-57C6AAEBA8DB}"/>
              </a:ext>
            </a:extLst>
          </p:cNvPr>
          <p:cNvCxnSpPr>
            <a:cxnSpLocks/>
          </p:cNvCxnSpPr>
          <p:nvPr/>
        </p:nvCxnSpPr>
        <p:spPr>
          <a:xfrm>
            <a:off x="9838063" y="3966072"/>
            <a:ext cx="346171" cy="59701"/>
          </a:xfrm>
          <a:prstGeom prst="straightConnector1">
            <a:avLst/>
          </a:prstGeom>
          <a:ln w="28575">
            <a:solidFill>
              <a:schemeClr val="bg2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16C802-9E2C-442C-B346-8B3AB18F2008}"/>
              </a:ext>
            </a:extLst>
          </p:cNvPr>
          <p:cNvCxnSpPr>
            <a:cxnSpLocks/>
          </p:cNvCxnSpPr>
          <p:nvPr/>
        </p:nvCxnSpPr>
        <p:spPr>
          <a:xfrm>
            <a:off x="9818370" y="5425120"/>
            <a:ext cx="365864" cy="0"/>
          </a:xfrm>
          <a:prstGeom prst="straightConnector1">
            <a:avLst/>
          </a:prstGeom>
          <a:ln w="28575">
            <a:solidFill>
              <a:schemeClr val="bg2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E35CE56-089D-48E4-B469-2E71796363AF}"/>
              </a:ext>
            </a:extLst>
          </p:cNvPr>
          <p:cNvSpPr txBox="1">
            <a:spLocks/>
          </p:cNvSpPr>
          <p:nvPr/>
        </p:nvSpPr>
        <p:spPr>
          <a:xfrm>
            <a:off x="167344" y="592414"/>
            <a:ext cx="4004375" cy="644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The key output from our model is the Global Weight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All our Projects will be scored against all our sub-criteria using Global Weight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High scoring projects will typically either:</a:t>
            </a:r>
            <a:br>
              <a:rPr lang="en-GB" sz="2400" dirty="0"/>
            </a:br>
            <a:br>
              <a:rPr lang="en-GB" sz="2400" dirty="0"/>
            </a:br>
            <a:r>
              <a:rPr lang="en-GB" sz="2400" i="1" dirty="0"/>
              <a:t>- Score highly for Criteria with a high Global Weight</a:t>
            </a:r>
            <a:br>
              <a:rPr lang="en-GB" sz="2400" i="1" dirty="0"/>
            </a:br>
            <a:r>
              <a:rPr lang="en-GB" sz="2400" i="1" dirty="0"/>
              <a:t>- Score consistently across multiple Criteria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0C9E3DF-0555-49C9-975C-29C0B0CF42CA}"/>
              </a:ext>
            </a:extLst>
          </p:cNvPr>
          <p:cNvSpPr txBox="1">
            <a:spLocks/>
          </p:cNvSpPr>
          <p:nvPr/>
        </p:nvSpPr>
        <p:spPr>
          <a:xfrm>
            <a:off x="4038599" y="18972"/>
            <a:ext cx="8129451" cy="746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Weights – the maths (2)</a:t>
            </a:r>
          </a:p>
        </p:txBody>
      </p:sp>
    </p:spTree>
    <p:extLst>
      <p:ext uri="{BB962C8B-B14F-4D97-AF65-F5344CB8AC3E}">
        <p14:creationId xmlns:p14="http://schemas.microsoft.com/office/powerpoint/2010/main" val="19857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  <p:bldP spid="20" grpId="0" animBg="1"/>
      <p:bldP spid="22" grpId="0" animBg="1"/>
      <p:bldP spid="24" grpId="0" animBg="1"/>
      <p:bldP spid="25" grpId="0"/>
      <p:bldP spid="27" grpId="0"/>
      <p:bldP spid="35" grpId="0"/>
      <p:bldP spid="37" grpId="0"/>
      <p:bldP spid="39" grpId="0"/>
      <p:bldP spid="41" grpId="0"/>
      <p:bldP spid="43" grpId="0"/>
      <p:bldP spid="44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D9E259-74ED-4D9E-8A81-61558F2F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j-lt"/>
              </a:rPr>
              <a:t>Quick Guide for Respondents</a:t>
            </a:r>
            <a:br>
              <a:rPr lang="en-GB" sz="3200" b="1" dirty="0">
                <a:latin typeface="+mj-lt"/>
              </a:rPr>
            </a:b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642E9-781F-4B7C-88B8-4BCCC5ADC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903" y="2165598"/>
            <a:ext cx="5479657" cy="3090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FC998B-A19C-470A-BABE-BC353B05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0" y="840035"/>
            <a:ext cx="3807609" cy="11167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DEC8AC-C889-4611-9E85-009875B01153}"/>
              </a:ext>
            </a:extLst>
          </p:cNvPr>
          <p:cNvSpPr txBox="1"/>
          <p:nvPr/>
        </p:nvSpPr>
        <p:spPr>
          <a:xfrm>
            <a:off x="7507883" y="2433565"/>
            <a:ext cx="4234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Available via the “i” button in Respondent’s Survey Link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Includes overview pairwise, how to guide &amp; tips on consistency &amp; visualization 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hlinkClick r:id="rId4"/>
              </a:rPr>
              <a:t>Click here to download</a:t>
            </a:r>
            <a:endParaRPr lang="en-GB" sz="2000" dirty="0"/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AE486601-BDF0-4D90-A04D-C1CE00A4E9CE}"/>
              </a:ext>
            </a:extLst>
          </p:cNvPr>
          <p:cNvSpPr/>
          <p:nvPr/>
        </p:nvSpPr>
        <p:spPr>
          <a:xfrm>
            <a:off x="2566958" y="1171567"/>
            <a:ext cx="675005" cy="1278275"/>
          </a:xfrm>
          <a:prstGeom prst="curvedRightArrow">
            <a:avLst/>
          </a:prstGeom>
          <a:solidFill>
            <a:srgbClr val="FFA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0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16C9DCD-448C-4DEA-A0D0-26C86334D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175"/>
          <a:stretch/>
        </p:blipFill>
        <p:spPr>
          <a:xfrm>
            <a:off x="6587552" y="4321703"/>
            <a:ext cx="4982492" cy="425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E364F-443F-4E4E-A7FA-F8D1528459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47565" y="4616"/>
            <a:ext cx="11144435" cy="160680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buNone/>
            </a:pPr>
            <a:r>
              <a:rPr lang="en-GB" sz="3200" b="1" dirty="0">
                <a:latin typeface="+mj-lt"/>
                <a:ea typeface="+mj-ea"/>
                <a:cs typeface="+mj-cs"/>
              </a:rPr>
              <a:t>“Wherever there is judgement there is noise, and more of it than you think”</a:t>
            </a:r>
          </a:p>
        </p:txBody>
      </p:sp>
      <p:pic>
        <p:nvPicPr>
          <p:cNvPr id="1026" name="Picture 2" descr="Noise: The new book from the authors of 'Thinking, Fast and Slow' and  'Nudge': Amazon.co.uk: Kahneman, Daniel, Sibony, Olivier, Sunstein, Cass  R.: 9780008308995: Books">
            <a:extLst>
              <a:ext uri="{FF2B5EF4-FFF2-40B4-BE49-F238E27FC236}">
                <a16:creationId xmlns:a16="http://schemas.microsoft.com/office/drawing/2014/main" id="{5B58F78E-9B66-4511-BA68-331B47793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72" y="1435094"/>
            <a:ext cx="1112912" cy="170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6780E91-D84A-4EDF-A4D0-C682A81B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26" y="2433172"/>
            <a:ext cx="1752056" cy="2671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431FA6-B4A7-451A-A29A-52DCB70512CF}"/>
              </a:ext>
            </a:extLst>
          </p:cNvPr>
          <p:cNvSpPr txBox="1">
            <a:spLocks/>
          </p:cNvSpPr>
          <p:nvPr/>
        </p:nvSpPr>
        <p:spPr>
          <a:xfrm>
            <a:off x="214526" y="1374966"/>
            <a:ext cx="3613150" cy="4897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900" b="0" i="0" kern="1200" spc="50" baseline="0">
                <a:solidFill>
                  <a:schemeClr val="accent1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  <a:lvl2pPr marL="115888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2pPr>
            <a:lvl3pPr marL="401638" indent="-158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Ford Antenna Regular" charset="0"/>
                <a:ea typeface="Ford Antenna Regular" charset="0"/>
                <a:cs typeface="Ford Antenna Reg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Ford Antenna Regular" charset="0"/>
                <a:ea typeface="Ford Antenna Regular" charset="0"/>
                <a:cs typeface="Ford Antenna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spc="0" dirty="0">
                <a:solidFill>
                  <a:schemeClr val="bg2"/>
                </a:solidFill>
                <a:latin typeface="Ford Antenna Medium" panose="02000505000000020004" pitchFamily="50" charset="0"/>
                <a:cs typeface="Arial" panose="020B0604020202020204" pitchFamily="34" charset="0"/>
              </a:rPr>
              <a:t>There are proven real world effects from Noise</a:t>
            </a:r>
            <a:br>
              <a:rPr lang="en-GB" sz="1800" dirty="0">
                <a:solidFill>
                  <a:schemeClr val="bg2"/>
                </a:solidFill>
              </a:rPr>
            </a:br>
            <a:endParaRPr lang="en-GB" sz="18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0" dirty="0">
                <a:solidFill>
                  <a:schemeClr val="bg2"/>
                </a:solidFill>
                <a:latin typeface="Ford Antenna Medium" panose="02000505000000020004" pitchFamily="50" charset="0"/>
                <a:cs typeface="Arial" panose="020B0604020202020204" pitchFamily="34" charset="0"/>
              </a:rPr>
              <a:t>Judges impose harsher sentences on hot days</a:t>
            </a:r>
            <a:br>
              <a:rPr lang="en-GB" sz="2000" spc="0" dirty="0">
                <a:solidFill>
                  <a:schemeClr val="bg2"/>
                </a:solidFill>
                <a:latin typeface="Ford Antenna Medium" panose="02000505000000020004" pitchFamily="50" charset="0"/>
                <a:cs typeface="Arial" panose="020B0604020202020204" pitchFamily="34" charset="0"/>
              </a:rPr>
            </a:br>
            <a:endParaRPr lang="en-GB" sz="2000" spc="0" dirty="0">
              <a:solidFill>
                <a:schemeClr val="bg2"/>
              </a:solidFill>
              <a:latin typeface="Ford Antenna Medium" panose="02000505000000020004" pitchFamily="50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0" dirty="0">
                <a:solidFill>
                  <a:schemeClr val="bg2"/>
                </a:solidFill>
                <a:latin typeface="Ford Antenna Medium" panose="02000505000000020004" pitchFamily="50" charset="0"/>
                <a:cs typeface="Arial" panose="020B0604020202020204" pitchFamily="34" charset="0"/>
              </a:rPr>
              <a:t>Individual underwriters in an insurance firm came up with valuations differing by 55%</a:t>
            </a:r>
            <a:br>
              <a:rPr lang="en-GB" sz="2000" b="1" spc="0" dirty="0">
                <a:solidFill>
                  <a:schemeClr val="bg2"/>
                </a:solidFill>
                <a:latin typeface="Ford Antenna Medium" panose="02000505000000020004" pitchFamily="50" charset="0"/>
                <a:cs typeface="Arial" panose="020B0604020202020204" pitchFamily="34" charset="0"/>
              </a:rPr>
            </a:br>
            <a:endParaRPr lang="en-GB" sz="2000" b="1" spc="0" dirty="0">
              <a:solidFill>
                <a:schemeClr val="bg2"/>
              </a:solidFill>
              <a:latin typeface="Ford Antenna Medium" panose="02000505000000020004" pitchFamily="50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spc="0" dirty="0">
                <a:solidFill>
                  <a:schemeClr val="bg2"/>
                </a:solidFill>
                <a:latin typeface="Ford Antenna Medium" panose="02000505000000020004" pitchFamily="50" charset="0"/>
                <a:cs typeface="Arial" panose="020B0604020202020204" pitchFamily="34" charset="0"/>
              </a:rPr>
              <a:t>Our clients find they don’t always agree on things</a:t>
            </a:r>
          </a:p>
          <a:p>
            <a:endParaRPr lang="en-GB" sz="1800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BE11D-11C2-436A-B4BA-77E0FFBAAEFA}"/>
              </a:ext>
            </a:extLst>
          </p:cNvPr>
          <p:cNvSpPr txBox="1"/>
          <p:nvPr/>
        </p:nvSpPr>
        <p:spPr>
          <a:xfrm>
            <a:off x="214526" y="5359782"/>
            <a:ext cx="11867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Exploring these difference in opinion is key to a better decision &amp; better buy in</a:t>
            </a:r>
          </a:p>
          <a:p>
            <a:endParaRPr lang="en-GB" sz="2800" b="1" dirty="0"/>
          </a:p>
          <a:p>
            <a:r>
              <a:rPr lang="en-GB" sz="1600" i="1" dirty="0"/>
              <a:t>*The software has a geometric average function built 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48F854-5E40-4038-B229-98FA0B53D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40"/>
          <a:stretch/>
        </p:blipFill>
        <p:spPr>
          <a:xfrm>
            <a:off x="6569080" y="2096039"/>
            <a:ext cx="4982492" cy="1709334"/>
          </a:xfrm>
          <a:prstGeom prst="rect">
            <a:avLst/>
          </a:prstGeom>
        </p:spPr>
      </p:pic>
      <p:sp>
        <p:nvSpPr>
          <p:cNvPr id="14" name="Freeform 502">
            <a:extLst>
              <a:ext uri="{FF2B5EF4-FFF2-40B4-BE49-F238E27FC236}">
                <a16:creationId xmlns:a16="http://schemas.microsoft.com/office/drawing/2014/main" id="{4F39FB09-2408-46FB-AE0A-63D11E427D00}"/>
              </a:ext>
            </a:extLst>
          </p:cNvPr>
          <p:cNvSpPr>
            <a:spLocks noEditPoints="1"/>
          </p:cNvSpPr>
          <p:nvPr/>
        </p:nvSpPr>
        <p:spPr bwMode="auto">
          <a:xfrm>
            <a:off x="8704629" y="4411578"/>
            <a:ext cx="985024" cy="35400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8FFBD6-CA4D-443D-B227-3A7891D569CA}"/>
              </a:ext>
            </a:extLst>
          </p:cNvPr>
          <p:cNvSpPr txBox="1"/>
          <p:nvPr/>
        </p:nvSpPr>
        <p:spPr>
          <a:xfrm>
            <a:off x="6428510" y="1498218"/>
            <a:ext cx="514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(1) People have totally different views on this… let’s discuss to see if anyone wants to change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F820E7-9AFE-4A60-A0D2-DAA684799F04}"/>
              </a:ext>
            </a:extLst>
          </p:cNvPr>
          <p:cNvSpPr txBox="1"/>
          <p:nvPr/>
        </p:nvSpPr>
        <p:spPr>
          <a:xfrm>
            <a:off x="6446982" y="3932260"/>
            <a:ext cx="498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(2) Even if they don’t align we can use an average*</a:t>
            </a:r>
          </a:p>
        </p:txBody>
      </p:sp>
    </p:spTree>
    <p:extLst>
      <p:ext uri="{BB962C8B-B14F-4D97-AF65-F5344CB8AC3E}">
        <p14:creationId xmlns:p14="http://schemas.microsoft.com/office/powerpoint/2010/main" val="1258465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9585E"/>
      </a:dk1>
      <a:lt1>
        <a:sysClr val="window" lastClr="FFFFFF"/>
      </a:lt1>
      <a:dk2>
        <a:srgbClr val="004A87"/>
      </a:dk2>
      <a:lt2>
        <a:srgbClr val="FFA509"/>
      </a:lt2>
      <a:accent1>
        <a:srgbClr val="004A87"/>
      </a:accent1>
      <a:accent2>
        <a:srgbClr val="FC4236"/>
      </a:accent2>
      <a:accent3>
        <a:srgbClr val="7EBC01"/>
      </a:accent3>
      <a:accent4>
        <a:srgbClr val="59585E"/>
      </a:accent4>
      <a:accent5>
        <a:srgbClr val="004A87"/>
      </a:accent5>
      <a:accent6>
        <a:srgbClr val="7EBC01"/>
      </a:accent6>
      <a:hlink>
        <a:srgbClr val="59585E"/>
      </a:hlink>
      <a:folHlink>
        <a:srgbClr val="59585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parentChoice PPTX Template.potx" id="{E04FD38C-5095-49FB-9E08-6B96016157CE}" vid="{B4D9A59A-EFD5-4946-A346-DEEFA09D3581}"/>
    </a:ext>
  </a:extLst>
</a:theme>
</file>

<file path=ppt/theme/theme2.xml><?xml version="1.0" encoding="utf-8"?>
<a:theme xmlns:a="http://schemas.openxmlformats.org/drawingml/2006/main" name="1_Office Theme">
  <a:themeElements>
    <a:clrScheme name="TransparentChoice Colours">
      <a:dk1>
        <a:srgbClr val="59585E"/>
      </a:dk1>
      <a:lt1>
        <a:sysClr val="window" lastClr="FFFFFF"/>
      </a:lt1>
      <a:dk2>
        <a:srgbClr val="004A87"/>
      </a:dk2>
      <a:lt2>
        <a:srgbClr val="FFA509"/>
      </a:lt2>
      <a:accent1>
        <a:srgbClr val="004A87"/>
      </a:accent1>
      <a:accent2>
        <a:srgbClr val="FC4236"/>
      </a:accent2>
      <a:accent3>
        <a:srgbClr val="7EBC01"/>
      </a:accent3>
      <a:accent4>
        <a:srgbClr val="59585E"/>
      </a:accent4>
      <a:accent5>
        <a:srgbClr val="004A87"/>
      </a:accent5>
      <a:accent6>
        <a:srgbClr val="7EBC01"/>
      </a:accent6>
      <a:hlink>
        <a:srgbClr val="DDDDDF"/>
      </a:hlink>
      <a:folHlink>
        <a:srgbClr val="9A99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parentChoice PPTX Template.potx" id="{E04FD38C-5095-49FB-9E08-6B96016157CE}" vid="{AC04E938-A73A-4F38-A64A-48F426433D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BECE1E936EF4E8F451AD05C7DCAC6" ma:contentTypeVersion="13" ma:contentTypeDescription="Create a new document." ma:contentTypeScope="" ma:versionID="7cb761347e63f6c6f2c9ba63484584ac">
  <xsd:schema xmlns:xsd="http://www.w3.org/2001/XMLSchema" xmlns:xs="http://www.w3.org/2001/XMLSchema" xmlns:p="http://schemas.microsoft.com/office/2006/metadata/properties" xmlns:ns3="7a8ad23c-c3a0-466e-9b9c-d4b326cf2e6c" xmlns:ns4="2189d3dc-3844-4020-8d31-de0411a7af57" targetNamespace="http://schemas.microsoft.com/office/2006/metadata/properties" ma:root="true" ma:fieldsID="b7825cb8a41476101c31d66739cc6b6d" ns3:_="" ns4:_="">
    <xsd:import namespace="7a8ad23c-c3a0-466e-9b9c-d4b326cf2e6c"/>
    <xsd:import namespace="2189d3dc-3844-4020-8d31-de0411a7af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ad23c-c3a0-466e-9b9c-d4b326cf2e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9d3dc-3844-4020-8d31-de0411a7a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1BAD40-76D4-4333-92E6-DDF8071993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8F9D9A-C9C8-450A-A681-49C6660606E7}">
  <ds:schemaRefs>
    <ds:schemaRef ds:uri="2189d3dc-3844-4020-8d31-de0411a7af57"/>
    <ds:schemaRef ds:uri="7a8ad23c-c3a0-466e-9b9c-d4b326cf2e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531624-1890-4006-882E-9CD4702ECF9E}">
  <ds:schemaRefs>
    <ds:schemaRef ds:uri="2189d3dc-3844-4020-8d31-de0411a7af57"/>
    <ds:schemaRef ds:uri="7a8ad23c-c3a0-466e-9b9c-d4b326cf2e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6525</TotalTime>
  <Words>3226</Words>
  <Application>Microsoft Office PowerPoint</Application>
  <PresentationFormat>Widescreen</PresentationFormat>
  <Paragraphs>389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Nova Light</vt:lpstr>
      <vt:lpstr>Calibri</vt:lpstr>
      <vt:lpstr>Calibri Light</vt:lpstr>
      <vt:lpstr>Ford Antenna Medium</vt:lpstr>
      <vt:lpstr>Ford Antenna Regular</vt:lpstr>
      <vt:lpstr>Times New Roman</vt:lpstr>
      <vt:lpstr>Wingdings</vt:lpstr>
      <vt:lpstr>Office Theme</vt:lpstr>
      <vt:lpstr>1_Office Theme</vt:lpstr>
      <vt:lpstr>TransparentChoice Criteria Weights - Best Practice Guide</vt:lpstr>
      <vt:lpstr>PowerPoint Presentation</vt:lpstr>
      <vt:lpstr>PowerPoint Presentation</vt:lpstr>
      <vt:lpstr>PowerPoint Presentation</vt:lpstr>
      <vt:lpstr>Weights– Be careful of using high scores</vt:lpstr>
      <vt:lpstr>Weights – the maths (1)</vt:lpstr>
      <vt:lpstr>PowerPoint Presentation</vt:lpstr>
      <vt:lpstr>Quick Guide for Respondents </vt:lpstr>
      <vt:lpstr>PowerPoint Presentation</vt:lpstr>
      <vt:lpstr>Meeting Mode: How to have a good meeting</vt:lpstr>
      <vt:lpstr>Flex weights to create value scores for different scenarios</vt:lpstr>
      <vt:lpstr>Weights – Best Practice</vt:lpstr>
      <vt:lpstr>TransparentChoice Criteria Weights - User Guide</vt:lpstr>
      <vt:lpstr>PowerPoint Presentation</vt:lpstr>
      <vt:lpstr>Set up People Add in all the People who will work will be taking surveys</vt:lpstr>
      <vt:lpstr>PowerPoint Presentation</vt:lpstr>
      <vt:lpstr>PowerPoint Presentation</vt:lpstr>
      <vt:lpstr>PowerPoint Presentation</vt:lpstr>
      <vt:lpstr>Set up People Add Tags to People – 2 options</vt:lpstr>
      <vt:lpstr>PowerPoint Presentation</vt:lpstr>
      <vt:lpstr>PowerPoint Presentation</vt:lpstr>
      <vt:lpstr>PowerPoint Presentation</vt:lpstr>
      <vt:lpstr>Set Up Opinion Panel Send Out Links to Surveys</vt:lpstr>
      <vt:lpstr>Complete the Survey Respondents’ Guide</vt:lpstr>
      <vt:lpstr>Set Up Opinion Panel Tip –Test it yourself</vt:lpstr>
      <vt:lpstr>Complete the Survey Facilitate Meeting – Control Panel</vt:lpstr>
      <vt:lpstr>Complete the Survey Facilitate Meeting - Settings</vt:lpstr>
      <vt:lpstr>Complete the Survey Facilitate Meeting - Voting</vt:lpstr>
      <vt:lpstr>Complete the Survey Facilitate Meeting – Question Panel</vt:lpstr>
      <vt:lpstr>Complete the Survey Facilitate Meeting – Analyse Votes</vt:lpstr>
      <vt:lpstr>Complete the Survey Review Weights</vt:lpstr>
      <vt:lpstr>Publish Weight Set Turn your Opinion Panel into Weight Set</vt:lpstr>
      <vt:lpstr>Publish Weight Set for Model Create weights set from survey</vt:lpstr>
      <vt:lpstr>Publish Weight Set for Model Close / Open Survey</vt:lpstr>
      <vt:lpstr>Publish Weight Set for Model Combined Panels</vt:lpstr>
      <vt:lpstr>Publish Weight Set for Model Create weighted score</vt:lpstr>
      <vt:lpstr>Create Scenarios How to build a scenario weight set</vt:lpstr>
      <vt:lpstr>Create Scenarios Manual Override</vt:lpstr>
      <vt:lpstr>Create Scenarios Compare Weight Sets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Easton</dc:creator>
  <cp:lastModifiedBy>Dan Dures</cp:lastModifiedBy>
  <cp:revision>1</cp:revision>
  <cp:lastPrinted>2021-01-07T16:18:28Z</cp:lastPrinted>
  <dcterms:created xsi:type="dcterms:W3CDTF">2018-01-12T09:24:54Z</dcterms:created>
  <dcterms:modified xsi:type="dcterms:W3CDTF">2022-09-15T16:36:08Z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0x01010006CBECE1E936EF4E8F451AD05C7DCAC6</vt:lpwstr>
  </property>
</Properties>
</file>