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24"/>
  </p:notesMasterIdLst>
  <p:sldIdLst>
    <p:sldId id="2144868001" r:id="rId6"/>
    <p:sldId id="2144868177" r:id="rId7"/>
    <p:sldId id="2144868178" r:id="rId8"/>
    <p:sldId id="2144868179" r:id="rId9"/>
    <p:sldId id="2144868180" r:id="rId10"/>
    <p:sldId id="2144868181" r:id="rId11"/>
    <p:sldId id="2144868182" r:id="rId12"/>
    <p:sldId id="2144868183" r:id="rId13"/>
    <p:sldId id="2144868009" r:id="rId14"/>
    <p:sldId id="2144868166" r:id="rId15"/>
    <p:sldId id="2144868169" r:id="rId16"/>
    <p:sldId id="2144868167" r:id="rId17"/>
    <p:sldId id="2144868168" r:id="rId18"/>
    <p:sldId id="2144868172" r:id="rId19"/>
    <p:sldId id="2144868170" r:id="rId20"/>
    <p:sldId id="2144868171" r:id="rId21"/>
    <p:sldId id="2144868174" r:id="rId22"/>
    <p:sldId id="2144868173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3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43"/>
    <a:srgbClr val="FFFFFF"/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C0214-38DB-498B-9F43-5C8577BD1B89}" v="52" dt="2023-06-09T10:17:24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36EC0214-38DB-498B-9F43-5C8577BD1B89}"/>
    <pc:docChg chg="undo custSel addSld delSld modSld">
      <pc:chgData name="Dan Dures" userId="a4d20157-df88-481d-80b8-beb62bbedd3b" providerId="ADAL" clId="{36EC0214-38DB-498B-9F43-5C8577BD1B89}" dt="2023-06-09T10:18:38.353" v="2558" actId="20577"/>
      <pc:docMkLst>
        <pc:docMk/>
      </pc:docMkLst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702871357" sldId="2144867993"/>
        </pc:sldMkLst>
      </pc:sldChg>
      <pc:sldChg chg="del">
        <pc:chgData name="Dan Dures" userId="a4d20157-df88-481d-80b8-beb62bbedd3b" providerId="ADAL" clId="{36EC0214-38DB-498B-9F43-5C8577BD1B89}" dt="2023-06-09T10:14:12.021" v="2470" actId="47"/>
        <pc:sldMkLst>
          <pc:docMk/>
          <pc:sldMk cId="4181449965" sldId="2144868054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150005447" sldId="2144868078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300192784" sldId="2144868100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432363852" sldId="2144868101"/>
        </pc:sldMkLst>
      </pc:sldChg>
      <pc:sldChg chg="addSp modSp del mod">
        <pc:chgData name="Dan Dures" userId="a4d20157-df88-481d-80b8-beb62bbedd3b" providerId="ADAL" clId="{36EC0214-38DB-498B-9F43-5C8577BD1B89}" dt="2023-06-09T10:13:50.621" v="2469" actId="47"/>
        <pc:sldMkLst>
          <pc:docMk/>
          <pc:sldMk cId="687344533" sldId="2144868103"/>
        </pc:sldMkLst>
        <pc:picChg chg="add mod">
          <ac:chgData name="Dan Dures" userId="a4d20157-df88-481d-80b8-beb62bbedd3b" providerId="ADAL" clId="{36EC0214-38DB-498B-9F43-5C8577BD1B89}" dt="2023-06-09T09:36:06.382" v="1189" actId="571"/>
          <ac:picMkLst>
            <pc:docMk/>
            <pc:sldMk cId="687344533" sldId="2144868103"/>
            <ac:picMk id="2" creationId="{B6337F76-391E-7DC4-8251-C81CE046BF01}"/>
          </ac:picMkLst>
        </pc:picChg>
        <pc:picChg chg="add mod">
          <ac:chgData name="Dan Dures" userId="a4d20157-df88-481d-80b8-beb62bbedd3b" providerId="ADAL" clId="{36EC0214-38DB-498B-9F43-5C8577BD1B89}" dt="2023-06-09T09:36:06.382" v="1189" actId="571"/>
          <ac:picMkLst>
            <pc:docMk/>
            <pc:sldMk cId="687344533" sldId="2144868103"/>
            <ac:picMk id="3" creationId="{2B4CA75F-E52B-CD73-ABDF-611502FBAD19}"/>
          </ac:picMkLst>
        </pc:picChg>
        <pc:picChg chg="add mod">
          <ac:chgData name="Dan Dures" userId="a4d20157-df88-481d-80b8-beb62bbedd3b" providerId="ADAL" clId="{36EC0214-38DB-498B-9F43-5C8577BD1B89}" dt="2023-06-09T09:36:06.382" v="1189" actId="571"/>
          <ac:picMkLst>
            <pc:docMk/>
            <pc:sldMk cId="687344533" sldId="2144868103"/>
            <ac:picMk id="5" creationId="{73546CE1-98CD-FAC7-5DEB-4C335B2928AB}"/>
          </ac:picMkLst>
        </pc:picChg>
        <pc:picChg chg="mod">
          <ac:chgData name="Dan Dures" userId="a4d20157-df88-481d-80b8-beb62bbedd3b" providerId="ADAL" clId="{36EC0214-38DB-498B-9F43-5C8577BD1B89}" dt="2023-06-09T09:35:58.040" v="1187" actId="1076"/>
          <ac:picMkLst>
            <pc:docMk/>
            <pc:sldMk cId="687344533" sldId="2144868103"/>
            <ac:picMk id="8" creationId="{D5994979-6FA0-4DD7-A3FF-BFA8E9304C0E}"/>
          </ac:picMkLst>
        </pc:picChg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225591614" sldId="2144868105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800725104" sldId="2144868109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897593496" sldId="2144868110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70608495" sldId="2144868111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114836581" sldId="2144868130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4154830284" sldId="2144868131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381932025" sldId="2144868132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045222035" sldId="2144868134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068278450" sldId="2144868142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765685498" sldId="2144868146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6847636" sldId="2144868150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694416923" sldId="2144868152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409459385" sldId="2144868153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036270039" sldId="2144868154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300683960" sldId="2144868155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4232691665" sldId="2144868158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388388549" sldId="2144868160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667011090" sldId="2144868161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928665911" sldId="2144868162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193095373" sldId="2144868164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3972113482" sldId="2144868165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649583911" sldId="2144868175"/>
        </pc:sldMkLst>
      </pc:sldChg>
      <pc:sldChg chg="del">
        <pc:chgData name="Dan Dures" userId="a4d20157-df88-481d-80b8-beb62bbedd3b" providerId="ADAL" clId="{36EC0214-38DB-498B-9F43-5C8577BD1B89}" dt="2023-06-09T10:13:50.621" v="2469" actId="47"/>
        <pc:sldMkLst>
          <pc:docMk/>
          <pc:sldMk cId="200965623" sldId="2144868176"/>
        </pc:sldMkLst>
      </pc:sldChg>
      <pc:sldChg chg="addSp delSp modSp new mod">
        <pc:chgData name="Dan Dures" userId="a4d20157-df88-481d-80b8-beb62bbedd3b" providerId="ADAL" clId="{36EC0214-38DB-498B-9F43-5C8577BD1B89}" dt="2023-06-09T10:16:21.735" v="2524"/>
        <pc:sldMkLst>
          <pc:docMk/>
          <pc:sldMk cId="1768014409" sldId="2144868177"/>
        </pc:sldMkLst>
        <pc:spChg chg="mod">
          <ac:chgData name="Dan Dures" userId="a4d20157-df88-481d-80b8-beb62bbedd3b" providerId="ADAL" clId="{36EC0214-38DB-498B-9F43-5C8577BD1B89}" dt="2023-06-08T16:31:15.323" v="447" actId="1076"/>
          <ac:spMkLst>
            <pc:docMk/>
            <pc:sldMk cId="1768014409" sldId="2144868177"/>
            <ac:spMk id="2" creationId="{4C2401E9-E3B9-FFCC-B3DE-93C988EAE9C4}"/>
          </ac:spMkLst>
        </pc:spChg>
        <pc:spChg chg="mod">
          <ac:chgData name="Dan Dures" userId="a4d20157-df88-481d-80b8-beb62bbedd3b" providerId="ADAL" clId="{36EC0214-38DB-498B-9F43-5C8577BD1B89}" dt="2023-06-09T09:23:27.990" v="1075" actId="1076"/>
          <ac:spMkLst>
            <pc:docMk/>
            <pc:sldMk cId="1768014409" sldId="2144868177"/>
            <ac:spMk id="3" creationId="{9A74282F-D497-EE80-3BE9-2AF8B5939024}"/>
          </ac:spMkLst>
        </pc:spChg>
        <pc:picChg chg="add mod">
          <ac:chgData name="Dan Dures" userId="a4d20157-df88-481d-80b8-beb62bbedd3b" providerId="ADAL" clId="{36EC0214-38DB-498B-9F43-5C8577BD1B89}" dt="2023-06-09T10:16:21.735" v="2524"/>
          <ac:picMkLst>
            <pc:docMk/>
            <pc:sldMk cId="1768014409" sldId="2144868177"/>
            <ac:picMk id="4" creationId="{2937E67C-5D81-025D-C545-70837172261B}"/>
          </ac:picMkLst>
        </pc:picChg>
        <pc:picChg chg="add del mod">
          <ac:chgData name="Dan Dures" userId="a4d20157-df88-481d-80b8-beb62bbedd3b" providerId="ADAL" clId="{36EC0214-38DB-498B-9F43-5C8577BD1B89}" dt="2023-06-09T10:12:47.282" v="2465" actId="478"/>
          <ac:picMkLst>
            <pc:docMk/>
            <pc:sldMk cId="1768014409" sldId="2144868177"/>
            <ac:picMk id="5" creationId="{E98C7C41-38D2-42B8-ACC2-0B3C652247D0}"/>
          </ac:picMkLst>
        </pc:picChg>
        <pc:picChg chg="add mod">
          <ac:chgData name="Dan Dures" userId="a4d20157-df88-481d-80b8-beb62bbedd3b" providerId="ADAL" clId="{36EC0214-38DB-498B-9F43-5C8577BD1B89}" dt="2023-06-09T10:14:26.347" v="2471" actId="1076"/>
          <ac:picMkLst>
            <pc:docMk/>
            <pc:sldMk cId="1768014409" sldId="2144868177"/>
            <ac:picMk id="7" creationId="{7A8D3AF6-E6E8-D086-C8D6-F4418511CEF4}"/>
          </ac:picMkLst>
        </pc:picChg>
      </pc:sldChg>
      <pc:sldChg chg="addSp delSp modSp add mod">
        <pc:chgData name="Dan Dures" userId="a4d20157-df88-481d-80b8-beb62bbedd3b" providerId="ADAL" clId="{36EC0214-38DB-498B-9F43-5C8577BD1B89}" dt="2023-06-09T10:16:30.439" v="2525"/>
        <pc:sldMkLst>
          <pc:docMk/>
          <pc:sldMk cId="4030290204" sldId="2144868178"/>
        </pc:sldMkLst>
        <pc:spChg chg="mod">
          <ac:chgData name="Dan Dures" userId="a4d20157-df88-481d-80b8-beb62bbedd3b" providerId="ADAL" clId="{36EC0214-38DB-498B-9F43-5C8577BD1B89}" dt="2023-06-08T16:29:24.948" v="284" actId="20577"/>
          <ac:spMkLst>
            <pc:docMk/>
            <pc:sldMk cId="4030290204" sldId="2144868178"/>
            <ac:spMk id="2" creationId="{4C2401E9-E3B9-FFCC-B3DE-93C988EAE9C4}"/>
          </ac:spMkLst>
        </pc:spChg>
        <pc:spChg chg="mod">
          <ac:chgData name="Dan Dures" userId="a4d20157-df88-481d-80b8-beb62bbedd3b" providerId="ADAL" clId="{36EC0214-38DB-498B-9F43-5C8577BD1B89}" dt="2023-06-09T10:15:27.964" v="2522" actId="1076"/>
          <ac:spMkLst>
            <pc:docMk/>
            <pc:sldMk cId="4030290204" sldId="2144868178"/>
            <ac:spMk id="3" creationId="{9A74282F-D497-EE80-3BE9-2AF8B5939024}"/>
          </ac:spMkLst>
        </pc:spChg>
        <pc:spChg chg="add del">
          <ac:chgData name="Dan Dures" userId="a4d20157-df88-481d-80b8-beb62bbedd3b" providerId="ADAL" clId="{36EC0214-38DB-498B-9F43-5C8577BD1B89}" dt="2023-06-09T09:28:47.770" v="1088" actId="478"/>
          <ac:spMkLst>
            <pc:docMk/>
            <pc:sldMk cId="4030290204" sldId="2144868178"/>
            <ac:spMk id="7" creationId="{211D5EAE-F31A-E740-66A0-29FFBA2F87AD}"/>
          </ac:spMkLst>
        </pc:spChg>
        <pc:spChg chg="add mod">
          <ac:chgData name="Dan Dures" userId="a4d20157-df88-481d-80b8-beb62bbedd3b" providerId="ADAL" clId="{36EC0214-38DB-498B-9F43-5C8577BD1B89}" dt="2023-06-09T09:30:58.017" v="1102" actId="1076"/>
          <ac:spMkLst>
            <pc:docMk/>
            <pc:sldMk cId="4030290204" sldId="2144868178"/>
            <ac:spMk id="8" creationId="{07C1A6C4-5467-A8F8-3BCB-EA8C02A3BF50}"/>
          </ac:spMkLst>
        </pc:spChg>
        <pc:picChg chg="add del mod">
          <ac:chgData name="Dan Dures" userId="a4d20157-df88-481d-80b8-beb62bbedd3b" providerId="ADAL" clId="{36EC0214-38DB-498B-9F43-5C8577BD1B89}" dt="2023-06-09T09:28:45.626" v="1086" actId="478"/>
          <ac:picMkLst>
            <pc:docMk/>
            <pc:sldMk cId="4030290204" sldId="2144868178"/>
            <ac:picMk id="4" creationId="{CDE6A53C-D3FD-2EE0-E32C-584A06B549EB}"/>
          </ac:picMkLst>
        </pc:picChg>
        <pc:picChg chg="add mod">
          <ac:chgData name="Dan Dures" userId="a4d20157-df88-481d-80b8-beb62bbedd3b" providerId="ADAL" clId="{36EC0214-38DB-498B-9F43-5C8577BD1B89}" dt="2023-06-09T10:16:30.439" v="2525"/>
          <ac:picMkLst>
            <pc:docMk/>
            <pc:sldMk cId="4030290204" sldId="2144868178"/>
            <ac:picMk id="5" creationId="{0C0CE3CC-E2BE-6B84-4C53-2A0651735EF5}"/>
          </ac:picMkLst>
        </pc:picChg>
        <pc:picChg chg="del">
          <ac:chgData name="Dan Dures" userId="a4d20157-df88-481d-80b8-beb62bbedd3b" providerId="ADAL" clId="{36EC0214-38DB-498B-9F43-5C8577BD1B89}" dt="2023-06-08T16:29:53.882" v="285" actId="478"/>
          <ac:picMkLst>
            <pc:docMk/>
            <pc:sldMk cId="4030290204" sldId="2144868178"/>
            <ac:picMk id="5" creationId="{E98C7C41-38D2-42B8-ACC2-0B3C652247D0}"/>
          </ac:picMkLst>
        </pc:picChg>
      </pc:sldChg>
      <pc:sldChg chg="addSp delSp modSp add mod">
        <pc:chgData name="Dan Dures" userId="a4d20157-df88-481d-80b8-beb62bbedd3b" providerId="ADAL" clId="{36EC0214-38DB-498B-9F43-5C8577BD1B89}" dt="2023-06-09T10:17:52.706" v="2530" actId="14100"/>
        <pc:sldMkLst>
          <pc:docMk/>
          <pc:sldMk cId="654399264" sldId="2144868179"/>
        </pc:sldMkLst>
        <pc:spChg chg="mod">
          <ac:chgData name="Dan Dures" userId="a4d20157-df88-481d-80b8-beb62bbedd3b" providerId="ADAL" clId="{36EC0214-38DB-498B-9F43-5C8577BD1B89}" dt="2023-06-09T10:17:52.706" v="2530" actId="14100"/>
          <ac:spMkLst>
            <pc:docMk/>
            <pc:sldMk cId="654399264" sldId="2144868179"/>
            <ac:spMk id="2" creationId="{4C2401E9-E3B9-FFCC-B3DE-93C988EAE9C4}"/>
          </ac:spMkLst>
        </pc:spChg>
        <pc:spChg chg="mod">
          <ac:chgData name="Dan Dures" userId="a4d20157-df88-481d-80b8-beb62bbedd3b" providerId="ADAL" clId="{36EC0214-38DB-498B-9F43-5C8577BD1B89}" dt="2023-06-09T09:31:41.577" v="1108" actId="27636"/>
          <ac:spMkLst>
            <pc:docMk/>
            <pc:sldMk cId="654399264" sldId="2144868179"/>
            <ac:spMk id="3" creationId="{9A74282F-D497-EE80-3BE9-2AF8B5939024}"/>
          </ac:spMkLst>
        </pc:spChg>
        <pc:picChg chg="add mod">
          <ac:chgData name="Dan Dures" userId="a4d20157-df88-481d-80b8-beb62bbedd3b" providerId="ADAL" clId="{36EC0214-38DB-498B-9F43-5C8577BD1B89}" dt="2023-06-09T10:16:10.036" v="2523"/>
          <ac:picMkLst>
            <pc:docMk/>
            <pc:sldMk cId="654399264" sldId="2144868179"/>
            <ac:picMk id="4" creationId="{AE62EAE0-DF93-20A5-762D-3BF04922FCDA}"/>
          </ac:picMkLst>
        </pc:picChg>
        <pc:picChg chg="del">
          <ac:chgData name="Dan Dures" userId="a4d20157-df88-481d-80b8-beb62bbedd3b" providerId="ADAL" clId="{36EC0214-38DB-498B-9F43-5C8577BD1B89}" dt="2023-06-08T16:31:38.086" v="481" actId="478"/>
          <ac:picMkLst>
            <pc:docMk/>
            <pc:sldMk cId="654399264" sldId="2144868179"/>
            <ac:picMk id="4" creationId="{CDE6A53C-D3FD-2EE0-E32C-584A06B549EB}"/>
          </ac:picMkLst>
        </pc:picChg>
        <pc:picChg chg="add mod">
          <ac:chgData name="Dan Dures" userId="a4d20157-df88-481d-80b8-beb62bbedd3b" providerId="ADAL" clId="{36EC0214-38DB-498B-9F43-5C8577BD1B89}" dt="2023-06-08T16:33:32.623" v="672" actId="1076"/>
          <ac:picMkLst>
            <pc:docMk/>
            <pc:sldMk cId="654399264" sldId="2144868179"/>
            <ac:picMk id="5" creationId="{89486C07-EC13-9EA3-11D8-594BF8CB6890}"/>
          </ac:picMkLst>
        </pc:picChg>
      </pc:sldChg>
      <pc:sldChg chg="addSp delSp modSp new mod">
        <pc:chgData name="Dan Dures" userId="a4d20157-df88-481d-80b8-beb62bbedd3b" providerId="ADAL" clId="{36EC0214-38DB-498B-9F43-5C8577BD1B89}" dt="2023-06-09T10:17:57.512" v="2531" actId="1076"/>
        <pc:sldMkLst>
          <pc:docMk/>
          <pc:sldMk cId="3488094591" sldId="2144868180"/>
        </pc:sldMkLst>
        <pc:spChg chg="mod">
          <ac:chgData name="Dan Dures" userId="a4d20157-df88-481d-80b8-beb62bbedd3b" providerId="ADAL" clId="{36EC0214-38DB-498B-9F43-5C8577BD1B89}" dt="2023-06-09T09:34:51.407" v="1159" actId="1076"/>
          <ac:spMkLst>
            <pc:docMk/>
            <pc:sldMk cId="3488094591" sldId="2144868180"/>
            <ac:spMk id="2" creationId="{94B68E75-EA04-DD1A-A400-355490FA8763}"/>
          </ac:spMkLst>
        </pc:spChg>
        <pc:spChg chg="mod">
          <ac:chgData name="Dan Dures" userId="a4d20157-df88-481d-80b8-beb62bbedd3b" providerId="ADAL" clId="{36EC0214-38DB-498B-9F43-5C8577BD1B89}" dt="2023-06-09T09:34:48.137" v="1158" actId="1076"/>
          <ac:spMkLst>
            <pc:docMk/>
            <pc:sldMk cId="3488094591" sldId="2144868180"/>
            <ac:spMk id="3" creationId="{ADB42E4D-84C5-BA46-E6F7-4497EC764925}"/>
          </ac:spMkLst>
        </pc:spChg>
        <pc:spChg chg="add del mod">
          <ac:chgData name="Dan Dures" userId="a4d20157-df88-481d-80b8-beb62bbedd3b" providerId="ADAL" clId="{36EC0214-38DB-498B-9F43-5C8577BD1B89}" dt="2023-06-08T16:34:32.518" v="708" actId="478"/>
          <ac:spMkLst>
            <pc:docMk/>
            <pc:sldMk cId="3488094591" sldId="2144868180"/>
            <ac:spMk id="4" creationId="{29C28051-6A33-0A59-36BA-53EBF0E8B6C1}"/>
          </ac:spMkLst>
        </pc:spChg>
        <pc:picChg chg="add mod">
          <ac:chgData name="Dan Dures" userId="a4d20157-df88-481d-80b8-beb62bbedd3b" providerId="ADAL" clId="{36EC0214-38DB-498B-9F43-5C8577BD1B89}" dt="2023-06-09T10:16:45.952" v="2526"/>
          <ac:picMkLst>
            <pc:docMk/>
            <pc:sldMk cId="3488094591" sldId="2144868180"/>
            <ac:picMk id="4" creationId="{DD9F0365-17AB-88DF-5FC3-CF00F0D79958}"/>
          </ac:picMkLst>
        </pc:picChg>
        <pc:picChg chg="add mod">
          <ac:chgData name="Dan Dures" userId="a4d20157-df88-481d-80b8-beb62bbedd3b" providerId="ADAL" clId="{36EC0214-38DB-498B-9F43-5C8577BD1B89}" dt="2023-06-09T10:17:57.512" v="2531" actId="1076"/>
          <ac:picMkLst>
            <pc:docMk/>
            <pc:sldMk cId="3488094591" sldId="2144868180"/>
            <ac:picMk id="6" creationId="{1B27CBB9-A3BD-6CBC-6D68-8322E93E0CA6}"/>
          </ac:picMkLst>
        </pc:picChg>
      </pc:sldChg>
      <pc:sldChg chg="addSp modSp new mod">
        <pc:chgData name="Dan Dures" userId="a4d20157-df88-481d-80b8-beb62bbedd3b" providerId="ADAL" clId="{36EC0214-38DB-498B-9F43-5C8577BD1B89}" dt="2023-06-09T10:17:00.198" v="2527"/>
        <pc:sldMkLst>
          <pc:docMk/>
          <pc:sldMk cId="3830924012" sldId="2144868181"/>
        </pc:sldMkLst>
        <pc:spChg chg="mod">
          <ac:chgData name="Dan Dures" userId="a4d20157-df88-481d-80b8-beb62bbedd3b" providerId="ADAL" clId="{36EC0214-38DB-498B-9F43-5C8577BD1B89}" dt="2023-06-08T16:36:28.508" v="948" actId="20577"/>
          <ac:spMkLst>
            <pc:docMk/>
            <pc:sldMk cId="3830924012" sldId="2144868181"/>
            <ac:spMk id="2" creationId="{B0219427-6AA5-E811-5AE3-B3051B30B368}"/>
          </ac:spMkLst>
        </pc:spChg>
        <pc:spChg chg="mod">
          <ac:chgData name="Dan Dures" userId="a4d20157-df88-481d-80b8-beb62bbedd3b" providerId="ADAL" clId="{36EC0214-38DB-498B-9F43-5C8577BD1B89}" dt="2023-06-09T09:44:11.886" v="1528" actId="1076"/>
          <ac:spMkLst>
            <pc:docMk/>
            <pc:sldMk cId="3830924012" sldId="2144868181"/>
            <ac:spMk id="3" creationId="{FDEC5312-75B8-83C4-A255-6E0536578609}"/>
          </ac:spMkLst>
        </pc:spChg>
        <pc:spChg chg="add mod">
          <ac:chgData name="Dan Dures" userId="a4d20157-df88-481d-80b8-beb62bbedd3b" providerId="ADAL" clId="{36EC0214-38DB-498B-9F43-5C8577BD1B89}" dt="2023-06-09T09:43:15.196" v="1467" actId="1076"/>
          <ac:spMkLst>
            <pc:docMk/>
            <pc:sldMk cId="3830924012" sldId="2144868181"/>
            <ac:spMk id="7" creationId="{F4A8B007-9487-D83E-ABA2-486BD1D4042A}"/>
          </ac:spMkLst>
        </pc:spChg>
        <pc:spChg chg="add mod">
          <ac:chgData name="Dan Dures" userId="a4d20157-df88-481d-80b8-beb62bbedd3b" providerId="ADAL" clId="{36EC0214-38DB-498B-9F43-5C8577BD1B89}" dt="2023-06-09T09:43:15.196" v="1467" actId="1076"/>
          <ac:spMkLst>
            <pc:docMk/>
            <pc:sldMk cId="3830924012" sldId="2144868181"/>
            <ac:spMk id="8" creationId="{0C8315CE-E903-FED6-71CD-E93A6CD67170}"/>
          </ac:spMkLst>
        </pc:spChg>
        <pc:spChg chg="add mod">
          <ac:chgData name="Dan Dures" userId="a4d20157-df88-481d-80b8-beb62bbedd3b" providerId="ADAL" clId="{36EC0214-38DB-498B-9F43-5C8577BD1B89}" dt="2023-06-09T09:43:15.196" v="1467" actId="1076"/>
          <ac:spMkLst>
            <pc:docMk/>
            <pc:sldMk cId="3830924012" sldId="2144868181"/>
            <ac:spMk id="9" creationId="{8D06C005-2862-7D69-BB8A-D5D0A345F72A}"/>
          </ac:spMkLst>
        </pc:sp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4" creationId="{F6FEB559-1B88-D10C-5E61-18D249E95DBD}"/>
          </ac:picMkLst>
        </pc:pic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5" creationId="{72E3D071-A3E0-51E8-4271-27E64514FAB6}"/>
          </ac:picMkLst>
        </pc:pic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6" creationId="{B16CE854-0AA8-811C-9422-CFDA0AA25D00}"/>
          </ac:picMkLst>
        </pc:pic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11" creationId="{7221DC12-D606-5D3C-CFE6-C17427A9AAA4}"/>
          </ac:picMkLst>
        </pc:pic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13" creationId="{3F11DA51-D4BE-12E5-0DA4-4E5E3C285074}"/>
          </ac:picMkLst>
        </pc:picChg>
        <pc:picChg chg="add mod">
          <ac:chgData name="Dan Dures" userId="a4d20157-df88-481d-80b8-beb62bbedd3b" providerId="ADAL" clId="{36EC0214-38DB-498B-9F43-5C8577BD1B89}" dt="2023-06-09T09:43:15.196" v="1467" actId="1076"/>
          <ac:picMkLst>
            <pc:docMk/>
            <pc:sldMk cId="3830924012" sldId="2144868181"/>
            <ac:picMk id="15" creationId="{AA73403E-4C4F-23CE-6D51-AE400355E8FD}"/>
          </ac:picMkLst>
        </pc:picChg>
        <pc:picChg chg="add mod">
          <ac:chgData name="Dan Dures" userId="a4d20157-df88-481d-80b8-beb62bbedd3b" providerId="ADAL" clId="{36EC0214-38DB-498B-9F43-5C8577BD1B89}" dt="2023-06-09T10:17:00.198" v="2527"/>
          <ac:picMkLst>
            <pc:docMk/>
            <pc:sldMk cId="3830924012" sldId="2144868181"/>
            <ac:picMk id="16" creationId="{DCEB490C-7300-DC08-60CC-264C3ACA4F12}"/>
          </ac:picMkLst>
        </pc:picChg>
      </pc:sldChg>
      <pc:sldChg chg="addSp delSp modSp add mod">
        <pc:chgData name="Dan Dures" userId="a4d20157-df88-481d-80b8-beb62bbedd3b" providerId="ADAL" clId="{36EC0214-38DB-498B-9F43-5C8577BD1B89}" dt="2023-06-09T10:18:38.353" v="2558" actId="20577"/>
        <pc:sldMkLst>
          <pc:docMk/>
          <pc:sldMk cId="4199012964" sldId="2144868182"/>
        </pc:sldMkLst>
        <pc:spChg chg="mod">
          <ac:chgData name="Dan Dures" userId="a4d20157-df88-481d-80b8-beb62bbedd3b" providerId="ADAL" clId="{36EC0214-38DB-498B-9F43-5C8577BD1B89}" dt="2023-06-09T10:18:38.353" v="2558" actId="20577"/>
          <ac:spMkLst>
            <pc:docMk/>
            <pc:sldMk cId="4199012964" sldId="2144868182"/>
            <ac:spMk id="2" creationId="{B0219427-6AA5-E811-5AE3-B3051B30B368}"/>
          </ac:spMkLst>
        </pc:spChg>
        <pc:spChg chg="mod">
          <ac:chgData name="Dan Dures" userId="a4d20157-df88-481d-80b8-beb62bbedd3b" providerId="ADAL" clId="{36EC0214-38DB-498B-9F43-5C8577BD1B89}" dt="2023-06-09T10:18:18.336" v="2533" actId="1076"/>
          <ac:spMkLst>
            <pc:docMk/>
            <pc:sldMk cId="4199012964" sldId="2144868182"/>
            <ac:spMk id="3" creationId="{FDEC5312-75B8-83C4-A255-6E0536578609}"/>
          </ac:spMkLst>
        </pc:spChg>
        <pc:picChg chg="add mod">
          <ac:chgData name="Dan Dures" userId="a4d20157-df88-481d-80b8-beb62bbedd3b" providerId="ADAL" clId="{36EC0214-38DB-498B-9F43-5C8577BD1B89}" dt="2023-06-09T10:17:07.920" v="2528"/>
          <ac:picMkLst>
            <pc:docMk/>
            <pc:sldMk cId="4199012964" sldId="2144868182"/>
            <ac:picMk id="4" creationId="{182B96F0-B662-19F7-12E0-7BD0ED3704AB}"/>
          </ac:picMkLst>
        </pc:picChg>
        <pc:picChg chg="add del mod">
          <ac:chgData name="Dan Dures" userId="a4d20157-df88-481d-80b8-beb62bbedd3b" providerId="ADAL" clId="{36EC0214-38DB-498B-9F43-5C8577BD1B89}" dt="2023-06-09T09:50:04.516" v="1799" actId="478"/>
          <ac:picMkLst>
            <pc:docMk/>
            <pc:sldMk cId="4199012964" sldId="2144868182"/>
            <ac:picMk id="6" creationId="{FACCB49A-5E70-913E-9A51-86FD8BC1707C}"/>
          </ac:picMkLst>
        </pc:picChg>
        <pc:picChg chg="add del mod">
          <ac:chgData name="Dan Dures" userId="a4d20157-df88-481d-80b8-beb62bbedd3b" providerId="ADAL" clId="{36EC0214-38DB-498B-9F43-5C8577BD1B89}" dt="2023-06-09T09:49:35.721" v="1789" actId="478"/>
          <ac:picMkLst>
            <pc:docMk/>
            <pc:sldMk cId="4199012964" sldId="2144868182"/>
            <ac:picMk id="7" creationId="{EFE886FE-5E73-E2A6-4245-0C82A4B93D62}"/>
          </ac:picMkLst>
        </pc:picChg>
        <pc:picChg chg="add mod modCrop">
          <ac:chgData name="Dan Dures" userId="a4d20157-df88-481d-80b8-beb62bbedd3b" providerId="ADAL" clId="{36EC0214-38DB-498B-9F43-5C8577BD1B89}" dt="2023-06-09T10:18:21.708" v="2534" actId="1076"/>
          <ac:picMkLst>
            <pc:docMk/>
            <pc:sldMk cId="4199012964" sldId="2144868182"/>
            <ac:picMk id="8" creationId="{5F8AC5EF-0C1E-CAE5-CA32-5A3003A10E36}"/>
          </ac:picMkLst>
        </pc:picChg>
      </pc:sldChg>
      <pc:sldChg chg="addSp delSp modSp add mod">
        <pc:chgData name="Dan Dures" userId="a4d20157-df88-481d-80b8-beb62bbedd3b" providerId="ADAL" clId="{36EC0214-38DB-498B-9F43-5C8577BD1B89}" dt="2023-06-09T10:17:24.111" v="2529"/>
        <pc:sldMkLst>
          <pc:docMk/>
          <pc:sldMk cId="1994967077" sldId="2144868183"/>
        </pc:sldMkLst>
        <pc:spChg chg="mod">
          <ac:chgData name="Dan Dures" userId="a4d20157-df88-481d-80b8-beb62bbedd3b" providerId="ADAL" clId="{36EC0214-38DB-498B-9F43-5C8577BD1B89}" dt="2023-06-09T09:48:56.087" v="1782" actId="20577"/>
          <ac:spMkLst>
            <pc:docMk/>
            <pc:sldMk cId="1994967077" sldId="2144868183"/>
            <ac:spMk id="2" creationId="{B0219427-6AA5-E811-5AE3-B3051B30B368}"/>
          </ac:spMkLst>
        </pc:spChg>
        <pc:spChg chg="mod">
          <ac:chgData name="Dan Dures" userId="a4d20157-df88-481d-80b8-beb62bbedd3b" providerId="ADAL" clId="{36EC0214-38DB-498B-9F43-5C8577BD1B89}" dt="2023-06-09T10:08:14.961" v="2464" actId="20577"/>
          <ac:spMkLst>
            <pc:docMk/>
            <pc:sldMk cId="1994967077" sldId="2144868183"/>
            <ac:spMk id="3" creationId="{FDEC5312-75B8-83C4-A255-6E0536578609}"/>
          </ac:spMkLst>
        </pc:spChg>
        <pc:spChg chg="add del mod">
          <ac:chgData name="Dan Dures" userId="a4d20157-df88-481d-80b8-beb62bbedd3b" providerId="ADAL" clId="{36EC0214-38DB-498B-9F43-5C8577BD1B89}" dt="2023-06-09T09:55:27.761" v="2080" actId="478"/>
          <ac:spMkLst>
            <pc:docMk/>
            <pc:sldMk cId="1994967077" sldId="2144868183"/>
            <ac:spMk id="11" creationId="{001B9D9C-556B-FA56-D58E-4842DDA98930}"/>
          </ac:spMkLst>
        </pc:spChg>
        <pc:picChg chg="mod">
          <ac:chgData name="Dan Dures" userId="a4d20157-df88-481d-80b8-beb62bbedd3b" providerId="ADAL" clId="{36EC0214-38DB-498B-9F43-5C8577BD1B89}" dt="2023-06-09T10:17:24.111" v="2529"/>
          <ac:picMkLst>
            <pc:docMk/>
            <pc:sldMk cId="1994967077" sldId="2144868183"/>
            <ac:picMk id="4" creationId="{182B96F0-B662-19F7-12E0-7BD0ED3704AB}"/>
          </ac:picMkLst>
        </pc:picChg>
        <pc:picChg chg="del">
          <ac:chgData name="Dan Dures" userId="a4d20157-df88-481d-80b8-beb62bbedd3b" providerId="ADAL" clId="{36EC0214-38DB-498B-9F43-5C8577BD1B89}" dt="2023-06-09T09:49:14.940" v="1783" actId="478"/>
          <ac:picMkLst>
            <pc:docMk/>
            <pc:sldMk cId="1994967077" sldId="2144868183"/>
            <ac:picMk id="6" creationId="{FACCB49A-5E70-913E-9A51-86FD8BC1707C}"/>
          </ac:picMkLst>
        </pc:picChg>
        <pc:picChg chg="del mod modCrop">
          <ac:chgData name="Dan Dures" userId="a4d20157-df88-481d-80b8-beb62bbedd3b" providerId="ADAL" clId="{36EC0214-38DB-498B-9F43-5C8577BD1B89}" dt="2023-06-09T09:51:23.375" v="1850" actId="478"/>
          <ac:picMkLst>
            <pc:docMk/>
            <pc:sldMk cId="1994967077" sldId="2144868183"/>
            <ac:picMk id="7" creationId="{EFE886FE-5E73-E2A6-4245-0C82A4B93D62}"/>
          </ac:picMkLst>
        </pc:picChg>
        <pc:picChg chg="add mod">
          <ac:chgData name="Dan Dures" userId="a4d20157-df88-481d-80b8-beb62bbedd3b" providerId="ADAL" clId="{36EC0214-38DB-498B-9F43-5C8577BD1B89}" dt="2023-06-09T10:07:25.360" v="2426" actId="1076"/>
          <ac:picMkLst>
            <pc:docMk/>
            <pc:sldMk cId="1994967077" sldId="2144868183"/>
            <ac:picMk id="8" creationId="{3F864C4B-B4C3-5190-5628-F0167939E162}"/>
          </ac:picMkLst>
        </pc:picChg>
        <pc:picChg chg="add mod">
          <ac:chgData name="Dan Dures" userId="a4d20157-df88-481d-80b8-beb62bbedd3b" providerId="ADAL" clId="{36EC0214-38DB-498B-9F43-5C8577BD1B89}" dt="2023-06-09T10:03:30.565" v="2182" actId="1076"/>
          <ac:picMkLst>
            <pc:docMk/>
            <pc:sldMk cId="1994967077" sldId="2144868183"/>
            <ac:picMk id="10" creationId="{93671212-F815-9F90-336B-19834C000BB1}"/>
          </ac:picMkLst>
        </pc:picChg>
        <pc:picChg chg="add mod modCrop">
          <ac:chgData name="Dan Dures" userId="a4d20157-df88-481d-80b8-beb62bbedd3b" providerId="ADAL" clId="{36EC0214-38DB-498B-9F43-5C8577BD1B89}" dt="2023-06-09T10:03:34.405" v="2183" actId="1076"/>
          <ac:picMkLst>
            <pc:docMk/>
            <pc:sldMk cId="1994967077" sldId="2144868183"/>
            <ac:picMk id="13" creationId="{2044CBCA-FC3E-E350-EEBD-A4C58ED6C681}"/>
          </ac:picMkLst>
        </pc:picChg>
        <pc:picChg chg="add mod">
          <ac:chgData name="Dan Dures" userId="a4d20157-df88-481d-80b8-beb62bbedd3b" providerId="ADAL" clId="{36EC0214-38DB-498B-9F43-5C8577BD1B89}" dt="2023-06-09T10:03:47.004" v="2188" actId="1076"/>
          <ac:picMkLst>
            <pc:docMk/>
            <pc:sldMk cId="1994967077" sldId="2144868183"/>
            <ac:picMk id="15" creationId="{4218FF88-01EC-85F5-7EFF-E051F75B7172}"/>
          </ac:picMkLst>
        </pc:picChg>
        <pc:picChg chg="add mod">
          <ac:chgData name="Dan Dures" userId="a4d20157-df88-481d-80b8-beb62bbedd3b" providerId="ADAL" clId="{36EC0214-38DB-498B-9F43-5C8577BD1B89}" dt="2023-06-09T10:03:45.772" v="2187" actId="1076"/>
          <ac:picMkLst>
            <pc:docMk/>
            <pc:sldMk cId="1994967077" sldId="2144868183"/>
            <ac:picMk id="17" creationId="{7504F854-6BE3-3151-9EE6-1F7449A774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23708-099F-461A-A247-BC56551583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AliAk iAon to add piAture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 &amp; Content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9A73DA-EFA5-4415-BFE5-4AF92ECAF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smtClean="0">
                <a:solidFill>
                  <a:schemeClr val="bg1"/>
                </a:solidFill>
                <a:latin typeface="+mj-lt"/>
              </a:rPr>
              <a:pPr lvl="0" algn="r"/>
              <a:t>‹#›</a:t>
            </a:fld>
            <a:endParaRPr lang="en-US" altLang="en-US" sz="1100" b="0" spc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82748-0ABF-482E-8571-07E382330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318" y="267019"/>
            <a:ext cx="10835640" cy="502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 i="0" cap="none" spc="0" baseline="0">
                <a:solidFill>
                  <a:srgbClr val="00095B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BAF30D-C1D5-4CEC-9203-44EA83DB9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421" y="5807641"/>
            <a:ext cx="9851159" cy="9966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bg1"/>
                </a:solidFill>
                <a:latin typeface="Ford Antenna Regular" panose="02000505000000020004" pitchFamily="50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BFA87A-7886-D44E-9B19-7860A68C7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d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302C9CF-B0BD-4F10-ADDF-FA844D2E77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smtClean="0">
                <a:solidFill>
                  <a:srgbClr val="00095B"/>
                </a:solidFill>
                <a:latin typeface="+mj-lt"/>
              </a:rPr>
              <a:pPr lvl="0" algn="r"/>
              <a:t>‹#›</a:t>
            </a:fld>
            <a:endParaRPr lang="en-US" altLang="en-US" sz="1100" b="0" spc="0">
              <a:solidFill>
                <a:srgbClr val="00095B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DD835-9254-D642-8F0D-CD6AA6407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3" r:id="rId5"/>
    <p:sldLayoutId id="2147483680" r:id="rId6"/>
    <p:sldLayoutId id="2147483683" r:id="rId7"/>
    <p:sldLayoutId id="2147483678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07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s://vimeo.com/70607030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ransparentchoice.com/user-guide/getting-started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n@transparentchoice.co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ransparentchoice.com/project-prioritization#broken-prioritization-sig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log.transparentchoice.com/why-prioritization-needs-change-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ransparentchoice.com/why-ahp-works-for-prioritizatio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ransparentchoice.com/user-guide/deployment-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301083.fs1.hubspotusercontent-na1.net/hubfs/301083/Training%20Micro-Guides%202021/Deployment%20Guide%20Feb22.pdf" TargetMode="Externa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content.transparentchoice.com/ultimate-guide-building-criteria" TargetMode="External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tchoice.com/user-guide/getting-star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vimeo.com/showcase/9565015" TargetMode="External"/><Relationship Id="rId3" Type="http://schemas.openxmlformats.org/officeDocument/2006/relationships/hyperlink" Target="https://www.transparentchoice.com/client-hub" TargetMode="External"/><Relationship Id="rId7" Type="http://schemas.openxmlformats.org/officeDocument/2006/relationships/hyperlink" Target="mailto:dan@transparentchoice.com" TargetMode="External"/><Relationship Id="rId12" Type="http://schemas.openxmlformats.org/officeDocument/2006/relationships/image" Target="../media/image29.png"/><Relationship Id="rId2" Type="http://schemas.openxmlformats.org/officeDocument/2006/relationships/hyperlink" Target="https://301083.fs1.hubspotusercontent-na1.net/hubfs/301083/Client%20Hub/User%20Guide%20-%20March22/Click%20by%20click%20all%20in%20one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vimeo.com/showcase/9498664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hyperlink" Target="http://content.transparentchoice.com/schedule-dd" TargetMode="External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vimeo.com/showcase/949866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showcase/9565015" TargetMode="External"/><Relationship Id="rId5" Type="http://schemas.openxmlformats.org/officeDocument/2006/relationships/hyperlink" Target="https://www.transparentchoice.com/client-hub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7" y="799760"/>
            <a:ext cx="7051766" cy="2852737"/>
          </a:xfrm>
        </p:spPr>
        <p:txBody>
          <a:bodyPr>
            <a:normAutofit/>
          </a:bodyPr>
          <a:lstStyle/>
          <a:p>
            <a:r>
              <a:rPr lang="en-US" sz="6000" dirty="0">
                <a:cs typeface="Calibri"/>
              </a:rPr>
              <a:t>TransparentChoice</a:t>
            </a:r>
            <a:br>
              <a:rPr lang="en-US" sz="6000" dirty="0">
                <a:cs typeface="Calibri"/>
              </a:rPr>
            </a:br>
            <a:br>
              <a:rPr lang="en-US" sz="6000" dirty="0">
                <a:cs typeface="Calibri"/>
              </a:rPr>
            </a:br>
            <a:r>
              <a:rPr lang="en-US" sz="3200" b="1" dirty="0">
                <a:cs typeface="Calibri"/>
              </a:rPr>
              <a:t>Getting Started</a:t>
            </a:r>
            <a:endParaRPr lang="en-US" sz="6000" b="1" dirty="0">
              <a:cs typeface="Calibri"/>
            </a:endParaRPr>
          </a:p>
        </p:txBody>
      </p:sp>
      <p:pic>
        <p:nvPicPr>
          <p:cNvPr id="7" name="Picture 7" descr="Logo, company nam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C159B07-3C7B-A72A-FB60-303D592D3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1" t="22543" r="30519" b="11561"/>
          <a:stretch/>
        </p:blipFill>
        <p:spPr>
          <a:xfrm>
            <a:off x="4791756" y="4237620"/>
            <a:ext cx="2673037" cy="245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Graphic 1" descr="Classroom with solid fill">
            <a:extLst>
              <a:ext uri="{FF2B5EF4-FFF2-40B4-BE49-F238E27FC236}">
                <a16:creationId xmlns:a16="http://schemas.microsoft.com/office/drawing/2014/main" id="{449048A6-22C2-0A8B-6F38-3883F6E7C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0033" y="4138652"/>
            <a:ext cx="2650075" cy="2650075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94E581DF-AA1B-4698-ABC5-908CD0F49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92" y="4822959"/>
            <a:ext cx="329974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B1DD4B-577F-FA1B-D2E4-D0FF7139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how to set up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4613F-65DF-F7DA-69BE-41994C61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3134297"/>
            <a:ext cx="11287432" cy="1878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3D42D-F5FA-204E-28AC-6EFFE170EF38}"/>
              </a:ext>
            </a:extLst>
          </p:cNvPr>
          <p:cNvSpPr txBox="1"/>
          <p:nvPr/>
        </p:nvSpPr>
        <p:spPr>
          <a:xfrm>
            <a:off x="383458" y="1779638"/>
            <a:ext cx="977613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dirty="0"/>
              <a:t>If you are set up as an Organizational Admin then you will see this option in your workspace.</a:t>
            </a:r>
            <a:endParaRPr lang="en-GB" sz="2000" dirty="0">
              <a:cs typeface="Calibri" panose="020F0502020204030204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This will let you add / manage users + workspaces (see below </a:t>
            </a:r>
            <a:r>
              <a:rPr lang="en-US" sz="2000">
                <a:cs typeface="Calibri"/>
              </a:rPr>
              <a:t>for details)</a:t>
            </a:r>
            <a:endParaRPr lang="en-US" sz="20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878E2-5837-4F06-D464-B2878B1A7495}"/>
              </a:ext>
            </a:extLst>
          </p:cNvPr>
          <p:cNvSpPr txBox="1"/>
          <p:nvPr/>
        </p:nvSpPr>
        <p:spPr>
          <a:xfrm>
            <a:off x="506361" y="5220852"/>
            <a:ext cx="934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request upgrade to admin please contact </a:t>
            </a:r>
            <a:r>
              <a:rPr lang="en-US" sz="2400" dirty="0">
                <a:hlinkClick r:id="rId3"/>
              </a:rPr>
              <a:t>dan@transparentchoice.com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9" name="Freeform 502">
            <a:extLst>
              <a:ext uri="{FF2B5EF4-FFF2-40B4-BE49-F238E27FC236}">
                <a16:creationId xmlns:a16="http://schemas.microsoft.com/office/drawing/2014/main" id="{CFCAB403-E498-D5DB-57C3-A396B5062079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0848509" y="2466506"/>
            <a:ext cx="269616" cy="2009912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F32A86-35D2-0A3C-F0C2-AF1D20B5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Set up Flow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4AC0AB-AE05-C43F-98E3-F8A450DC5E58}"/>
              </a:ext>
            </a:extLst>
          </p:cNvPr>
          <p:cNvSpPr/>
          <p:nvPr/>
        </p:nvSpPr>
        <p:spPr>
          <a:xfrm>
            <a:off x="623350" y="1352688"/>
            <a:ext cx="3067665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Set up new user</a:t>
            </a:r>
            <a:endParaRPr lang="en-GB" sz="24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3BFFA2-8DBE-BE76-6C46-0A9A27BB84E0}"/>
              </a:ext>
            </a:extLst>
          </p:cNvPr>
          <p:cNvSpPr/>
          <p:nvPr/>
        </p:nvSpPr>
        <p:spPr>
          <a:xfrm>
            <a:off x="4364524" y="1331085"/>
            <a:ext cx="3314470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Set up user workspace permissions</a:t>
            </a:r>
            <a:endParaRPr lang="en-GB" sz="2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52A18D-5EBF-CA02-B440-B275D789B829}"/>
              </a:ext>
            </a:extLst>
          </p:cNvPr>
          <p:cNvSpPr/>
          <p:nvPr/>
        </p:nvSpPr>
        <p:spPr>
          <a:xfrm>
            <a:off x="8503093" y="1331084"/>
            <a:ext cx="3314470" cy="1325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Access workspace… and get started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EFCC8-71AD-8033-1B25-3706753D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59" y="4058718"/>
            <a:ext cx="1653597" cy="1748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E37EA-98A1-B1D1-9018-405E46DC3FB9}"/>
              </a:ext>
            </a:extLst>
          </p:cNvPr>
          <p:cNvSpPr txBox="1"/>
          <p:nvPr/>
        </p:nvSpPr>
        <p:spPr>
          <a:xfrm>
            <a:off x="501361" y="2968261"/>
            <a:ext cx="34216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name + email you can register a new user from your organization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receive an email with password from our software – check junk if they don’t see it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Note they don’t have access yet – they need workspace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AED11-C981-6ED6-A1BC-30F395309BB9}"/>
              </a:ext>
            </a:extLst>
          </p:cNvPr>
          <p:cNvSpPr txBox="1"/>
          <p:nvPr/>
        </p:nvSpPr>
        <p:spPr>
          <a:xfrm>
            <a:off x="4364524" y="2994083"/>
            <a:ext cx="3421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have workspaces for different teams within your organization, to manage access to different models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part of set up send an invitation to the workspace you want a user to access – </a:t>
            </a:r>
            <a:r>
              <a:rPr lang="en-US" b="1" dirty="0"/>
              <a:t>note that this step is needed even if you have only 1 workspace 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E0C1C-F6F6-0381-EAD3-04D283EDB00F}"/>
              </a:ext>
            </a:extLst>
          </p:cNvPr>
          <p:cNvSpPr txBox="1"/>
          <p:nvPr/>
        </p:nvSpPr>
        <p:spPr>
          <a:xfrm>
            <a:off x="8503093" y="2957951"/>
            <a:ext cx="342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Workspace users will see their workspace (s) in the top right menu of their landing page</a:t>
            </a:r>
            <a:endParaRPr lang="en-GB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9A67DB-22B0-7674-9188-B0C159B0D0D1}"/>
              </a:ext>
            </a:extLst>
          </p:cNvPr>
          <p:cNvSpPr/>
          <p:nvPr/>
        </p:nvSpPr>
        <p:spPr>
          <a:xfrm>
            <a:off x="3883705" y="1857111"/>
            <a:ext cx="320546" cy="3167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2798409-BB6E-C7C2-D6EC-BC2482CE3B61}"/>
              </a:ext>
            </a:extLst>
          </p:cNvPr>
          <p:cNvSpPr/>
          <p:nvPr/>
        </p:nvSpPr>
        <p:spPr>
          <a:xfrm>
            <a:off x="7930770" y="1857111"/>
            <a:ext cx="320546" cy="3167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8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EC32E-6B97-5901-72FB-FB93466C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Dashboard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3F239-E015-B6AD-E159-72011960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57" y="1632230"/>
            <a:ext cx="11110923" cy="39475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4C00C-A2C8-10D1-45BF-A635B4DDFE2D}"/>
              </a:ext>
            </a:extLst>
          </p:cNvPr>
          <p:cNvSpPr/>
          <p:nvPr/>
        </p:nvSpPr>
        <p:spPr>
          <a:xfrm>
            <a:off x="609599" y="1573238"/>
            <a:ext cx="835743" cy="42278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58C52-6DD4-8E72-9044-4C94C5E58C1F}"/>
              </a:ext>
            </a:extLst>
          </p:cNvPr>
          <p:cNvSpPr txBox="1"/>
          <p:nvPr/>
        </p:nvSpPr>
        <p:spPr>
          <a:xfrm>
            <a:off x="412720" y="3257798"/>
            <a:ext cx="3574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key stats regarding your deployment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611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EDA93-424F-FCD9-DA6F-1D4B2AFF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25" y="1263961"/>
            <a:ext cx="10097965" cy="46680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2EC32E-6B97-5901-72FB-FB93466C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Users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4C00C-A2C8-10D1-45BF-A635B4DDFE2D}"/>
              </a:ext>
            </a:extLst>
          </p:cNvPr>
          <p:cNvSpPr/>
          <p:nvPr/>
        </p:nvSpPr>
        <p:spPr>
          <a:xfrm>
            <a:off x="1927123" y="1234541"/>
            <a:ext cx="452284" cy="42278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58C52-6DD4-8E72-9044-4C94C5E58C1F}"/>
              </a:ext>
            </a:extLst>
          </p:cNvPr>
          <p:cNvSpPr txBox="1"/>
          <p:nvPr/>
        </p:nvSpPr>
        <p:spPr>
          <a:xfrm>
            <a:off x="553063" y="2841156"/>
            <a:ext cx="3574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 your User Base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Add a new user</a:t>
            </a:r>
          </a:p>
          <a:p>
            <a:pPr marL="457200" indent="-457200">
              <a:buAutoNum type="arabicPeriod"/>
            </a:pPr>
            <a:r>
              <a:rPr lang="en-US" sz="2400" dirty="0"/>
              <a:t>Manage existing user </a:t>
            </a:r>
            <a:r>
              <a:rPr lang="en-US" sz="2400" i="1" dirty="0"/>
              <a:t>(see below)</a:t>
            </a:r>
          </a:p>
          <a:p>
            <a:pPr marL="457200" indent="-457200">
              <a:buAutoNum type="arabicPeriod"/>
            </a:pPr>
            <a:r>
              <a:rPr lang="en-US" sz="2400" dirty="0"/>
              <a:t>See user permissions</a:t>
            </a:r>
          </a:p>
          <a:p>
            <a:pPr marL="457200" indent="-457200">
              <a:buAutoNum type="arabicPeriod"/>
            </a:pPr>
            <a:r>
              <a:rPr lang="en-US" sz="2400" dirty="0"/>
              <a:t>View inactive users</a:t>
            </a:r>
          </a:p>
          <a:p>
            <a:endParaRPr lang="en-GB" sz="2400" dirty="0"/>
          </a:p>
        </p:txBody>
      </p:sp>
      <p:sp>
        <p:nvSpPr>
          <p:cNvPr id="5" name="Freeform 502">
            <a:extLst>
              <a:ext uri="{FF2B5EF4-FFF2-40B4-BE49-F238E27FC236}">
                <a16:creationId xmlns:a16="http://schemas.microsoft.com/office/drawing/2014/main" id="{77D509F2-CAD3-DBCE-CA71-16B97A07FADC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0142664" y="804748"/>
            <a:ext cx="682749" cy="2137727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502">
            <a:extLst>
              <a:ext uri="{FF2B5EF4-FFF2-40B4-BE49-F238E27FC236}">
                <a16:creationId xmlns:a16="http://schemas.microsoft.com/office/drawing/2014/main" id="{702C2969-EFA5-C98F-B1A5-4765D2F1D4A5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285114" y="1171118"/>
            <a:ext cx="344368" cy="186733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A0B7877A-D807-CEE3-B0C8-E208A4C82973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8935990" y="2005234"/>
            <a:ext cx="583958" cy="1247910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088E7-D4B5-A410-FA05-072843DDC840}"/>
              </a:ext>
            </a:extLst>
          </p:cNvPr>
          <p:cNvSpPr txBox="1"/>
          <p:nvPr/>
        </p:nvSpPr>
        <p:spPr>
          <a:xfrm>
            <a:off x="8973744" y="15461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1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6B8BD-A20C-74C1-7570-25885AF52A6D}"/>
              </a:ext>
            </a:extLst>
          </p:cNvPr>
          <p:cNvSpPr txBox="1"/>
          <p:nvPr/>
        </p:nvSpPr>
        <p:spPr>
          <a:xfrm>
            <a:off x="7089848" y="22302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2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098A0-675B-4DD3-FA58-CD1891AC03F3}"/>
              </a:ext>
            </a:extLst>
          </p:cNvPr>
          <p:cNvSpPr txBox="1"/>
          <p:nvPr/>
        </p:nvSpPr>
        <p:spPr>
          <a:xfrm>
            <a:off x="9907551" y="22776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3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4" name="Freeform 502">
            <a:extLst>
              <a:ext uri="{FF2B5EF4-FFF2-40B4-BE49-F238E27FC236}">
                <a16:creationId xmlns:a16="http://schemas.microsoft.com/office/drawing/2014/main" id="{B995ABAE-4959-8BA3-0125-AD9FCB1FBE4F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526844" y="1945273"/>
            <a:ext cx="344368" cy="186733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D18F4-21D6-FC51-408C-3EA8FE5B17CE}"/>
              </a:ext>
            </a:extLst>
          </p:cNvPr>
          <p:cNvSpPr txBox="1"/>
          <p:nvPr/>
        </p:nvSpPr>
        <p:spPr>
          <a:xfrm>
            <a:off x="6366734" y="18139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4</a:t>
            </a:r>
            <a:endParaRPr lang="en-GB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20969-755D-275A-2439-29924FBB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Manage User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F1E56-C531-B36D-AB04-6B456739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67" y="1083247"/>
            <a:ext cx="6105684" cy="4363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8F4A4-95B1-4525-A42E-EB38727CCE88}"/>
              </a:ext>
            </a:extLst>
          </p:cNvPr>
          <p:cNvSpPr txBox="1"/>
          <p:nvPr/>
        </p:nvSpPr>
        <p:spPr>
          <a:xfrm>
            <a:off x="5250972" y="2110065"/>
            <a:ext cx="68014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Actions</a:t>
            </a:r>
            <a:endParaRPr lang="en-US" sz="2400" b="1" dirty="0"/>
          </a:p>
          <a:p>
            <a:r>
              <a:rPr lang="en-US" sz="2400" b="1" dirty="0"/>
              <a:t>1. Edit</a:t>
            </a:r>
            <a:r>
              <a:rPr lang="en-US" sz="1600" dirty="0"/>
              <a:t>: Change Users’ name (cannot change email!) </a:t>
            </a:r>
          </a:p>
          <a:p>
            <a:r>
              <a:rPr lang="en-GB" sz="2400" b="1" dirty="0"/>
              <a:t>2. Lock</a:t>
            </a:r>
            <a:r>
              <a:rPr lang="en-GB" sz="2400" dirty="0"/>
              <a:t>: </a:t>
            </a:r>
            <a:r>
              <a:rPr lang="en-GB" sz="1600" dirty="0"/>
              <a:t>Suspend Access </a:t>
            </a:r>
          </a:p>
          <a:p>
            <a:r>
              <a:rPr lang="en-GB" sz="2400" b="1" dirty="0"/>
              <a:t>3. Reset Password </a:t>
            </a:r>
            <a:r>
              <a:rPr lang="en-GB" sz="1600" dirty="0"/>
              <a:t>(NB user can do this themselves too)</a:t>
            </a:r>
          </a:p>
          <a:p>
            <a:r>
              <a:rPr lang="en-GB" sz="2400" b="1" dirty="0"/>
              <a:t>4. Revoke Sessions: </a:t>
            </a:r>
            <a:r>
              <a:rPr lang="en-GB" sz="1600" dirty="0"/>
              <a:t>Stop all open sessions in the software</a:t>
            </a:r>
          </a:p>
          <a:p>
            <a:r>
              <a:rPr lang="en-GB" sz="2400" b="1" dirty="0"/>
              <a:t>5. Delete: </a:t>
            </a:r>
            <a:r>
              <a:rPr lang="en-GB" sz="1600" dirty="0"/>
              <a:t>Remove user from database (their models will not be affected)</a:t>
            </a:r>
          </a:p>
          <a:p>
            <a:r>
              <a:rPr lang="en-GB" sz="2400" b="1" dirty="0"/>
              <a:t>6. Change User Type: </a:t>
            </a:r>
            <a:r>
              <a:rPr lang="en-GB" sz="1600" dirty="0"/>
              <a:t>Change access rights to other users</a:t>
            </a:r>
          </a:p>
          <a:p>
            <a:r>
              <a:rPr lang="en-GB" sz="2400" b="1" dirty="0"/>
              <a:t>7. Manage Workspaces: </a:t>
            </a:r>
            <a:r>
              <a:rPr lang="en-GB" sz="1600" dirty="0"/>
              <a:t>Invite User to a workspace</a:t>
            </a:r>
            <a:endParaRPr lang="en-GB" sz="2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FBE53B-ED69-C71D-996A-3A2890ACF149}"/>
              </a:ext>
            </a:extLst>
          </p:cNvPr>
          <p:cNvSpPr/>
          <p:nvPr/>
        </p:nvSpPr>
        <p:spPr>
          <a:xfrm>
            <a:off x="4001692" y="3429000"/>
            <a:ext cx="943933" cy="3565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0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EC32E-6B97-5901-72FB-FB93466C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User Types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58C52-6DD4-8E72-9044-4C94C5E58C1F}"/>
              </a:ext>
            </a:extLst>
          </p:cNvPr>
          <p:cNvSpPr txBox="1"/>
          <p:nvPr/>
        </p:nvSpPr>
        <p:spPr>
          <a:xfrm>
            <a:off x="624263" y="1925716"/>
            <a:ext cx="114202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4 types of User</a:t>
            </a:r>
          </a:p>
          <a:p>
            <a:endParaRPr lang="en-US" sz="2400" dirty="0"/>
          </a:p>
          <a:p>
            <a:r>
              <a:rPr lang="en-US" sz="2000" b="1" dirty="0"/>
              <a:t>Global Admin</a:t>
            </a:r>
            <a:r>
              <a:rPr lang="en-US" sz="2000" dirty="0"/>
              <a:t>: Always TCH admin for Cloud / Client IT for on-premise. Allowed to create new Organizations &amp; Organizational Admins only</a:t>
            </a:r>
          </a:p>
          <a:p>
            <a:endParaRPr lang="en-US" sz="2000" dirty="0"/>
          </a:p>
          <a:p>
            <a:r>
              <a:rPr lang="en-US" sz="2000" b="1" dirty="0"/>
              <a:t>Organizational Admin</a:t>
            </a:r>
            <a:r>
              <a:rPr lang="en-US" sz="2000" dirty="0"/>
              <a:t>: Able to new Workspaces &amp; Users, and Manage User Access rights </a:t>
            </a:r>
          </a:p>
          <a:p>
            <a:endParaRPr lang="en-US" sz="2000" dirty="0"/>
          </a:p>
          <a:p>
            <a:r>
              <a:rPr lang="en-US" sz="2000" b="1" dirty="0"/>
              <a:t>Workspace User</a:t>
            </a:r>
            <a:r>
              <a:rPr lang="en-US" sz="2000" dirty="0"/>
              <a:t>: Regular user – able to add &amp; edit projects within designated workspaces</a:t>
            </a:r>
          </a:p>
          <a:p>
            <a:endParaRPr lang="en-US" sz="2000" dirty="0"/>
          </a:p>
          <a:p>
            <a:r>
              <a:rPr lang="en-US" sz="2000" b="1" dirty="0"/>
              <a:t>Respondent:</a:t>
            </a:r>
            <a:r>
              <a:rPr lang="en-US" sz="2000" dirty="0"/>
              <a:t> TransparentChoice generates interactive URLs to enable colleagues to add projects, fill forms, take surveys and view reports. This access does not require password access</a:t>
            </a:r>
            <a:r>
              <a:rPr lang="en-US" sz="2000"/>
              <a:t>.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Note that individuals can hold multiple roles</a:t>
            </a:r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F0194-1F2E-C7B4-E263-3E2219967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84" t="26188" r="4303" b="61150"/>
          <a:stretch/>
        </p:blipFill>
        <p:spPr>
          <a:xfrm>
            <a:off x="496444" y="434946"/>
            <a:ext cx="5770053" cy="16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3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37D67-C833-E279-609D-F3B77493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Panel – Workspaces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6DC23-7115-1CD7-97B0-7F7A5C51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68"/>
          <a:stretch/>
        </p:blipFill>
        <p:spPr>
          <a:xfrm>
            <a:off x="279306" y="1332270"/>
            <a:ext cx="11773132" cy="23646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FB6199-64EB-69F6-BFCB-D2199E792307}"/>
              </a:ext>
            </a:extLst>
          </p:cNvPr>
          <p:cNvSpPr/>
          <p:nvPr/>
        </p:nvSpPr>
        <p:spPr>
          <a:xfrm>
            <a:off x="1455175" y="1291423"/>
            <a:ext cx="796412" cy="42278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502">
            <a:extLst>
              <a:ext uri="{FF2B5EF4-FFF2-40B4-BE49-F238E27FC236}">
                <a16:creationId xmlns:a16="http://schemas.microsoft.com/office/drawing/2014/main" id="{0A02D686-B375-F1B8-297B-54385C813D5A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633664" y="2248168"/>
            <a:ext cx="448598" cy="140030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5945EFE5-D358-5809-3C44-2FC7667C8ADB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9689472" y="2248168"/>
            <a:ext cx="448598" cy="140030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C3048-A377-6122-A89D-E326CCB8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8" y="3257563"/>
            <a:ext cx="4861959" cy="3545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46669-33EC-8C10-F476-234C9AB20825}"/>
              </a:ext>
            </a:extLst>
          </p:cNvPr>
          <p:cNvSpPr txBox="1"/>
          <p:nvPr/>
        </p:nvSpPr>
        <p:spPr>
          <a:xfrm>
            <a:off x="447340" y="2237375"/>
            <a:ext cx="3574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Manage Access</a:t>
            </a:r>
          </a:p>
          <a:p>
            <a:r>
              <a:rPr lang="en-US" dirty="0"/>
              <a:t>Invite / Revoke Access for existing workspace</a:t>
            </a:r>
          </a:p>
          <a:p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4F0E6-8FEA-B219-DCD1-330AA20D5B63}"/>
              </a:ext>
            </a:extLst>
          </p:cNvPr>
          <p:cNvSpPr txBox="1"/>
          <p:nvPr/>
        </p:nvSpPr>
        <p:spPr>
          <a:xfrm>
            <a:off x="2646318" y="270648"/>
            <a:ext cx="3574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 Access</a:t>
            </a:r>
          </a:p>
          <a:p>
            <a:r>
              <a:rPr lang="en-US" dirty="0"/>
              <a:t>Invite / Revoke Access to users</a:t>
            </a:r>
          </a:p>
          <a:p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6BA1B-8F4F-71D0-0715-028DCDF85A6D}"/>
              </a:ext>
            </a:extLst>
          </p:cNvPr>
          <p:cNvSpPr txBox="1"/>
          <p:nvPr/>
        </p:nvSpPr>
        <p:spPr>
          <a:xfrm>
            <a:off x="4721716" y="26479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1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A5F7D-22B1-494E-F616-AF5D29EE91EC}"/>
              </a:ext>
            </a:extLst>
          </p:cNvPr>
          <p:cNvSpPr txBox="1"/>
          <p:nvPr/>
        </p:nvSpPr>
        <p:spPr>
          <a:xfrm>
            <a:off x="8764068" y="27343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3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A8DB8-E494-2D90-52BB-1AD68EE8F0B4}"/>
              </a:ext>
            </a:extLst>
          </p:cNvPr>
          <p:cNvSpPr txBox="1"/>
          <p:nvPr/>
        </p:nvSpPr>
        <p:spPr>
          <a:xfrm>
            <a:off x="5907963" y="4034816"/>
            <a:ext cx="357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Add workspace</a:t>
            </a:r>
          </a:p>
          <a:p>
            <a:r>
              <a:rPr lang="en-US" dirty="0"/>
              <a:t>Create a new workspace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FBF77A-E285-A201-DE5D-974092306819}"/>
              </a:ext>
            </a:extLst>
          </p:cNvPr>
          <p:cNvSpPr txBox="1"/>
          <p:nvPr/>
        </p:nvSpPr>
        <p:spPr>
          <a:xfrm>
            <a:off x="9298285" y="17397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2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22" name="Freeform 502">
            <a:extLst>
              <a:ext uri="{FF2B5EF4-FFF2-40B4-BE49-F238E27FC236}">
                <a16:creationId xmlns:a16="http://schemas.microsoft.com/office/drawing/2014/main" id="{51574BC8-20D4-9173-CEB2-A4EB29FF2746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0294256" y="1074759"/>
            <a:ext cx="639339" cy="177826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8C0D8-97F3-D0BA-A11E-25ECDB7C1530}"/>
              </a:ext>
            </a:extLst>
          </p:cNvPr>
          <p:cNvSpPr txBox="1"/>
          <p:nvPr/>
        </p:nvSpPr>
        <p:spPr>
          <a:xfrm>
            <a:off x="5907963" y="5091703"/>
            <a:ext cx="357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Open Workspace</a:t>
            </a:r>
          </a:p>
          <a:p>
            <a:r>
              <a:rPr lang="en-US" dirty="0"/>
              <a:t>Go to an existing workspace</a:t>
            </a:r>
            <a:endParaRPr lang="en-GB" sz="24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21EE8E-25D1-F134-F4D8-7CAAB59B0529}"/>
              </a:ext>
            </a:extLst>
          </p:cNvPr>
          <p:cNvSpPr/>
          <p:nvPr/>
        </p:nvSpPr>
        <p:spPr>
          <a:xfrm rot="5400000">
            <a:off x="1936002" y="3448133"/>
            <a:ext cx="596703" cy="3186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8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91832-B2EC-563F-0B1B-C4596D07B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3561" y="232263"/>
            <a:ext cx="8129587" cy="788895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Customize Branding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0E2F5-F1C4-ADE3-E164-96913589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2" y="213450"/>
            <a:ext cx="5686481" cy="2700429"/>
          </a:xfrm>
          <a:prstGeom prst="rect">
            <a:avLst/>
          </a:prstGeom>
        </p:spPr>
      </p:pic>
      <p:sp>
        <p:nvSpPr>
          <p:cNvPr id="7" name="Freeform 502">
            <a:extLst>
              <a:ext uri="{FF2B5EF4-FFF2-40B4-BE49-F238E27FC236}">
                <a16:creationId xmlns:a16="http://schemas.microsoft.com/office/drawing/2014/main" id="{829E7AA6-F008-CDAC-42FA-18C36022520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843757" y="1284900"/>
            <a:ext cx="363308" cy="111517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5BE6D-9B68-0A65-24CD-85345B3A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76" y="1152155"/>
            <a:ext cx="1961763" cy="155661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4B577C4-CC59-21FA-AF29-54988858E01E}"/>
              </a:ext>
            </a:extLst>
          </p:cNvPr>
          <p:cNvSpPr/>
          <p:nvPr/>
        </p:nvSpPr>
        <p:spPr>
          <a:xfrm>
            <a:off x="5262264" y="1611833"/>
            <a:ext cx="596703" cy="3186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B3955-1FB4-94F3-231D-353E598591D0}"/>
              </a:ext>
            </a:extLst>
          </p:cNvPr>
          <p:cNvSpPr txBox="1"/>
          <p:nvPr/>
        </p:nvSpPr>
        <p:spPr>
          <a:xfrm>
            <a:off x="8139727" y="1472802"/>
            <a:ext cx="378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Upload an image file with your logo to update logo in 3 key places in the software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94F55-735F-2708-DE29-0903B3D98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4122"/>
            <a:ext cx="4384211" cy="2493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29EA3-CC96-39AA-A54A-C2EFB58EC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089" y="3944121"/>
            <a:ext cx="3399349" cy="2493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9E1633-CC4B-44AF-8F6A-C2E79D52E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832" y="3999281"/>
            <a:ext cx="3810335" cy="24937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CE7E72-100D-B257-E482-D37ED799572F}"/>
              </a:ext>
            </a:extLst>
          </p:cNvPr>
          <p:cNvSpPr txBox="1"/>
          <p:nvPr/>
        </p:nvSpPr>
        <p:spPr>
          <a:xfrm>
            <a:off x="300394" y="3429000"/>
            <a:ext cx="378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(1) Request Pages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7ACA1-1CBC-E3D9-7C7A-F058F41332D9}"/>
              </a:ext>
            </a:extLst>
          </p:cNvPr>
          <p:cNvSpPr txBox="1"/>
          <p:nvPr/>
        </p:nvSpPr>
        <p:spPr>
          <a:xfrm>
            <a:off x="4217746" y="3378218"/>
            <a:ext cx="378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(2) Survey Emails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CE4BA-CA52-C479-DC0A-25106A46F382}"/>
              </a:ext>
            </a:extLst>
          </p:cNvPr>
          <p:cNvSpPr txBox="1"/>
          <p:nvPr/>
        </p:nvSpPr>
        <p:spPr>
          <a:xfrm>
            <a:off x="8001167" y="3319418"/>
            <a:ext cx="378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(3) Account Setup / Admin Emails</a:t>
            </a:r>
          </a:p>
        </p:txBody>
      </p:sp>
    </p:spTree>
    <p:extLst>
      <p:ext uri="{BB962C8B-B14F-4D97-AF65-F5344CB8AC3E}">
        <p14:creationId xmlns:p14="http://schemas.microsoft.com/office/powerpoint/2010/main" val="99580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92961-58BB-D48E-C455-3C16E2E785F7}"/>
              </a:ext>
            </a:extLst>
          </p:cNvPr>
          <p:cNvSpPr txBox="1"/>
          <p:nvPr/>
        </p:nvSpPr>
        <p:spPr>
          <a:xfrm>
            <a:off x="225869" y="653871"/>
            <a:ext cx="117402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Alternatives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Different options under consideration within a Portfolio strategy.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Attributes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Any characteristics associated with a Project. Can include administrative details (emails, deadlines, department etc), facts (weight, speed etc), modelled data (NPV, Risk etc) or AHP model elements (i.e. criteria scores / value scores)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Assessments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Data collection mechanism in the software, used for Scoring Criteria. Can also be used to generate Estimates (e.g. for cost)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Client Hub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Landing page to support clients. Contains videos, user guide and best practice materials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Criteria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Key pillars which will deliver your Goal, which need to be traded off against one another. Measured using Attributes in software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Decision Log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Details of changes made at Project level, along with documentation and comments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Efficient Frontier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Key output chart, choosing value score vs. cost on cumulative basis. Used for </a:t>
            </a:r>
            <a:r>
              <a:rPr lang="en-GB" sz="1400" b="0" i="0" u="none" strike="noStrike" kern="1200" dirty="0" err="1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Partho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/ 80:20 analysis of portfolio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Forms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Flexible tool used for data capture to collect Project information. Can be embedded into emails or accessed directly at various points in the product. Typically used to collect Attribute data.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Gating Factor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Critical consideration for a project, but typically as a binary Stop-Go decision rather than a Criteria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Goals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High level objective of an AHP model in TransparentChoice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Kanban Board –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Shows the flow of a decision making process, typically starting at ideation and completing at post-implementation evaluation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Lists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Groups of Alternatives created to enable aggregated analysis within a portfolio. Can be built based on Status, Attributes or as a manual grouping.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Normalization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Criteria must sum up to 100%. Normalization takes existing values and re-expresses them as a percentage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Notifications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Email alerts sent out based on automated rules, typically triggered by progression in the Kanban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Organizational Admin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Super User with rights to add new users and workspaces within the Organization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Portfolio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Model in TransparentChoice. Contains single Kanban of Alternatives, but can contain multiple AHP models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Reports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Customer dashboards which can be used to review the output of your model or share update reports to stakeholders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Scales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Determine the weighting different responses will be given in the model. Can be linear or non-linear. Set in Measurement tab in Evaluation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Status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Level of the Kanban. Editable to align to any internal review process.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Sub-Criteria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Measures beneath the Criteria which represent the different tactics / approaches for delivering the Criteria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Survey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Pairwise questionnaire which compares all Criteria against one another to determine their relative importance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Ranking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Output from AHP model. Can be used to generate snap shots of a Value Score or list order for Alternatives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Reports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Data Visualisation component win the software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Value Score 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– 0-100 score for each Alternative, generated by multiplying sub-criteria weight to sub-criteria score. Core output for AHP model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Weights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The value a given Criteria / Sub-Criteria achieves based on the AHP model. Produces Value Score when joined to Attribute data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59585E"/>
                </a:solidFill>
                <a:latin typeface="Calibri" panose="020F0502020204030204" pitchFamily="34" charset="0"/>
              </a:rPr>
              <a:t>Workspace</a:t>
            </a:r>
            <a:r>
              <a:rPr lang="en-GB" sz="1400" b="0" i="0" u="none" strike="noStrike" kern="1200" dirty="0">
                <a:solidFill>
                  <a:srgbClr val="59585E"/>
                </a:solidFill>
                <a:effectLst/>
                <a:latin typeface="Calibri" panose="020F0502020204030204" pitchFamily="34" charset="0"/>
              </a:rPr>
              <a:t> – Folder to keep Portfolios organised ad manage access rights between groups of users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15799E-8CE2-B507-A621-D387E75A9CBD}"/>
              </a:ext>
            </a:extLst>
          </p:cNvPr>
          <p:cNvSpPr txBox="1">
            <a:spLocks/>
          </p:cNvSpPr>
          <p:nvPr/>
        </p:nvSpPr>
        <p:spPr>
          <a:xfrm>
            <a:off x="1676400" y="79375"/>
            <a:ext cx="10515600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/>
              <a:t>Glossary – Product Features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0188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01E9-E3B9-FFCC-B3DE-93C988EA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0"/>
            <a:ext cx="8129451" cy="1325563"/>
          </a:xfrm>
        </p:spPr>
        <p:txBody>
          <a:bodyPr/>
          <a:lstStyle/>
          <a:p>
            <a:r>
              <a:rPr lang="en-US" dirty="0"/>
              <a:t>Why does Prioritization matter?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282F-D497-EE80-3BE9-2AF8B593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78" y="1779746"/>
            <a:ext cx="361623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What’s broken? </a:t>
            </a:r>
            <a:r>
              <a:rPr lang="en-US" sz="3200" i="1" dirty="0"/>
              <a:t>– Here’s our Top 10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What is that costing us? – </a:t>
            </a:r>
            <a:r>
              <a:rPr lang="en-US" sz="3200" i="1" dirty="0"/>
              <a:t>What’s at stake?</a:t>
            </a:r>
            <a:endParaRPr lang="en-GB" sz="3200" i="1" dirty="0"/>
          </a:p>
        </p:txBody>
      </p:sp>
      <p:pic>
        <p:nvPicPr>
          <p:cNvPr id="4" name="Picture 3">
            <a:hlinkClick r:id="rId2" tooltip="Read our Blog"/>
            <a:extLst>
              <a:ext uri="{FF2B5EF4-FFF2-40B4-BE49-F238E27FC236}">
                <a16:creationId xmlns:a16="http://schemas.microsoft.com/office/drawing/2014/main" id="{2937E67C-5D81-025D-C545-70837172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D3AF6-E6E8-D086-C8D6-F4418511C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466" y="1715738"/>
            <a:ext cx="7292972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1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01E9-E3B9-FFCC-B3DE-93C988EA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is a change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282F-D497-EE80-3BE9-2AF8B593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06" y="1600803"/>
            <a:ext cx="381174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Organize the process – </a:t>
            </a:r>
            <a:r>
              <a:rPr lang="en-US" sz="3200" i="1" dirty="0"/>
              <a:t>plan for success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Engage stakeholders – </a:t>
            </a:r>
            <a:r>
              <a:rPr lang="en-US" sz="3200" i="1" dirty="0"/>
              <a:t>what’s in this for them?</a:t>
            </a:r>
            <a:endParaRPr lang="en-GB" sz="3200" i="1" dirty="0"/>
          </a:p>
        </p:txBody>
      </p:sp>
      <p:pic>
        <p:nvPicPr>
          <p:cNvPr id="5" name="Picture 3">
            <a:hlinkClick r:id="rId2" tooltip="Read our Blog"/>
            <a:extLst>
              <a:ext uri="{FF2B5EF4-FFF2-40B4-BE49-F238E27FC236}">
                <a16:creationId xmlns:a16="http://schemas.microsoft.com/office/drawing/2014/main" id="{0C0CE3CC-E2BE-6B84-4C53-2A0651735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07C1A6C4-5467-A8F8-3BCB-EA8C02A3BF50}"/>
              </a:ext>
            </a:extLst>
          </p:cNvPr>
          <p:cNvSpPr/>
          <p:nvPr/>
        </p:nvSpPr>
        <p:spPr>
          <a:xfrm>
            <a:off x="5363435" y="1600803"/>
            <a:ext cx="5204012" cy="4906534"/>
          </a:xfrm>
          <a:custGeom>
            <a:avLst/>
            <a:gdLst/>
            <a:ahLst/>
            <a:cxnLst/>
            <a:rect l="l" t="t" r="r" b="b"/>
            <a:pathLst>
              <a:path w="13130798" h="9215433">
                <a:moveTo>
                  <a:pt x="0" y="0"/>
                </a:moveTo>
                <a:lnTo>
                  <a:pt x="13130798" y="0"/>
                </a:lnTo>
                <a:lnTo>
                  <a:pt x="13130798" y="9215433"/>
                </a:lnTo>
                <a:lnTo>
                  <a:pt x="0" y="9215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9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01E9-E3B9-FFCC-B3DE-93C988EA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261" y="0"/>
            <a:ext cx="7871676" cy="1325563"/>
          </a:xfrm>
        </p:spPr>
        <p:txBody>
          <a:bodyPr/>
          <a:lstStyle/>
          <a:p>
            <a:r>
              <a:rPr lang="en-US" dirty="0"/>
              <a:t>Solve prioritization the right way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282F-D497-EE80-3BE9-2AF8B593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" y="1417923"/>
            <a:ext cx="381174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Analytic Hierarchy Process (AHP) – Decision Science solution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Collaboration improves both quality and buy-in for decision making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86C07-EC13-9EA3-11D8-594BF8CB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409" y="1873247"/>
            <a:ext cx="6757155" cy="40423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hlinkClick r:id="rId3" tooltip="Read our Blog"/>
            <a:extLst>
              <a:ext uri="{FF2B5EF4-FFF2-40B4-BE49-F238E27FC236}">
                <a16:creationId xmlns:a16="http://schemas.microsoft.com/office/drawing/2014/main" id="{AE62EAE0-DF93-20A5-762D-3BF04922F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8E75-EA04-DD1A-A400-355490FA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49" y="34201"/>
            <a:ext cx="8129451" cy="1325563"/>
          </a:xfrm>
        </p:spPr>
        <p:txBody>
          <a:bodyPr/>
          <a:lstStyle/>
          <a:p>
            <a:r>
              <a:rPr lang="en-US" dirty="0"/>
              <a:t>Let’s get the Team Together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42E4D-84C5-BA46-E6F7-4497EC76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22" y="1369225"/>
            <a:ext cx="3616235" cy="4351338"/>
          </a:xfrm>
        </p:spPr>
        <p:txBody>
          <a:bodyPr/>
          <a:lstStyle/>
          <a:p>
            <a:r>
              <a:rPr lang="en-US" i="1" dirty="0"/>
              <a:t>Core Team </a:t>
            </a:r>
            <a:r>
              <a:rPr lang="en-US" dirty="0"/>
              <a:t>= 2 Super Users &amp; Exec Sponsor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Extended Team </a:t>
            </a:r>
            <a:r>
              <a:rPr lang="en-US" dirty="0"/>
              <a:t>= Exec Steering Group + Subject Matter Experts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Details in our Deployment Guide</a:t>
            </a:r>
            <a:endParaRPr lang="en-GB" dirty="0"/>
          </a:p>
        </p:txBody>
      </p:sp>
      <p:pic>
        <p:nvPicPr>
          <p:cNvPr id="4" name="Picture 3">
            <a:hlinkClick r:id="rId2" tooltip="Get the Guide"/>
            <a:extLst>
              <a:ext uri="{FF2B5EF4-FFF2-40B4-BE49-F238E27FC236}">
                <a16:creationId xmlns:a16="http://schemas.microsoft.com/office/drawing/2014/main" id="{DD9F0365-17AB-88DF-5FC3-CF00F0D79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1B27CBB9-A3BD-6CBC-6D68-8322E93E0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226" y="1261927"/>
            <a:ext cx="3816096" cy="54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9427-6AA5-E811-5AE3-B3051B30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Strategy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5312-75B8-83C4-A255-6E053657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9" y="1385154"/>
            <a:ext cx="3851283" cy="4351338"/>
          </a:xfrm>
        </p:spPr>
        <p:txBody>
          <a:bodyPr>
            <a:normAutofit/>
          </a:bodyPr>
          <a:lstStyle/>
          <a:p>
            <a:r>
              <a:rPr lang="en-US" dirty="0"/>
              <a:t>Put your projects into similar buckets for evaluation –</a:t>
            </a:r>
            <a:r>
              <a:rPr lang="en-US" i="1" dirty="0"/>
              <a:t>these ones are common options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bucket will get its own criteria &amp; its own budget  - </a:t>
            </a:r>
            <a:r>
              <a:rPr lang="en-GB" i="1" dirty="0"/>
              <a:t>software makes this easy to organize and set-up</a:t>
            </a:r>
          </a:p>
        </p:txBody>
      </p:sp>
      <p:pic>
        <p:nvPicPr>
          <p:cNvPr id="4" name="Graphic 3" descr="Paint with solid fill">
            <a:extLst>
              <a:ext uri="{FF2B5EF4-FFF2-40B4-BE49-F238E27FC236}">
                <a16:creationId xmlns:a16="http://schemas.microsoft.com/office/drawing/2014/main" id="{F6FEB559-1B88-D10C-5E61-18D249E9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840" y="3030320"/>
            <a:ext cx="1957758" cy="1957758"/>
          </a:xfrm>
          <a:prstGeom prst="rect">
            <a:avLst/>
          </a:prstGeom>
        </p:spPr>
      </p:pic>
      <p:pic>
        <p:nvPicPr>
          <p:cNvPr id="5" name="Graphic 4" descr="Paint with solid fill">
            <a:extLst>
              <a:ext uri="{FF2B5EF4-FFF2-40B4-BE49-F238E27FC236}">
                <a16:creationId xmlns:a16="http://schemas.microsoft.com/office/drawing/2014/main" id="{72E3D071-A3E0-51E8-4271-27E64514F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840" y="4778666"/>
            <a:ext cx="1957758" cy="1957758"/>
          </a:xfrm>
          <a:prstGeom prst="rect">
            <a:avLst/>
          </a:prstGeom>
        </p:spPr>
      </p:pic>
      <p:pic>
        <p:nvPicPr>
          <p:cNvPr id="6" name="Graphic 5" descr="Paint with solid fill">
            <a:extLst>
              <a:ext uri="{FF2B5EF4-FFF2-40B4-BE49-F238E27FC236}">
                <a16:creationId xmlns:a16="http://schemas.microsoft.com/office/drawing/2014/main" id="{B16CE854-0AA8-811C-9422-CFDA0AA25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0840" y="1344534"/>
            <a:ext cx="1957758" cy="1957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8B007-9487-D83E-ABA2-486BD1D4042A}"/>
              </a:ext>
            </a:extLst>
          </p:cNvPr>
          <p:cNvSpPr txBox="1"/>
          <p:nvPr/>
        </p:nvSpPr>
        <p:spPr>
          <a:xfrm>
            <a:off x="6517849" y="2000247"/>
            <a:ext cx="186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Maintain</a:t>
            </a:r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315CE-E903-FED6-71CD-E93A6CD67170}"/>
              </a:ext>
            </a:extLst>
          </p:cNvPr>
          <p:cNvSpPr txBox="1"/>
          <p:nvPr/>
        </p:nvSpPr>
        <p:spPr>
          <a:xfrm>
            <a:off x="6517849" y="3560823"/>
            <a:ext cx="120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Grow</a:t>
            </a:r>
            <a:endParaRPr lang="en-GB" sz="360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6C005-2862-7D69-BB8A-D5D0A345F72A}"/>
              </a:ext>
            </a:extLst>
          </p:cNvPr>
          <p:cNvSpPr txBox="1"/>
          <p:nvPr/>
        </p:nvSpPr>
        <p:spPr>
          <a:xfrm>
            <a:off x="6517849" y="5434379"/>
            <a:ext cx="207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Transform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1DC12-D606-5D3C-CFE6-C17427A9A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051" y="1367619"/>
            <a:ext cx="2247560" cy="1545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11DA51-D4BE-12E5-0DA4-4E5E3C285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051" y="3030320"/>
            <a:ext cx="2289649" cy="1613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73403E-4C4F-23CE-6D51-AE400355E8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0578" y="4879272"/>
            <a:ext cx="2215458" cy="1545394"/>
          </a:xfrm>
          <a:prstGeom prst="rect">
            <a:avLst/>
          </a:prstGeom>
        </p:spPr>
      </p:pic>
      <p:pic>
        <p:nvPicPr>
          <p:cNvPr id="16" name="Picture 3">
            <a:hlinkClick r:id="rId11" tooltip="Get the Guide"/>
            <a:extLst>
              <a:ext uri="{FF2B5EF4-FFF2-40B4-BE49-F238E27FC236}">
                <a16:creationId xmlns:a16="http://schemas.microsoft.com/office/drawing/2014/main" id="{DCEB490C-7300-DC08-60CC-264C3ACA4F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9427-6AA5-E811-5AE3-B3051B30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607" y="33548"/>
            <a:ext cx="7944393" cy="1325563"/>
          </a:xfrm>
        </p:spPr>
        <p:txBody>
          <a:bodyPr/>
          <a:lstStyle/>
          <a:p>
            <a:r>
              <a:rPr lang="en-US" dirty="0"/>
              <a:t>4 steps to deliver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5312-75B8-83C4-A255-6E053657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98" y="1632902"/>
            <a:ext cx="3616235" cy="4351338"/>
          </a:xfrm>
        </p:spPr>
        <p:txBody>
          <a:bodyPr/>
          <a:lstStyle/>
          <a:p>
            <a:r>
              <a:rPr lang="en-US" dirty="0"/>
              <a:t>You can do this in 8 weeks – </a:t>
            </a:r>
            <a:r>
              <a:rPr lang="en-US" i="1" dirty="0"/>
              <a:t>if you’re in a hurry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want to go slower that’s fine  - </a:t>
            </a:r>
            <a:r>
              <a:rPr lang="en-US" i="1" dirty="0"/>
              <a:t>lots of client do</a:t>
            </a:r>
            <a:endParaRPr lang="en-GB" i="1" dirty="0"/>
          </a:p>
        </p:txBody>
      </p:sp>
      <p:pic>
        <p:nvPicPr>
          <p:cNvPr id="4" name="Picture 3">
            <a:hlinkClick r:id="rId3" tooltip="Read our Blog"/>
            <a:extLst>
              <a:ext uri="{FF2B5EF4-FFF2-40B4-BE49-F238E27FC236}">
                <a16:creationId xmlns:a16="http://schemas.microsoft.com/office/drawing/2014/main" id="{182B96F0-B662-19F7-12E0-7BD0ED370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F8AC5EF-0C1E-CAE5-CA32-5A3003A10E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39" t="20444" r="49793" b="31463"/>
          <a:stretch/>
        </p:blipFill>
        <p:spPr>
          <a:xfrm>
            <a:off x="5011237" y="1632902"/>
            <a:ext cx="6043859" cy="36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9427-6AA5-E811-5AE3-B3051B30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here to help!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5312-75B8-83C4-A255-6E053657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344534"/>
            <a:ext cx="371320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Client Hub resources – </a:t>
            </a:r>
            <a:r>
              <a:rPr lang="en-US" i="1" dirty="0"/>
              <a:t>password is client@tch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Book a call or email –</a:t>
            </a:r>
            <a:r>
              <a:rPr lang="en-US" i="1" dirty="0"/>
              <a:t> click for the links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br>
              <a:rPr lang="en-US" i="1" dirty="0">
                <a:sym typeface="Wingdings" panose="05000000000000000000" pitchFamily="2" charset="2"/>
              </a:rPr>
            </a:br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/>
              <a:t>Watch our videos – </a:t>
            </a:r>
            <a:r>
              <a:rPr lang="en-US" sz="2100" i="1" dirty="0"/>
              <a:t>TransparentTalks = Best Practice</a:t>
            </a:r>
            <a:br>
              <a:rPr lang="en-US" sz="2100" i="1" dirty="0"/>
            </a:br>
            <a:r>
              <a:rPr lang="en-US" sz="2100" i="1" dirty="0"/>
              <a:t>Software Set-Up = Detailed Demo</a:t>
            </a:r>
            <a:br>
              <a:rPr lang="en-US" i="1" dirty="0"/>
            </a:br>
            <a:endParaRPr lang="en-US" i="1" dirty="0"/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full documentation</a:t>
            </a:r>
            <a:br>
              <a:rPr lang="en-US" i="1" dirty="0"/>
            </a:br>
            <a:endParaRPr lang="en-US" i="1" dirty="0"/>
          </a:p>
          <a:p>
            <a:endParaRPr lang="en-GB" i="1" dirty="0"/>
          </a:p>
        </p:txBody>
      </p:sp>
      <p:pic>
        <p:nvPicPr>
          <p:cNvPr id="4" name="Picture 3">
            <a:hlinkClick r:id="rId3" tooltip="Go to Client Hub"/>
            <a:extLst>
              <a:ext uri="{FF2B5EF4-FFF2-40B4-BE49-F238E27FC236}">
                <a16:creationId xmlns:a16="http://schemas.microsoft.com/office/drawing/2014/main" id="{182B96F0-B662-19F7-12E0-7BD0ED370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0643" y="5984240"/>
            <a:ext cx="2613063" cy="679397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3F864C4B-B4C3-5190-5628-F0167939E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486" y="1344534"/>
            <a:ext cx="3091778" cy="2909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93671212-F815-9F90-336B-19834C000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5266" y="1080065"/>
            <a:ext cx="2294542" cy="2132574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2044CBCA-FC3E-E350-EEBD-A4C58ED6C6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0234"/>
          <a:stretch/>
        </p:blipFill>
        <p:spPr>
          <a:xfrm>
            <a:off x="8892820" y="3249215"/>
            <a:ext cx="2999434" cy="1054478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218FF88-01EC-85F5-7EFF-E051F75B7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4878" y="4708920"/>
            <a:ext cx="3562733" cy="19239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7504F854-6BE3-3151-9EE6-1F7449A774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0573" y="4708920"/>
            <a:ext cx="3337993" cy="19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6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326D2-829F-4C15-A869-7FDB7E13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5"/>
            <a:ext cx="8129451" cy="933442"/>
          </a:xfrm>
        </p:spPr>
        <p:txBody>
          <a:bodyPr/>
          <a:lstStyle/>
          <a:p>
            <a:r>
              <a:rPr lang="en-GB" b="1"/>
              <a:t>Ready to play?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19B5F-3EE3-4372-84A6-70AC8F93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59" y="3166395"/>
            <a:ext cx="2650352" cy="951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4B322-32B4-4D73-B616-FDFFA6F4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50" y="3197197"/>
            <a:ext cx="5515917" cy="847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C94130-9AC7-44B6-BF49-9753AFE03165}"/>
              </a:ext>
            </a:extLst>
          </p:cNvPr>
          <p:cNvSpPr txBox="1"/>
          <p:nvPr/>
        </p:nvSpPr>
        <p:spPr>
          <a:xfrm>
            <a:off x="803684" y="750094"/>
            <a:ext cx="803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Logging In</a:t>
            </a:r>
            <a:r>
              <a:rPr lang="en-GB" sz="2800" dirty="0"/>
              <a:t>: </a:t>
            </a:r>
            <a:r>
              <a:rPr lang="en-GB" sz="2000" dirty="0"/>
              <a:t>Welcome Email with location of your Instance + Log-In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7CACD-4095-4369-9F83-B0DDD1E8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109" y="4471419"/>
            <a:ext cx="2545532" cy="1476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669B2-AD78-4E03-925F-19D8034895BD}"/>
              </a:ext>
            </a:extLst>
          </p:cNvPr>
          <p:cNvSpPr txBox="1"/>
          <p:nvPr/>
        </p:nvSpPr>
        <p:spPr>
          <a:xfrm>
            <a:off x="803684" y="4471419"/>
            <a:ext cx="7678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Support is available</a:t>
            </a:r>
            <a:r>
              <a:rPr lang="en-GB" sz="2000" dirty="0"/>
              <a:t>: All training materials, case studies &amp; links for getting in touch are available at Client Hub</a:t>
            </a:r>
            <a:br>
              <a:rPr lang="en-GB" sz="2000" dirty="0"/>
            </a:br>
            <a:br>
              <a:rPr lang="en-GB" sz="2000" dirty="0"/>
            </a:br>
            <a:r>
              <a:rPr lang="en-GB" sz="2000" b="1" dirty="0">
                <a:solidFill>
                  <a:schemeClr val="accent3"/>
                </a:solidFill>
                <a:hlinkClick r:id="rId5"/>
              </a:rPr>
              <a:t>https://www.transparentchoice.com/client-hub</a:t>
            </a:r>
            <a:br>
              <a:rPr lang="en-GB" sz="2000" b="1" dirty="0">
                <a:solidFill>
                  <a:schemeClr val="accent3"/>
                </a:solidFill>
              </a:rPr>
            </a:br>
            <a:r>
              <a:rPr lang="en-GB" sz="2000" b="1" dirty="0">
                <a:solidFill>
                  <a:schemeClr val="accent3"/>
                </a:solidFill>
              </a:rPr>
              <a:t>password = </a:t>
            </a:r>
            <a:r>
              <a:rPr lang="en-GB" sz="1800" b="1" u="sng" dirty="0" err="1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client@tch</a:t>
            </a:r>
            <a:r>
              <a:rPr lang="en-GB" sz="1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schemeClr val="accent3"/>
              </a:solidFill>
            </a:endParaRPr>
          </a:p>
          <a:p>
            <a:endParaRPr lang="en-GB" sz="20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B50C6-818B-401C-91D4-2D6067AEF074}"/>
              </a:ext>
            </a:extLst>
          </p:cNvPr>
          <p:cNvSpPr txBox="1"/>
          <p:nvPr/>
        </p:nvSpPr>
        <p:spPr>
          <a:xfrm>
            <a:off x="803684" y="2610787"/>
            <a:ext cx="917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/>
              <a:t>Create a Portfolio: </a:t>
            </a:r>
            <a:r>
              <a:rPr lang="en-GB" sz="2000"/>
              <a:t>Or click on our demonstration model that you can play 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86BF8E-F0F5-4176-B65D-1D4E046FDB9B}"/>
              </a:ext>
            </a:extLst>
          </p:cNvPr>
          <p:cNvSpPr txBox="1"/>
          <p:nvPr/>
        </p:nvSpPr>
        <p:spPr>
          <a:xfrm>
            <a:off x="803684" y="1597852"/>
            <a:ext cx="874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Watch Along</a:t>
            </a:r>
            <a:r>
              <a:rPr lang="en-GB" sz="2800" dirty="0"/>
              <a:t>: </a:t>
            </a:r>
            <a:r>
              <a:rPr lang="en-GB" sz="2000" dirty="0">
                <a:hlinkClick r:id="rId6"/>
              </a:rPr>
              <a:t>Software Set-Up Videos</a:t>
            </a:r>
            <a:r>
              <a:rPr lang="en-GB" sz="2000" dirty="0"/>
              <a:t> and </a:t>
            </a:r>
            <a:r>
              <a:rPr lang="en-GB" sz="2000" dirty="0">
                <a:hlinkClick r:id="rId7"/>
              </a:rPr>
              <a:t>Best Practice Videos</a:t>
            </a:r>
            <a:endParaRPr lang="en-GB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3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531624-1890-4006-882E-9CD4702ECF9E}">
  <ds:schemaRefs>
    <ds:schemaRef ds:uri="2189d3dc-3844-4020-8d31-de0411a7af57"/>
    <ds:schemaRef ds:uri="7a8ad23c-c3a0-466e-9b9c-d4b326cf2e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12437</TotalTime>
  <Words>1357</Words>
  <Application>Microsoft Office PowerPoint</Application>
  <PresentationFormat>Widescreen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Ford Antenna Medium</vt:lpstr>
      <vt:lpstr>Ford Antenna Regular</vt:lpstr>
      <vt:lpstr>Office Theme</vt:lpstr>
      <vt:lpstr>1_Office Theme</vt:lpstr>
      <vt:lpstr>TransparentChoice  Getting Started</vt:lpstr>
      <vt:lpstr>Why does Prioritization matter?</vt:lpstr>
      <vt:lpstr>Prioritization is a change process</vt:lpstr>
      <vt:lpstr>Solve prioritization the right way</vt:lpstr>
      <vt:lpstr>Let’s get the Team Together</vt:lpstr>
      <vt:lpstr>Portfolio Strategy</vt:lpstr>
      <vt:lpstr>4 steps to deliver results</vt:lpstr>
      <vt:lpstr>We’re here to help!</vt:lpstr>
      <vt:lpstr>Ready to play?</vt:lpstr>
      <vt:lpstr>Admin Panel – how to set up</vt:lpstr>
      <vt:lpstr>Admin Panel – Set up Flow</vt:lpstr>
      <vt:lpstr>Admin Panel – Dashboard</vt:lpstr>
      <vt:lpstr>Admin Panel – Users</vt:lpstr>
      <vt:lpstr>Admin Panel – Manage User</vt:lpstr>
      <vt:lpstr>Admin Panel – User Types</vt:lpstr>
      <vt:lpstr>Admin Panel – Workspaces</vt:lpstr>
      <vt:lpstr>Customize Branding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2</cp:revision>
  <cp:lastPrinted>2021-01-07T16:18:28Z</cp:lastPrinted>
  <dcterms:created xsi:type="dcterms:W3CDTF">2018-01-12T09:24:54Z</dcterms:created>
  <dcterms:modified xsi:type="dcterms:W3CDTF">2023-06-09T10:18:43Z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