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  <p:sldMasterId id="2147483689" r:id="rId5"/>
  </p:sldMasterIdLst>
  <p:notesMasterIdLst>
    <p:notesMasterId r:id="rId44"/>
  </p:notesMasterIdLst>
  <p:sldIdLst>
    <p:sldId id="646" r:id="rId6"/>
    <p:sldId id="2144868079" r:id="rId7"/>
    <p:sldId id="1008" r:id="rId8"/>
    <p:sldId id="1015" r:id="rId9"/>
    <p:sldId id="2144868067" r:id="rId10"/>
    <p:sldId id="985" r:id="rId11"/>
    <p:sldId id="258" r:id="rId12"/>
    <p:sldId id="2144868047" r:id="rId13"/>
    <p:sldId id="257" r:id="rId14"/>
    <p:sldId id="917" r:id="rId15"/>
    <p:sldId id="2144868068" r:id="rId16"/>
    <p:sldId id="2144868049" r:id="rId17"/>
    <p:sldId id="1018" r:id="rId18"/>
    <p:sldId id="2144868050" r:id="rId19"/>
    <p:sldId id="2144868080" r:id="rId20"/>
    <p:sldId id="2144868081" r:id="rId21"/>
    <p:sldId id="2144867995" r:id="rId22"/>
    <p:sldId id="726" r:id="rId23"/>
    <p:sldId id="2144867997" r:id="rId24"/>
    <p:sldId id="2144868069" r:id="rId25"/>
    <p:sldId id="717" r:id="rId26"/>
    <p:sldId id="715" r:id="rId27"/>
    <p:sldId id="2144868056" r:id="rId28"/>
    <p:sldId id="2144868058" r:id="rId29"/>
    <p:sldId id="2144868057" r:id="rId30"/>
    <p:sldId id="2144868059" r:id="rId31"/>
    <p:sldId id="716" r:id="rId32"/>
    <p:sldId id="875" r:id="rId33"/>
    <p:sldId id="879" r:id="rId34"/>
    <p:sldId id="2144868060" r:id="rId35"/>
    <p:sldId id="2144868061" r:id="rId36"/>
    <p:sldId id="2144868062" r:id="rId37"/>
    <p:sldId id="2144868063" r:id="rId38"/>
    <p:sldId id="2144868064" r:id="rId39"/>
    <p:sldId id="2144868078" r:id="rId40"/>
    <p:sldId id="818" r:id="rId41"/>
    <p:sldId id="861" r:id="rId42"/>
    <p:sldId id="2144868066" r:id="rId43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Dures" initials="DD" lastIdx="13" clrIdx="0">
    <p:extLst>
      <p:ext uri="{19B8F6BF-5375-455C-9EA6-DF929625EA0E}">
        <p15:presenceInfo xmlns:p15="http://schemas.microsoft.com/office/powerpoint/2012/main" userId="Dan Dures" providerId="None"/>
      </p:ext>
    </p:extLst>
  </p:cmAuthor>
  <p:cmAuthor id="2" name="Stuart" initials="S" lastIdx="19" clrIdx="1">
    <p:extLst>
      <p:ext uri="{19B8F6BF-5375-455C-9EA6-DF929625EA0E}">
        <p15:presenceInfo xmlns:p15="http://schemas.microsoft.com/office/powerpoint/2012/main" userId="Stuart" providerId="None"/>
      </p:ext>
    </p:extLst>
  </p:cmAuthor>
  <p:cmAuthor id="3" name="Dan Dures" initials="DD [2]" lastIdx="10" clrIdx="2">
    <p:extLst>
      <p:ext uri="{19B8F6BF-5375-455C-9EA6-DF929625EA0E}">
        <p15:presenceInfo xmlns:p15="http://schemas.microsoft.com/office/powerpoint/2012/main" userId="S::dan@transparentchoice.com::a4d20157-df88-481d-80b8-beb62bbedd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4AF37"/>
    <a:srgbClr val="FFF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C46083-D57F-4EC7-8ADB-5D7CDE48D2F1}" v="18" dt="2022-09-15T16:56:50.1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4660"/>
  </p:normalViewPr>
  <p:slideViewPr>
    <p:cSldViewPr snapToGrid="0">
      <p:cViewPr varScale="1">
        <p:scale>
          <a:sx n="78" d="100"/>
          <a:sy n="78" d="100"/>
        </p:scale>
        <p:origin x="79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Dures" userId="a4d20157-df88-481d-80b8-beb62bbedd3b" providerId="ADAL" clId="{4F42DAD7-08A0-4EFE-9FD4-CB7C350CC723}"/>
    <pc:docChg chg="undo custSel addSld delSld modSld sldOrd modMainMaster">
      <pc:chgData name="Dan Dures" userId="a4d20157-df88-481d-80b8-beb62bbedd3b" providerId="ADAL" clId="{4F42DAD7-08A0-4EFE-9FD4-CB7C350CC723}" dt="2022-03-04T13:14:43.587" v="6031" actId="1076"/>
      <pc:docMkLst>
        <pc:docMk/>
      </pc:docMkLst>
      <pc:sldChg chg="addSp modSp mod">
        <pc:chgData name="Dan Dures" userId="a4d20157-df88-481d-80b8-beb62bbedd3b" providerId="ADAL" clId="{4F42DAD7-08A0-4EFE-9FD4-CB7C350CC723}" dt="2022-02-18T16:53:56.135" v="4941" actId="20577"/>
        <pc:sldMkLst>
          <pc:docMk/>
          <pc:sldMk cId="3203532967" sldId="257"/>
        </pc:sldMkLst>
        <pc:spChg chg="add mod">
          <ac:chgData name="Dan Dures" userId="a4d20157-df88-481d-80b8-beb62bbedd3b" providerId="ADAL" clId="{4F42DAD7-08A0-4EFE-9FD4-CB7C350CC723}" dt="2022-02-18T16:53:12.589" v="4874" actId="207"/>
          <ac:spMkLst>
            <pc:docMk/>
            <pc:sldMk cId="3203532967" sldId="257"/>
            <ac:spMk id="5" creationId="{724F2B45-19D9-4E49-985F-E7E9D15896ED}"/>
          </ac:spMkLst>
        </pc:spChg>
        <pc:spChg chg="mod">
          <ac:chgData name="Dan Dures" userId="a4d20157-df88-481d-80b8-beb62bbedd3b" providerId="ADAL" clId="{4F42DAD7-08A0-4EFE-9FD4-CB7C350CC723}" dt="2022-02-18T16:52:13.080" v="4783" actId="20577"/>
          <ac:spMkLst>
            <pc:docMk/>
            <pc:sldMk cId="3203532967" sldId="257"/>
            <ac:spMk id="7" creationId="{D656A0C4-E04F-4A37-B076-79EFE5EDE784}"/>
          </ac:spMkLst>
        </pc:spChg>
        <pc:spChg chg="add mod">
          <ac:chgData name="Dan Dures" userId="a4d20157-df88-481d-80b8-beb62bbedd3b" providerId="ADAL" clId="{4F42DAD7-08A0-4EFE-9FD4-CB7C350CC723}" dt="2022-02-18T16:53:56.135" v="4941" actId="20577"/>
          <ac:spMkLst>
            <pc:docMk/>
            <pc:sldMk cId="3203532967" sldId="257"/>
            <ac:spMk id="8" creationId="{D1CCC2EA-CBA5-4A5E-9132-2E2BCE159D38}"/>
          </ac:spMkLst>
        </pc:spChg>
      </pc:sldChg>
      <pc:sldChg chg="modSp mod ord">
        <pc:chgData name="Dan Dures" userId="a4d20157-df88-481d-80b8-beb62bbedd3b" providerId="ADAL" clId="{4F42DAD7-08A0-4EFE-9FD4-CB7C350CC723}" dt="2022-02-18T16:54:07.840" v="4953" actId="20577"/>
        <pc:sldMkLst>
          <pc:docMk/>
          <pc:sldMk cId="571422286" sldId="258"/>
        </pc:sldMkLst>
        <pc:spChg chg="mod">
          <ac:chgData name="Dan Dures" userId="a4d20157-df88-481d-80b8-beb62bbedd3b" providerId="ADAL" clId="{4F42DAD7-08A0-4EFE-9FD4-CB7C350CC723}" dt="2022-02-18T16:50:57.478" v="4723" actId="14100"/>
          <ac:spMkLst>
            <pc:docMk/>
            <pc:sldMk cId="571422286" sldId="258"/>
            <ac:spMk id="4" creationId="{C610756C-062A-4CE8-A1C3-786C56BDAA4B}"/>
          </ac:spMkLst>
        </pc:spChg>
        <pc:spChg chg="mod">
          <ac:chgData name="Dan Dures" userId="a4d20157-df88-481d-80b8-beb62bbedd3b" providerId="ADAL" clId="{4F42DAD7-08A0-4EFE-9FD4-CB7C350CC723}" dt="2022-02-18T16:54:07.840" v="4953" actId="20577"/>
          <ac:spMkLst>
            <pc:docMk/>
            <pc:sldMk cId="571422286" sldId="258"/>
            <ac:spMk id="11" creationId="{D3FD9DB3-0AAC-40CC-B824-EAD4626AC1AD}"/>
          </ac:spMkLst>
        </pc:spChg>
      </pc:sldChg>
      <pc:sldChg chg="modSp mod">
        <pc:chgData name="Dan Dures" userId="a4d20157-df88-481d-80b8-beb62bbedd3b" providerId="ADAL" clId="{4F42DAD7-08A0-4EFE-9FD4-CB7C350CC723}" dt="2022-02-28T13:33:24.862" v="5878" actId="20577"/>
        <pc:sldMkLst>
          <pc:docMk/>
          <pc:sldMk cId="3499533710" sldId="646"/>
        </pc:sldMkLst>
        <pc:spChg chg="mod">
          <ac:chgData name="Dan Dures" userId="a4d20157-df88-481d-80b8-beb62bbedd3b" providerId="ADAL" clId="{4F42DAD7-08A0-4EFE-9FD4-CB7C350CC723}" dt="2022-02-28T13:33:24.862" v="5878" actId="20577"/>
          <ac:spMkLst>
            <pc:docMk/>
            <pc:sldMk cId="3499533710" sldId="646"/>
            <ac:spMk id="2" creationId="{1F212538-AB0C-4463-91C9-105B0879482D}"/>
          </ac:spMkLst>
        </pc:spChg>
      </pc:sldChg>
      <pc:sldChg chg="modSp add mod">
        <pc:chgData name="Dan Dures" userId="a4d20157-df88-481d-80b8-beb62bbedd3b" providerId="ADAL" clId="{4F42DAD7-08A0-4EFE-9FD4-CB7C350CC723}" dt="2022-02-28T13:19:39.300" v="5446" actId="207"/>
        <pc:sldMkLst>
          <pc:docMk/>
          <pc:sldMk cId="2057809205" sldId="715"/>
        </pc:sldMkLst>
        <pc:spChg chg="mod">
          <ac:chgData name="Dan Dures" userId="a4d20157-df88-481d-80b8-beb62bbedd3b" providerId="ADAL" clId="{4F42DAD7-08A0-4EFE-9FD4-CB7C350CC723}" dt="2022-02-28T13:19:21.177" v="5443" actId="208"/>
          <ac:spMkLst>
            <pc:docMk/>
            <pc:sldMk cId="2057809205" sldId="715"/>
            <ac:spMk id="41" creationId="{E07EBE28-C05A-4120-9037-5FE7A94DA5E4}"/>
          </ac:spMkLst>
        </pc:spChg>
        <pc:spChg chg="mod">
          <ac:chgData name="Dan Dures" userId="a4d20157-df88-481d-80b8-beb62bbedd3b" providerId="ADAL" clId="{4F42DAD7-08A0-4EFE-9FD4-CB7C350CC723}" dt="2022-02-28T13:19:21.177" v="5443" actId="208"/>
          <ac:spMkLst>
            <pc:docMk/>
            <pc:sldMk cId="2057809205" sldId="715"/>
            <ac:spMk id="42" creationId="{A995FCC7-B272-4DA0-9F82-1EAAFC95AB7B}"/>
          </ac:spMkLst>
        </pc:spChg>
        <pc:spChg chg="mod">
          <ac:chgData name="Dan Dures" userId="a4d20157-df88-481d-80b8-beb62bbedd3b" providerId="ADAL" clId="{4F42DAD7-08A0-4EFE-9FD4-CB7C350CC723}" dt="2022-02-28T13:19:21.177" v="5443" actId="208"/>
          <ac:spMkLst>
            <pc:docMk/>
            <pc:sldMk cId="2057809205" sldId="715"/>
            <ac:spMk id="43" creationId="{B6AB8E6D-90E5-4E34-B58E-D6B6F5E75238}"/>
          </ac:spMkLst>
        </pc:spChg>
        <pc:spChg chg="mod">
          <ac:chgData name="Dan Dures" userId="a4d20157-df88-481d-80b8-beb62bbedd3b" providerId="ADAL" clId="{4F42DAD7-08A0-4EFE-9FD4-CB7C350CC723}" dt="2022-02-28T13:19:21.177" v="5443" actId="208"/>
          <ac:spMkLst>
            <pc:docMk/>
            <pc:sldMk cId="2057809205" sldId="715"/>
            <ac:spMk id="44" creationId="{1F3D38EF-1F95-476E-B4B7-BD47F6328619}"/>
          </ac:spMkLst>
        </pc:spChg>
        <pc:spChg chg="mod">
          <ac:chgData name="Dan Dures" userId="a4d20157-df88-481d-80b8-beb62bbedd3b" providerId="ADAL" clId="{4F42DAD7-08A0-4EFE-9FD4-CB7C350CC723}" dt="2022-02-28T13:19:21.177" v="5443" actId="208"/>
          <ac:spMkLst>
            <pc:docMk/>
            <pc:sldMk cId="2057809205" sldId="715"/>
            <ac:spMk id="45" creationId="{A87C4A5A-3CBB-46CF-874C-ABC789DE26B8}"/>
          </ac:spMkLst>
        </pc:spChg>
        <pc:spChg chg="mod">
          <ac:chgData name="Dan Dures" userId="a4d20157-df88-481d-80b8-beb62bbedd3b" providerId="ADAL" clId="{4F42DAD7-08A0-4EFE-9FD4-CB7C350CC723}" dt="2022-02-28T13:19:21.177" v="5443" actId="208"/>
          <ac:spMkLst>
            <pc:docMk/>
            <pc:sldMk cId="2057809205" sldId="715"/>
            <ac:spMk id="46" creationId="{C7F5CB43-9D64-48D6-AA39-1701C77AADDE}"/>
          </ac:spMkLst>
        </pc:spChg>
        <pc:spChg chg="mod">
          <ac:chgData name="Dan Dures" userId="a4d20157-df88-481d-80b8-beb62bbedd3b" providerId="ADAL" clId="{4F42DAD7-08A0-4EFE-9FD4-CB7C350CC723}" dt="2022-02-28T13:19:32.907" v="5444" actId="207"/>
          <ac:spMkLst>
            <pc:docMk/>
            <pc:sldMk cId="2057809205" sldId="715"/>
            <ac:spMk id="47" creationId="{567A66AB-6F41-4701-B0B2-C695E4217434}"/>
          </ac:spMkLst>
        </pc:spChg>
        <pc:spChg chg="mod">
          <ac:chgData name="Dan Dures" userId="a4d20157-df88-481d-80b8-beb62bbedd3b" providerId="ADAL" clId="{4F42DAD7-08A0-4EFE-9FD4-CB7C350CC723}" dt="2022-02-28T13:19:32.907" v="5444" actId="207"/>
          <ac:spMkLst>
            <pc:docMk/>
            <pc:sldMk cId="2057809205" sldId="715"/>
            <ac:spMk id="48" creationId="{C81170F1-EA17-401B-84E5-2C69D7FDF872}"/>
          </ac:spMkLst>
        </pc:spChg>
        <pc:spChg chg="mod">
          <ac:chgData name="Dan Dures" userId="a4d20157-df88-481d-80b8-beb62bbedd3b" providerId="ADAL" clId="{4F42DAD7-08A0-4EFE-9FD4-CB7C350CC723}" dt="2022-02-28T13:19:32.907" v="5444" actId="207"/>
          <ac:spMkLst>
            <pc:docMk/>
            <pc:sldMk cId="2057809205" sldId="715"/>
            <ac:spMk id="49" creationId="{A95021C0-CD86-4195-BF3B-4A89DF10DDD7}"/>
          </ac:spMkLst>
        </pc:spChg>
        <pc:spChg chg="mod">
          <ac:chgData name="Dan Dures" userId="a4d20157-df88-481d-80b8-beb62bbedd3b" providerId="ADAL" clId="{4F42DAD7-08A0-4EFE-9FD4-CB7C350CC723}" dt="2022-02-28T13:19:32.907" v="5444" actId="207"/>
          <ac:spMkLst>
            <pc:docMk/>
            <pc:sldMk cId="2057809205" sldId="715"/>
            <ac:spMk id="50" creationId="{8C131B4A-12A4-40A7-9431-E0D9A5ED65A2}"/>
          </ac:spMkLst>
        </pc:spChg>
        <pc:spChg chg="mod">
          <ac:chgData name="Dan Dures" userId="a4d20157-df88-481d-80b8-beb62bbedd3b" providerId="ADAL" clId="{4F42DAD7-08A0-4EFE-9FD4-CB7C350CC723}" dt="2022-02-28T13:19:32.907" v="5444" actId="207"/>
          <ac:spMkLst>
            <pc:docMk/>
            <pc:sldMk cId="2057809205" sldId="715"/>
            <ac:spMk id="51" creationId="{412D6752-4688-42B8-9FA2-3F8587628984}"/>
          </ac:spMkLst>
        </pc:spChg>
        <pc:spChg chg="mod">
          <ac:chgData name="Dan Dures" userId="a4d20157-df88-481d-80b8-beb62bbedd3b" providerId="ADAL" clId="{4F42DAD7-08A0-4EFE-9FD4-CB7C350CC723}" dt="2022-02-28T13:19:32.907" v="5444" actId="207"/>
          <ac:spMkLst>
            <pc:docMk/>
            <pc:sldMk cId="2057809205" sldId="715"/>
            <ac:spMk id="52" creationId="{07D78DD8-AEAD-42BB-AC02-E1152CF28CAA}"/>
          </ac:spMkLst>
        </pc:spChg>
        <pc:spChg chg="mod">
          <ac:chgData name="Dan Dures" userId="a4d20157-df88-481d-80b8-beb62bbedd3b" providerId="ADAL" clId="{4F42DAD7-08A0-4EFE-9FD4-CB7C350CC723}" dt="2022-02-28T13:19:32.907" v="5444" actId="207"/>
          <ac:spMkLst>
            <pc:docMk/>
            <pc:sldMk cId="2057809205" sldId="715"/>
            <ac:spMk id="53" creationId="{C3B14477-FFBF-45DC-893D-1D39F2AB49D2}"/>
          </ac:spMkLst>
        </pc:spChg>
        <pc:spChg chg="mod">
          <ac:chgData name="Dan Dures" userId="a4d20157-df88-481d-80b8-beb62bbedd3b" providerId="ADAL" clId="{4F42DAD7-08A0-4EFE-9FD4-CB7C350CC723}" dt="2022-02-28T13:19:32.907" v="5444" actId="207"/>
          <ac:spMkLst>
            <pc:docMk/>
            <pc:sldMk cId="2057809205" sldId="715"/>
            <ac:spMk id="54" creationId="{15AE0B50-E8E0-498B-B53A-A6C29C93D6D2}"/>
          </ac:spMkLst>
        </pc:spChg>
        <pc:spChg chg="mod">
          <ac:chgData name="Dan Dures" userId="a4d20157-df88-481d-80b8-beb62bbedd3b" providerId="ADAL" clId="{4F42DAD7-08A0-4EFE-9FD4-CB7C350CC723}" dt="2022-02-28T13:19:32.907" v="5444" actId="207"/>
          <ac:spMkLst>
            <pc:docMk/>
            <pc:sldMk cId="2057809205" sldId="715"/>
            <ac:spMk id="55" creationId="{0426289C-F18D-449A-B2C9-6398803B9A38}"/>
          </ac:spMkLst>
        </pc:spChg>
        <pc:spChg chg="mod">
          <ac:chgData name="Dan Dures" userId="a4d20157-df88-481d-80b8-beb62bbedd3b" providerId="ADAL" clId="{4F42DAD7-08A0-4EFE-9FD4-CB7C350CC723}" dt="2022-02-28T13:19:32.907" v="5444" actId="207"/>
          <ac:spMkLst>
            <pc:docMk/>
            <pc:sldMk cId="2057809205" sldId="715"/>
            <ac:spMk id="56" creationId="{EEF06379-B33C-4EAC-A5D2-2A900B36EA21}"/>
          </ac:spMkLst>
        </pc:spChg>
        <pc:spChg chg="mod">
          <ac:chgData name="Dan Dures" userId="a4d20157-df88-481d-80b8-beb62bbedd3b" providerId="ADAL" clId="{4F42DAD7-08A0-4EFE-9FD4-CB7C350CC723}" dt="2022-02-28T13:19:32.907" v="5444" actId="207"/>
          <ac:spMkLst>
            <pc:docMk/>
            <pc:sldMk cId="2057809205" sldId="715"/>
            <ac:spMk id="57" creationId="{B8985AD1-00FF-4A1D-84B4-14D8162D58E3}"/>
          </ac:spMkLst>
        </pc:spChg>
        <pc:spChg chg="mod">
          <ac:chgData name="Dan Dures" userId="a4d20157-df88-481d-80b8-beb62bbedd3b" providerId="ADAL" clId="{4F42DAD7-08A0-4EFE-9FD4-CB7C350CC723}" dt="2022-02-28T13:19:32.907" v="5444" actId="207"/>
          <ac:spMkLst>
            <pc:docMk/>
            <pc:sldMk cId="2057809205" sldId="715"/>
            <ac:spMk id="60" creationId="{18992013-7CA6-4608-83F6-EF94364B6B35}"/>
          </ac:spMkLst>
        </pc:spChg>
        <pc:spChg chg="mod">
          <ac:chgData name="Dan Dures" userId="a4d20157-df88-481d-80b8-beb62bbedd3b" providerId="ADAL" clId="{4F42DAD7-08A0-4EFE-9FD4-CB7C350CC723}" dt="2022-02-28T13:19:09.343" v="5442" actId="208"/>
          <ac:spMkLst>
            <pc:docMk/>
            <pc:sldMk cId="2057809205" sldId="715"/>
            <ac:spMk id="62" creationId="{7AEF5929-1903-481F-92E9-481D302D58BA}"/>
          </ac:spMkLst>
        </pc:spChg>
        <pc:spChg chg="mod">
          <ac:chgData name="Dan Dures" userId="a4d20157-df88-481d-80b8-beb62bbedd3b" providerId="ADAL" clId="{4F42DAD7-08A0-4EFE-9FD4-CB7C350CC723}" dt="2022-02-28T13:19:09.343" v="5442" actId="208"/>
          <ac:spMkLst>
            <pc:docMk/>
            <pc:sldMk cId="2057809205" sldId="715"/>
            <ac:spMk id="65" creationId="{30195F29-CC59-400B-8F20-44BF654414AD}"/>
          </ac:spMkLst>
        </pc:spChg>
        <pc:spChg chg="mod">
          <ac:chgData name="Dan Dures" userId="a4d20157-df88-481d-80b8-beb62bbedd3b" providerId="ADAL" clId="{4F42DAD7-08A0-4EFE-9FD4-CB7C350CC723}" dt="2022-02-28T13:19:36.180" v="5445" actId="207"/>
          <ac:spMkLst>
            <pc:docMk/>
            <pc:sldMk cId="2057809205" sldId="715"/>
            <ac:spMk id="66" creationId="{DAA43F70-00ED-4146-AFDB-A8B9FBCCA49C}"/>
          </ac:spMkLst>
        </pc:spChg>
        <pc:spChg chg="mod">
          <ac:chgData name="Dan Dures" userId="a4d20157-df88-481d-80b8-beb62bbedd3b" providerId="ADAL" clId="{4F42DAD7-08A0-4EFE-9FD4-CB7C350CC723}" dt="2022-02-28T13:19:39.300" v="5446" actId="207"/>
          <ac:spMkLst>
            <pc:docMk/>
            <pc:sldMk cId="2057809205" sldId="715"/>
            <ac:spMk id="67" creationId="{E94E9513-D090-40CB-B22A-703AEF4C4EBA}"/>
          </ac:spMkLst>
        </pc:spChg>
      </pc:sldChg>
      <pc:sldChg chg="modSp add mod">
        <pc:chgData name="Dan Dures" userId="a4d20157-df88-481d-80b8-beb62bbedd3b" providerId="ADAL" clId="{4F42DAD7-08A0-4EFE-9FD4-CB7C350CC723}" dt="2022-02-28T13:21:49.163" v="5491" actId="207"/>
        <pc:sldMkLst>
          <pc:docMk/>
          <pc:sldMk cId="2262539166" sldId="716"/>
        </pc:sldMkLst>
        <pc:spChg chg="mod">
          <ac:chgData name="Dan Dures" userId="a4d20157-df88-481d-80b8-beb62bbedd3b" providerId="ADAL" clId="{4F42DAD7-08A0-4EFE-9FD4-CB7C350CC723}" dt="2022-02-28T13:21:44.940" v="5490" actId="207"/>
          <ac:spMkLst>
            <pc:docMk/>
            <pc:sldMk cId="2262539166" sldId="716"/>
            <ac:spMk id="7" creationId="{29230367-4870-43B8-96E5-559BA326C287}"/>
          </ac:spMkLst>
        </pc:spChg>
        <pc:spChg chg="mod">
          <ac:chgData name="Dan Dures" userId="a4d20157-df88-481d-80b8-beb62bbedd3b" providerId="ADAL" clId="{4F42DAD7-08A0-4EFE-9FD4-CB7C350CC723}" dt="2022-02-28T13:21:31.695" v="5487" actId="207"/>
          <ac:spMkLst>
            <pc:docMk/>
            <pc:sldMk cId="2262539166" sldId="716"/>
            <ac:spMk id="30" creationId="{BA44936E-86BF-43BE-9512-BCA92E930879}"/>
          </ac:spMkLst>
        </pc:spChg>
        <pc:spChg chg="mod">
          <ac:chgData name="Dan Dures" userId="a4d20157-df88-481d-80b8-beb62bbedd3b" providerId="ADAL" clId="{4F42DAD7-08A0-4EFE-9FD4-CB7C350CC723}" dt="2022-02-28T13:21:49.163" v="5491" actId="207"/>
          <ac:spMkLst>
            <pc:docMk/>
            <pc:sldMk cId="2262539166" sldId="716"/>
            <ac:spMk id="35" creationId="{0EF9FF59-E938-4E02-982B-B97F95DD58C4}"/>
          </ac:spMkLst>
        </pc:spChg>
        <pc:cxnChg chg="mod">
          <ac:chgData name="Dan Dures" userId="a4d20157-df88-481d-80b8-beb62bbedd3b" providerId="ADAL" clId="{4F42DAD7-08A0-4EFE-9FD4-CB7C350CC723}" dt="2022-02-28T13:21:41.082" v="5488" actId="208"/>
          <ac:cxnSpMkLst>
            <pc:docMk/>
            <pc:sldMk cId="2262539166" sldId="716"/>
            <ac:cxnSpMk id="5" creationId="{91A154EB-9E80-4137-A2E8-DBF0D0CA013D}"/>
          </ac:cxnSpMkLst>
        </pc:cxnChg>
        <pc:cxnChg chg="mod">
          <ac:chgData name="Dan Dures" userId="a4d20157-df88-481d-80b8-beb62bbedd3b" providerId="ADAL" clId="{4F42DAD7-08A0-4EFE-9FD4-CB7C350CC723}" dt="2022-02-28T13:21:41.082" v="5488" actId="208"/>
          <ac:cxnSpMkLst>
            <pc:docMk/>
            <pc:sldMk cId="2262539166" sldId="716"/>
            <ac:cxnSpMk id="15" creationId="{3A31F03C-2939-4DC5-8E35-74C85543CC76}"/>
          </ac:cxnSpMkLst>
        </pc:cxnChg>
        <pc:cxnChg chg="mod">
          <ac:chgData name="Dan Dures" userId="a4d20157-df88-481d-80b8-beb62bbedd3b" providerId="ADAL" clId="{4F42DAD7-08A0-4EFE-9FD4-CB7C350CC723}" dt="2022-02-28T13:21:41.082" v="5488" actId="208"/>
          <ac:cxnSpMkLst>
            <pc:docMk/>
            <pc:sldMk cId="2262539166" sldId="716"/>
            <ac:cxnSpMk id="32" creationId="{949DA8CF-4F63-45AB-99B3-85B365086B28}"/>
          </ac:cxnSpMkLst>
        </pc:cxnChg>
      </pc:sldChg>
      <pc:sldChg chg="modSp add mod">
        <pc:chgData name="Dan Dures" userId="a4d20157-df88-481d-80b8-beb62bbedd3b" providerId="ADAL" clId="{4F42DAD7-08A0-4EFE-9FD4-CB7C350CC723}" dt="2022-02-28T13:19:00.443" v="5440" actId="207"/>
        <pc:sldMkLst>
          <pc:docMk/>
          <pc:sldMk cId="2820483397" sldId="717"/>
        </pc:sldMkLst>
        <pc:spChg chg="mod">
          <ac:chgData name="Dan Dures" userId="a4d20157-df88-481d-80b8-beb62bbedd3b" providerId="ADAL" clId="{4F42DAD7-08A0-4EFE-9FD4-CB7C350CC723}" dt="2022-02-28T13:18:55.265" v="5439" actId="208"/>
          <ac:spMkLst>
            <pc:docMk/>
            <pc:sldMk cId="2820483397" sldId="717"/>
            <ac:spMk id="7" creationId="{29230367-4870-43B8-96E5-559BA326C287}"/>
          </ac:spMkLst>
        </pc:spChg>
        <pc:spChg chg="mod">
          <ac:chgData name="Dan Dures" userId="a4d20157-df88-481d-80b8-beb62bbedd3b" providerId="ADAL" clId="{4F42DAD7-08A0-4EFE-9FD4-CB7C350CC723}" dt="2022-02-28T13:19:00.443" v="5440" actId="207"/>
          <ac:spMkLst>
            <pc:docMk/>
            <pc:sldMk cId="2820483397" sldId="717"/>
            <ac:spMk id="10" creationId="{633DE219-6DFE-411C-929B-466142ED89CE}"/>
          </ac:spMkLst>
        </pc:spChg>
        <pc:spChg chg="mod">
          <ac:chgData name="Dan Dures" userId="a4d20157-df88-481d-80b8-beb62bbedd3b" providerId="ADAL" clId="{4F42DAD7-08A0-4EFE-9FD4-CB7C350CC723}" dt="2022-02-28T13:19:00.443" v="5440" actId="207"/>
          <ac:spMkLst>
            <pc:docMk/>
            <pc:sldMk cId="2820483397" sldId="717"/>
            <ac:spMk id="12" creationId="{CF65D75D-03EC-4451-8304-754F8BBC5A51}"/>
          </ac:spMkLst>
        </pc:spChg>
        <pc:cxnChg chg="mod">
          <ac:chgData name="Dan Dures" userId="a4d20157-df88-481d-80b8-beb62bbedd3b" providerId="ADAL" clId="{4F42DAD7-08A0-4EFE-9FD4-CB7C350CC723}" dt="2022-02-28T13:18:55.265" v="5439" actId="208"/>
          <ac:cxnSpMkLst>
            <pc:docMk/>
            <pc:sldMk cId="2820483397" sldId="717"/>
            <ac:cxnSpMk id="11" creationId="{F946AC94-1BF6-43B5-87AC-162112F3266C}"/>
          </ac:cxnSpMkLst>
        </pc:cxnChg>
        <pc:cxnChg chg="mod">
          <ac:chgData name="Dan Dures" userId="a4d20157-df88-481d-80b8-beb62bbedd3b" providerId="ADAL" clId="{4F42DAD7-08A0-4EFE-9FD4-CB7C350CC723}" dt="2022-02-28T13:18:55.265" v="5439" actId="208"/>
          <ac:cxnSpMkLst>
            <pc:docMk/>
            <pc:sldMk cId="2820483397" sldId="717"/>
            <ac:cxnSpMk id="18" creationId="{57C90BB5-1CEF-49C5-BFD4-74B65E1CA050}"/>
          </ac:cxnSpMkLst>
        </pc:cxnChg>
      </pc:sldChg>
      <pc:sldChg chg="modSp add mod">
        <pc:chgData name="Dan Dures" userId="a4d20157-df88-481d-80b8-beb62bbedd3b" providerId="ADAL" clId="{4F42DAD7-08A0-4EFE-9FD4-CB7C350CC723}" dt="2022-02-28T13:17:01.026" v="5415" actId="207"/>
        <pc:sldMkLst>
          <pc:docMk/>
          <pc:sldMk cId="3747411333" sldId="726"/>
        </pc:sldMkLst>
        <pc:spChg chg="mod">
          <ac:chgData name="Dan Dures" userId="a4d20157-df88-481d-80b8-beb62bbedd3b" providerId="ADAL" clId="{4F42DAD7-08A0-4EFE-9FD4-CB7C350CC723}" dt="2022-02-18T17:15:45.184" v="5019"/>
          <ac:spMkLst>
            <pc:docMk/>
            <pc:sldMk cId="3747411333" sldId="726"/>
            <ac:spMk id="2" creationId="{A7DD5314-26F3-429A-9801-43709326F3F2}"/>
          </ac:spMkLst>
        </pc:spChg>
        <pc:spChg chg="mod">
          <ac:chgData name="Dan Dures" userId="a4d20157-df88-481d-80b8-beb62bbedd3b" providerId="ADAL" clId="{4F42DAD7-08A0-4EFE-9FD4-CB7C350CC723}" dt="2022-02-28T13:16:33.776" v="5407" actId="207"/>
          <ac:spMkLst>
            <pc:docMk/>
            <pc:sldMk cId="3747411333" sldId="726"/>
            <ac:spMk id="6" creationId="{BFE770E7-5D08-4CD0-9559-A5DDA1227676}"/>
          </ac:spMkLst>
        </pc:spChg>
        <pc:spChg chg="mod">
          <ac:chgData name="Dan Dures" userId="a4d20157-df88-481d-80b8-beb62bbedd3b" providerId="ADAL" clId="{4F42DAD7-08A0-4EFE-9FD4-CB7C350CC723}" dt="2022-02-28T13:16:33.776" v="5407" actId="207"/>
          <ac:spMkLst>
            <pc:docMk/>
            <pc:sldMk cId="3747411333" sldId="726"/>
            <ac:spMk id="8" creationId="{A064C8E2-A7D8-4BE5-9B75-3E75D58AD91A}"/>
          </ac:spMkLst>
        </pc:spChg>
        <pc:spChg chg="mod">
          <ac:chgData name="Dan Dures" userId="a4d20157-df88-481d-80b8-beb62bbedd3b" providerId="ADAL" clId="{4F42DAD7-08A0-4EFE-9FD4-CB7C350CC723}" dt="2022-02-28T13:16:33.776" v="5407" actId="207"/>
          <ac:spMkLst>
            <pc:docMk/>
            <pc:sldMk cId="3747411333" sldId="726"/>
            <ac:spMk id="10" creationId="{1DAB9DB9-E7FB-4180-A123-893AFB9B40F1}"/>
          </ac:spMkLst>
        </pc:spChg>
        <pc:spChg chg="mod">
          <ac:chgData name="Dan Dures" userId="a4d20157-df88-481d-80b8-beb62bbedd3b" providerId="ADAL" clId="{4F42DAD7-08A0-4EFE-9FD4-CB7C350CC723}" dt="2022-02-28T13:16:09.831" v="5404" actId="207"/>
          <ac:spMkLst>
            <pc:docMk/>
            <pc:sldMk cId="3747411333" sldId="726"/>
            <ac:spMk id="24" creationId="{8E91E260-98E6-4C21-A7D6-AE6267F55FD2}"/>
          </ac:spMkLst>
        </pc:spChg>
        <pc:spChg chg="mod">
          <ac:chgData name="Dan Dures" userId="a4d20157-df88-481d-80b8-beb62bbedd3b" providerId="ADAL" clId="{4F42DAD7-08A0-4EFE-9FD4-CB7C350CC723}" dt="2022-02-28T13:17:01.026" v="5415" actId="207"/>
          <ac:spMkLst>
            <pc:docMk/>
            <pc:sldMk cId="3747411333" sldId="726"/>
            <ac:spMk id="27" creationId="{C9C1ED25-8E13-4735-8233-F0FE3EAE005A}"/>
          </ac:spMkLst>
        </pc:spChg>
        <pc:spChg chg="mod">
          <ac:chgData name="Dan Dures" userId="a4d20157-df88-481d-80b8-beb62bbedd3b" providerId="ADAL" clId="{4F42DAD7-08A0-4EFE-9FD4-CB7C350CC723}" dt="2022-02-28T13:17:01.026" v="5415" actId="207"/>
          <ac:spMkLst>
            <pc:docMk/>
            <pc:sldMk cId="3747411333" sldId="726"/>
            <ac:spMk id="28" creationId="{88B5AA2B-5C7F-4BB9-802E-E22E8B88F619}"/>
          </ac:spMkLst>
        </pc:spChg>
        <pc:spChg chg="mod">
          <ac:chgData name="Dan Dures" userId="a4d20157-df88-481d-80b8-beb62bbedd3b" providerId="ADAL" clId="{4F42DAD7-08A0-4EFE-9FD4-CB7C350CC723}" dt="2022-02-28T13:17:01.026" v="5415" actId="207"/>
          <ac:spMkLst>
            <pc:docMk/>
            <pc:sldMk cId="3747411333" sldId="726"/>
            <ac:spMk id="31" creationId="{86B22774-4C98-4BB4-BC58-C76ED2828966}"/>
          </ac:spMkLst>
        </pc:spChg>
        <pc:spChg chg="mod">
          <ac:chgData name="Dan Dures" userId="a4d20157-df88-481d-80b8-beb62bbedd3b" providerId="ADAL" clId="{4F42DAD7-08A0-4EFE-9FD4-CB7C350CC723}" dt="2022-02-28T13:17:01.026" v="5415" actId="207"/>
          <ac:spMkLst>
            <pc:docMk/>
            <pc:sldMk cId="3747411333" sldId="726"/>
            <ac:spMk id="32" creationId="{3B67B089-8326-4C1C-8B13-4950947EC446}"/>
          </ac:spMkLst>
        </pc:spChg>
        <pc:spChg chg="mod">
          <ac:chgData name="Dan Dures" userId="a4d20157-df88-481d-80b8-beb62bbedd3b" providerId="ADAL" clId="{4F42DAD7-08A0-4EFE-9FD4-CB7C350CC723}" dt="2022-02-28T13:17:01.026" v="5415" actId="207"/>
          <ac:spMkLst>
            <pc:docMk/>
            <pc:sldMk cId="3747411333" sldId="726"/>
            <ac:spMk id="33" creationId="{3BA8A913-66B4-4F43-8B42-DFACDC833534}"/>
          </ac:spMkLst>
        </pc:spChg>
        <pc:spChg chg="mod">
          <ac:chgData name="Dan Dures" userId="a4d20157-df88-481d-80b8-beb62bbedd3b" providerId="ADAL" clId="{4F42DAD7-08A0-4EFE-9FD4-CB7C350CC723}" dt="2022-02-28T13:17:01.026" v="5415" actId="207"/>
          <ac:spMkLst>
            <pc:docMk/>
            <pc:sldMk cId="3747411333" sldId="726"/>
            <ac:spMk id="34" creationId="{ABAE85A1-76E0-4CCE-AD03-A6AB92C64686}"/>
          </ac:spMkLst>
        </pc:spChg>
        <pc:spChg chg="mod">
          <ac:chgData name="Dan Dures" userId="a4d20157-df88-481d-80b8-beb62bbedd3b" providerId="ADAL" clId="{4F42DAD7-08A0-4EFE-9FD4-CB7C350CC723}" dt="2022-02-28T13:17:01.026" v="5415" actId="207"/>
          <ac:spMkLst>
            <pc:docMk/>
            <pc:sldMk cId="3747411333" sldId="726"/>
            <ac:spMk id="35" creationId="{466DDD3C-F580-4376-9E29-8F184485EFFF}"/>
          </ac:spMkLst>
        </pc:spChg>
        <pc:spChg chg="mod">
          <ac:chgData name="Dan Dures" userId="a4d20157-df88-481d-80b8-beb62bbedd3b" providerId="ADAL" clId="{4F42DAD7-08A0-4EFE-9FD4-CB7C350CC723}" dt="2022-02-28T13:16:40.108" v="5409" actId="207"/>
          <ac:spMkLst>
            <pc:docMk/>
            <pc:sldMk cId="3747411333" sldId="726"/>
            <ac:spMk id="37" creationId="{0CB16C65-4C1B-446B-A4D9-C48F8C5194EC}"/>
          </ac:spMkLst>
        </pc:spChg>
        <pc:spChg chg="mod">
          <ac:chgData name="Dan Dures" userId="a4d20157-df88-481d-80b8-beb62bbedd3b" providerId="ADAL" clId="{4F42DAD7-08A0-4EFE-9FD4-CB7C350CC723}" dt="2022-02-28T13:16:40.108" v="5409" actId="207"/>
          <ac:spMkLst>
            <pc:docMk/>
            <pc:sldMk cId="3747411333" sldId="726"/>
            <ac:spMk id="39" creationId="{8570EDDE-76F4-41C8-8AE5-F408C4F8DE6A}"/>
          </ac:spMkLst>
        </pc:spChg>
        <pc:spChg chg="mod">
          <ac:chgData name="Dan Dures" userId="a4d20157-df88-481d-80b8-beb62bbedd3b" providerId="ADAL" clId="{4F42DAD7-08A0-4EFE-9FD4-CB7C350CC723}" dt="2022-02-28T13:16:09.831" v="5404" actId="207"/>
          <ac:spMkLst>
            <pc:docMk/>
            <pc:sldMk cId="3747411333" sldId="726"/>
            <ac:spMk id="41" creationId="{5D20234A-4196-4951-9F66-63E5DE0CAC74}"/>
          </ac:spMkLst>
        </pc:spChg>
        <pc:spChg chg="mod">
          <ac:chgData name="Dan Dures" userId="a4d20157-df88-481d-80b8-beb62bbedd3b" providerId="ADAL" clId="{4F42DAD7-08A0-4EFE-9FD4-CB7C350CC723}" dt="2022-02-28T13:16:09.831" v="5404" actId="207"/>
          <ac:spMkLst>
            <pc:docMk/>
            <pc:sldMk cId="3747411333" sldId="726"/>
            <ac:spMk id="42" creationId="{5A398AB9-DDAF-45D1-B746-1C3967CB5873}"/>
          </ac:spMkLst>
        </pc:spChg>
        <pc:spChg chg="mod">
          <ac:chgData name="Dan Dures" userId="a4d20157-df88-481d-80b8-beb62bbedd3b" providerId="ADAL" clId="{4F42DAD7-08A0-4EFE-9FD4-CB7C350CC723}" dt="2022-02-28T13:16:50.844" v="5414" actId="208"/>
          <ac:spMkLst>
            <pc:docMk/>
            <pc:sldMk cId="3747411333" sldId="726"/>
            <ac:spMk id="43" creationId="{F6D8DC2E-6AA0-4983-AAB3-733181D096AE}"/>
          </ac:spMkLst>
        </pc:spChg>
        <pc:picChg chg="mod">
          <ac:chgData name="Dan Dures" userId="a4d20157-df88-481d-80b8-beb62bbedd3b" providerId="ADAL" clId="{4F42DAD7-08A0-4EFE-9FD4-CB7C350CC723}" dt="2022-02-18T16:01:42.172" v="1623" actId="1076"/>
          <ac:picMkLst>
            <pc:docMk/>
            <pc:sldMk cId="3747411333" sldId="726"/>
            <ac:picMk id="5" creationId="{5866AA50-50BB-4FB2-B2C5-24481B73B1F8}"/>
          </ac:picMkLst>
        </pc:picChg>
      </pc:sldChg>
      <pc:sldChg chg="modSp del mod">
        <pc:chgData name="Dan Dures" userId="a4d20157-df88-481d-80b8-beb62bbedd3b" providerId="ADAL" clId="{4F42DAD7-08A0-4EFE-9FD4-CB7C350CC723}" dt="2022-02-18T13:50:14.734" v="1594" actId="47"/>
        <pc:sldMkLst>
          <pc:docMk/>
          <pc:sldMk cId="3016780948" sldId="813"/>
        </pc:sldMkLst>
        <pc:spChg chg="mod">
          <ac:chgData name="Dan Dures" userId="a4d20157-df88-481d-80b8-beb62bbedd3b" providerId="ADAL" clId="{4F42DAD7-08A0-4EFE-9FD4-CB7C350CC723}" dt="2022-02-18T12:08:35.926" v="893"/>
          <ac:spMkLst>
            <pc:docMk/>
            <pc:sldMk cId="3016780948" sldId="813"/>
            <ac:spMk id="2" creationId="{F50BF71B-C4D2-4838-9A68-BB8B4E46914C}"/>
          </ac:spMkLst>
        </pc:spChg>
      </pc:sldChg>
      <pc:sldChg chg="modSp add mod">
        <pc:chgData name="Dan Dures" userId="a4d20157-df88-481d-80b8-beb62bbedd3b" providerId="ADAL" clId="{4F42DAD7-08A0-4EFE-9FD4-CB7C350CC723}" dt="2022-02-28T13:27:39.747" v="5577" actId="208"/>
        <pc:sldMkLst>
          <pc:docMk/>
          <pc:sldMk cId="3247055200" sldId="818"/>
        </pc:sldMkLst>
        <pc:spChg chg="mod">
          <ac:chgData name="Dan Dures" userId="a4d20157-df88-481d-80b8-beb62bbedd3b" providerId="ADAL" clId="{4F42DAD7-08A0-4EFE-9FD4-CB7C350CC723}" dt="2022-02-28T13:27:39.747" v="5577" actId="208"/>
          <ac:spMkLst>
            <pc:docMk/>
            <pc:sldMk cId="3247055200" sldId="818"/>
            <ac:spMk id="6" creationId="{38D7AC75-15E0-4149-972E-316F6EA08907}"/>
          </ac:spMkLst>
        </pc:spChg>
        <pc:spChg chg="mod">
          <ac:chgData name="Dan Dures" userId="a4d20157-df88-481d-80b8-beb62bbedd3b" providerId="ADAL" clId="{4F42DAD7-08A0-4EFE-9FD4-CB7C350CC723}" dt="2022-02-28T13:27:36.453" v="5576" actId="208"/>
          <ac:spMkLst>
            <pc:docMk/>
            <pc:sldMk cId="3247055200" sldId="818"/>
            <ac:spMk id="13" creationId="{A34EF914-26BE-4E5E-BB80-5A5B146E4BA9}"/>
          </ac:spMkLst>
        </pc:spChg>
        <pc:spChg chg="mod">
          <ac:chgData name="Dan Dures" userId="a4d20157-df88-481d-80b8-beb62bbedd3b" providerId="ADAL" clId="{4F42DAD7-08A0-4EFE-9FD4-CB7C350CC723}" dt="2022-02-28T13:27:36.453" v="5576" actId="208"/>
          <ac:spMkLst>
            <pc:docMk/>
            <pc:sldMk cId="3247055200" sldId="818"/>
            <ac:spMk id="16" creationId="{BFC63DE5-7A9E-461D-A8BE-803160D67879}"/>
          </ac:spMkLst>
        </pc:spChg>
        <pc:cxnChg chg="mod">
          <ac:chgData name="Dan Dures" userId="a4d20157-df88-481d-80b8-beb62bbedd3b" providerId="ADAL" clId="{4F42DAD7-08A0-4EFE-9FD4-CB7C350CC723}" dt="2022-02-28T13:27:39.747" v="5577" actId="208"/>
          <ac:cxnSpMkLst>
            <pc:docMk/>
            <pc:sldMk cId="3247055200" sldId="818"/>
            <ac:cxnSpMk id="11" creationId="{ADF7E47F-8479-42E4-A1C5-C35BA9672516}"/>
          </ac:cxnSpMkLst>
        </pc:cxnChg>
      </pc:sldChg>
      <pc:sldChg chg="del">
        <pc:chgData name="Dan Dures" userId="a4d20157-df88-481d-80b8-beb62bbedd3b" providerId="ADAL" clId="{4F42DAD7-08A0-4EFE-9FD4-CB7C350CC723}" dt="2022-02-18T11:52:11.588" v="680" actId="47"/>
        <pc:sldMkLst>
          <pc:docMk/>
          <pc:sldMk cId="1160184588" sldId="828"/>
        </pc:sldMkLst>
      </pc:sldChg>
      <pc:sldChg chg="add del">
        <pc:chgData name="Dan Dures" userId="a4d20157-df88-481d-80b8-beb62bbedd3b" providerId="ADAL" clId="{4F42DAD7-08A0-4EFE-9FD4-CB7C350CC723}" dt="2022-02-18T16:01:18.542" v="1621" actId="47"/>
        <pc:sldMkLst>
          <pc:docMk/>
          <pc:sldMk cId="628828658" sldId="849"/>
        </pc:sldMkLst>
      </pc:sldChg>
      <pc:sldChg chg="del">
        <pc:chgData name="Dan Dures" userId="a4d20157-df88-481d-80b8-beb62bbedd3b" providerId="ADAL" clId="{4F42DAD7-08A0-4EFE-9FD4-CB7C350CC723}" dt="2022-02-18T11:52:11.588" v="680" actId="47"/>
        <pc:sldMkLst>
          <pc:docMk/>
          <pc:sldMk cId="2455536115" sldId="850"/>
        </pc:sldMkLst>
      </pc:sldChg>
      <pc:sldChg chg="modSp add mod">
        <pc:chgData name="Dan Dures" userId="a4d20157-df88-481d-80b8-beb62bbedd3b" providerId="ADAL" clId="{4F42DAD7-08A0-4EFE-9FD4-CB7C350CC723}" dt="2022-02-28T13:28:26.469" v="5586" actId="1076"/>
        <pc:sldMkLst>
          <pc:docMk/>
          <pc:sldMk cId="3198122738" sldId="861"/>
        </pc:sldMkLst>
        <pc:spChg chg="mod">
          <ac:chgData name="Dan Dures" userId="a4d20157-df88-481d-80b8-beb62bbedd3b" providerId="ADAL" clId="{4F42DAD7-08A0-4EFE-9FD4-CB7C350CC723}" dt="2022-02-28T13:27:59.034" v="5579" actId="208"/>
          <ac:spMkLst>
            <pc:docMk/>
            <pc:sldMk cId="3198122738" sldId="861"/>
            <ac:spMk id="27" creationId="{AB50F5D1-95D8-4A3F-A435-79A729EA3649}"/>
          </ac:spMkLst>
        </pc:spChg>
        <pc:spChg chg="mod">
          <ac:chgData name="Dan Dures" userId="a4d20157-df88-481d-80b8-beb62bbedd3b" providerId="ADAL" clId="{4F42DAD7-08A0-4EFE-9FD4-CB7C350CC723}" dt="2022-02-28T13:27:59.034" v="5579" actId="208"/>
          <ac:spMkLst>
            <pc:docMk/>
            <pc:sldMk cId="3198122738" sldId="861"/>
            <ac:spMk id="28" creationId="{97DD6A1E-96BD-4B01-80E8-5C779D391C08}"/>
          </ac:spMkLst>
        </pc:spChg>
        <pc:spChg chg="mod">
          <ac:chgData name="Dan Dures" userId="a4d20157-df88-481d-80b8-beb62bbedd3b" providerId="ADAL" clId="{4F42DAD7-08A0-4EFE-9FD4-CB7C350CC723}" dt="2022-02-28T13:27:59.034" v="5579" actId="208"/>
          <ac:spMkLst>
            <pc:docMk/>
            <pc:sldMk cId="3198122738" sldId="861"/>
            <ac:spMk id="29" creationId="{288D23EB-F505-4A83-BCF7-E7AE8BFADA8E}"/>
          </ac:spMkLst>
        </pc:spChg>
        <pc:spChg chg="mod">
          <ac:chgData name="Dan Dures" userId="a4d20157-df88-481d-80b8-beb62bbedd3b" providerId="ADAL" clId="{4F42DAD7-08A0-4EFE-9FD4-CB7C350CC723}" dt="2022-02-28T13:27:59.034" v="5579" actId="208"/>
          <ac:spMkLst>
            <pc:docMk/>
            <pc:sldMk cId="3198122738" sldId="861"/>
            <ac:spMk id="30" creationId="{47C9094E-CE9F-493C-9363-6B14A216739B}"/>
          </ac:spMkLst>
        </pc:spChg>
        <pc:spChg chg="mod">
          <ac:chgData name="Dan Dures" userId="a4d20157-df88-481d-80b8-beb62bbedd3b" providerId="ADAL" clId="{4F42DAD7-08A0-4EFE-9FD4-CB7C350CC723}" dt="2022-02-28T13:28:06.828" v="5580" actId="207"/>
          <ac:spMkLst>
            <pc:docMk/>
            <pc:sldMk cId="3198122738" sldId="861"/>
            <ac:spMk id="32" creationId="{EB60119A-AD1F-4F9B-A399-73A1B807C4F6}"/>
          </ac:spMkLst>
        </pc:spChg>
        <pc:spChg chg="mod">
          <ac:chgData name="Dan Dures" userId="a4d20157-df88-481d-80b8-beb62bbedd3b" providerId="ADAL" clId="{4F42DAD7-08A0-4EFE-9FD4-CB7C350CC723}" dt="2022-02-28T13:28:06.828" v="5580" actId="207"/>
          <ac:spMkLst>
            <pc:docMk/>
            <pc:sldMk cId="3198122738" sldId="861"/>
            <ac:spMk id="33" creationId="{C2C16B38-D049-4B82-994E-02B8351592C2}"/>
          </ac:spMkLst>
        </pc:spChg>
        <pc:spChg chg="mod">
          <ac:chgData name="Dan Dures" userId="a4d20157-df88-481d-80b8-beb62bbedd3b" providerId="ADAL" clId="{4F42DAD7-08A0-4EFE-9FD4-CB7C350CC723}" dt="2022-02-28T13:28:06.828" v="5580" actId="207"/>
          <ac:spMkLst>
            <pc:docMk/>
            <pc:sldMk cId="3198122738" sldId="861"/>
            <ac:spMk id="34" creationId="{391C7C06-BA6B-41BA-AB81-7445D208A377}"/>
          </ac:spMkLst>
        </pc:spChg>
        <pc:spChg chg="mod">
          <ac:chgData name="Dan Dures" userId="a4d20157-df88-481d-80b8-beb62bbedd3b" providerId="ADAL" clId="{4F42DAD7-08A0-4EFE-9FD4-CB7C350CC723}" dt="2022-02-28T13:27:59.034" v="5579" actId="208"/>
          <ac:spMkLst>
            <pc:docMk/>
            <pc:sldMk cId="3198122738" sldId="861"/>
            <ac:spMk id="39" creationId="{6D3F6C76-4758-4AAD-83D9-61DCD0CE0A12}"/>
          </ac:spMkLst>
        </pc:spChg>
        <pc:spChg chg="mod">
          <ac:chgData name="Dan Dures" userId="a4d20157-df88-481d-80b8-beb62bbedd3b" providerId="ADAL" clId="{4F42DAD7-08A0-4EFE-9FD4-CB7C350CC723}" dt="2022-02-28T13:28:26.469" v="5586" actId="1076"/>
          <ac:spMkLst>
            <pc:docMk/>
            <pc:sldMk cId="3198122738" sldId="861"/>
            <ac:spMk id="40" creationId="{5F181F94-EF74-4A41-956C-4D8A26DB0B78}"/>
          </ac:spMkLst>
        </pc:spChg>
        <pc:spChg chg="mod">
          <ac:chgData name="Dan Dures" userId="a4d20157-df88-481d-80b8-beb62bbedd3b" providerId="ADAL" clId="{4F42DAD7-08A0-4EFE-9FD4-CB7C350CC723}" dt="2022-02-28T13:28:06.828" v="5580" actId="207"/>
          <ac:spMkLst>
            <pc:docMk/>
            <pc:sldMk cId="3198122738" sldId="861"/>
            <ac:spMk id="44" creationId="{700B0140-FE88-4DA1-AA0A-4BD65CB8A5B5}"/>
          </ac:spMkLst>
        </pc:spChg>
        <pc:spChg chg="mod">
          <ac:chgData name="Dan Dures" userId="a4d20157-df88-481d-80b8-beb62bbedd3b" providerId="ADAL" clId="{4F42DAD7-08A0-4EFE-9FD4-CB7C350CC723}" dt="2022-02-28T13:28:06.828" v="5580" actId="207"/>
          <ac:spMkLst>
            <pc:docMk/>
            <pc:sldMk cId="3198122738" sldId="861"/>
            <ac:spMk id="45" creationId="{BFB1155E-E86B-47A4-92D6-BE73BA93D55F}"/>
          </ac:spMkLst>
        </pc:spChg>
        <pc:spChg chg="mod">
          <ac:chgData name="Dan Dures" userId="a4d20157-df88-481d-80b8-beb62bbedd3b" providerId="ADAL" clId="{4F42DAD7-08A0-4EFE-9FD4-CB7C350CC723}" dt="2022-02-28T13:28:06.828" v="5580" actId="207"/>
          <ac:spMkLst>
            <pc:docMk/>
            <pc:sldMk cId="3198122738" sldId="861"/>
            <ac:spMk id="49" creationId="{7AEAEF07-FC89-425C-88F7-826837AB3757}"/>
          </ac:spMkLst>
        </pc:spChg>
        <pc:spChg chg="mod">
          <ac:chgData name="Dan Dures" userId="a4d20157-df88-481d-80b8-beb62bbedd3b" providerId="ADAL" clId="{4F42DAD7-08A0-4EFE-9FD4-CB7C350CC723}" dt="2022-02-28T13:28:06.828" v="5580" actId="207"/>
          <ac:spMkLst>
            <pc:docMk/>
            <pc:sldMk cId="3198122738" sldId="861"/>
            <ac:spMk id="55" creationId="{AF8624EA-CDB7-4D89-A621-4EBB40FD60E3}"/>
          </ac:spMkLst>
        </pc:spChg>
        <pc:spChg chg="mod">
          <ac:chgData name="Dan Dures" userId="a4d20157-df88-481d-80b8-beb62bbedd3b" providerId="ADAL" clId="{4F42DAD7-08A0-4EFE-9FD4-CB7C350CC723}" dt="2022-02-28T13:28:06.828" v="5580" actId="207"/>
          <ac:spMkLst>
            <pc:docMk/>
            <pc:sldMk cId="3198122738" sldId="861"/>
            <ac:spMk id="56" creationId="{51F5ABB3-5450-47AD-BFC2-510A0DD52923}"/>
          </ac:spMkLst>
        </pc:spChg>
        <pc:picChg chg="mod">
          <ac:chgData name="Dan Dures" userId="a4d20157-df88-481d-80b8-beb62bbedd3b" providerId="ADAL" clId="{4F42DAD7-08A0-4EFE-9FD4-CB7C350CC723}" dt="2022-02-28T13:28:21.627" v="5585" actId="1037"/>
          <ac:picMkLst>
            <pc:docMk/>
            <pc:sldMk cId="3198122738" sldId="861"/>
            <ac:picMk id="61" creationId="{93C3C55C-5538-475B-B5AD-633C8361F41D}"/>
          </ac:picMkLst>
        </pc:picChg>
        <pc:cxnChg chg="mod">
          <ac:chgData name="Dan Dures" userId="a4d20157-df88-481d-80b8-beb62bbedd3b" providerId="ADAL" clId="{4F42DAD7-08A0-4EFE-9FD4-CB7C350CC723}" dt="2022-02-28T13:28:09.955" v="5581" actId="208"/>
          <ac:cxnSpMkLst>
            <pc:docMk/>
            <pc:sldMk cId="3198122738" sldId="861"/>
            <ac:cxnSpMk id="63" creationId="{C33A2B71-95EE-4EEF-95E9-13391FEE5B2E}"/>
          </ac:cxnSpMkLst>
        </pc:cxnChg>
        <pc:cxnChg chg="mod">
          <ac:chgData name="Dan Dures" userId="a4d20157-df88-481d-80b8-beb62bbedd3b" providerId="ADAL" clId="{4F42DAD7-08A0-4EFE-9FD4-CB7C350CC723}" dt="2022-02-28T13:28:09.955" v="5581" actId="208"/>
          <ac:cxnSpMkLst>
            <pc:docMk/>
            <pc:sldMk cId="3198122738" sldId="861"/>
            <ac:cxnSpMk id="64" creationId="{14FBBBE3-E64D-44AA-9FAA-96E4256A4D46}"/>
          </ac:cxnSpMkLst>
        </pc:cxnChg>
      </pc:sldChg>
      <pc:sldChg chg="modSp add mod">
        <pc:chgData name="Dan Dures" userId="a4d20157-df88-481d-80b8-beb62bbedd3b" providerId="ADAL" clId="{4F42DAD7-08A0-4EFE-9FD4-CB7C350CC723}" dt="2022-02-28T13:22:24.507" v="5496" actId="20577"/>
        <pc:sldMkLst>
          <pc:docMk/>
          <pc:sldMk cId="511254250" sldId="875"/>
        </pc:sldMkLst>
        <pc:spChg chg="mod">
          <ac:chgData name="Dan Dures" userId="a4d20157-df88-481d-80b8-beb62bbedd3b" providerId="ADAL" clId="{4F42DAD7-08A0-4EFE-9FD4-CB7C350CC723}" dt="2022-02-28T13:22:24.507" v="5496" actId="20577"/>
          <ac:spMkLst>
            <pc:docMk/>
            <pc:sldMk cId="511254250" sldId="875"/>
            <ac:spMk id="9" creationId="{9D48F98F-DD84-41A3-9B7B-F7A2F0C94456}"/>
          </ac:spMkLst>
        </pc:spChg>
        <pc:spChg chg="mod">
          <ac:chgData name="Dan Dures" userId="a4d20157-df88-481d-80b8-beb62bbedd3b" providerId="ADAL" clId="{4F42DAD7-08A0-4EFE-9FD4-CB7C350CC723}" dt="2022-02-28T13:22:04.682" v="5492" actId="208"/>
          <ac:spMkLst>
            <pc:docMk/>
            <pc:sldMk cId="511254250" sldId="875"/>
            <ac:spMk id="11" creationId="{0C693BC3-CD11-4DA9-BE51-48265AF56EB8}"/>
          </ac:spMkLst>
        </pc:spChg>
        <pc:spChg chg="mod">
          <ac:chgData name="Dan Dures" userId="a4d20157-df88-481d-80b8-beb62bbedd3b" providerId="ADAL" clId="{4F42DAD7-08A0-4EFE-9FD4-CB7C350CC723}" dt="2022-02-28T13:22:04.682" v="5492" actId="208"/>
          <ac:spMkLst>
            <pc:docMk/>
            <pc:sldMk cId="511254250" sldId="875"/>
            <ac:spMk id="19" creationId="{A93B4A0A-70CA-42E8-B1BC-20317794CD20}"/>
          </ac:spMkLst>
        </pc:spChg>
        <pc:spChg chg="mod">
          <ac:chgData name="Dan Dures" userId="a4d20157-df88-481d-80b8-beb62bbedd3b" providerId="ADAL" clId="{4F42DAD7-08A0-4EFE-9FD4-CB7C350CC723}" dt="2022-02-28T13:22:12.007" v="5493" actId="207"/>
          <ac:spMkLst>
            <pc:docMk/>
            <pc:sldMk cId="511254250" sldId="875"/>
            <ac:spMk id="33" creationId="{DD11D936-B6B3-4ECA-95D7-114E50A9B0C2}"/>
          </ac:spMkLst>
        </pc:spChg>
        <pc:spChg chg="mod">
          <ac:chgData name="Dan Dures" userId="a4d20157-df88-481d-80b8-beb62bbedd3b" providerId="ADAL" clId="{4F42DAD7-08A0-4EFE-9FD4-CB7C350CC723}" dt="2022-02-28T13:22:12.007" v="5493" actId="207"/>
          <ac:spMkLst>
            <pc:docMk/>
            <pc:sldMk cId="511254250" sldId="875"/>
            <ac:spMk id="35" creationId="{54CA9453-725B-4A37-AA77-F7364DAD97CD}"/>
          </ac:spMkLst>
        </pc:spChg>
        <pc:spChg chg="mod">
          <ac:chgData name="Dan Dures" userId="a4d20157-df88-481d-80b8-beb62bbedd3b" providerId="ADAL" clId="{4F42DAD7-08A0-4EFE-9FD4-CB7C350CC723}" dt="2022-02-28T13:22:12.007" v="5493" actId="207"/>
          <ac:spMkLst>
            <pc:docMk/>
            <pc:sldMk cId="511254250" sldId="875"/>
            <ac:spMk id="37" creationId="{6B4FEFBE-36B5-405F-8AB5-6566C2C59DF4}"/>
          </ac:spMkLst>
        </pc:spChg>
        <pc:spChg chg="mod">
          <ac:chgData name="Dan Dures" userId="a4d20157-df88-481d-80b8-beb62bbedd3b" providerId="ADAL" clId="{4F42DAD7-08A0-4EFE-9FD4-CB7C350CC723}" dt="2022-02-28T13:22:12.007" v="5493" actId="207"/>
          <ac:spMkLst>
            <pc:docMk/>
            <pc:sldMk cId="511254250" sldId="875"/>
            <ac:spMk id="39" creationId="{7FC44EE6-78AC-454D-9CA3-591F79D93161}"/>
          </ac:spMkLst>
        </pc:spChg>
        <pc:spChg chg="mod">
          <ac:chgData name="Dan Dures" userId="a4d20157-df88-481d-80b8-beb62bbedd3b" providerId="ADAL" clId="{4F42DAD7-08A0-4EFE-9FD4-CB7C350CC723}" dt="2022-02-28T13:22:12.007" v="5493" actId="207"/>
          <ac:spMkLst>
            <pc:docMk/>
            <pc:sldMk cId="511254250" sldId="875"/>
            <ac:spMk id="41" creationId="{A5155198-B2FB-43C0-A484-DBB78304F510}"/>
          </ac:spMkLst>
        </pc:spChg>
        <pc:cxnChg chg="mod">
          <ac:chgData name="Dan Dures" userId="a4d20157-df88-481d-80b8-beb62bbedd3b" providerId="ADAL" clId="{4F42DAD7-08A0-4EFE-9FD4-CB7C350CC723}" dt="2022-02-28T13:22:04.682" v="5492" actId="208"/>
          <ac:cxnSpMkLst>
            <pc:docMk/>
            <pc:sldMk cId="511254250" sldId="875"/>
            <ac:cxnSpMk id="10" creationId="{3CA497B2-BF01-4403-881C-D128F8B9F8C6}"/>
          </ac:cxnSpMkLst>
        </pc:cxnChg>
        <pc:cxnChg chg="mod">
          <ac:chgData name="Dan Dures" userId="a4d20157-df88-481d-80b8-beb62bbedd3b" providerId="ADAL" clId="{4F42DAD7-08A0-4EFE-9FD4-CB7C350CC723}" dt="2022-02-28T13:22:04.682" v="5492" actId="208"/>
          <ac:cxnSpMkLst>
            <pc:docMk/>
            <pc:sldMk cId="511254250" sldId="875"/>
            <ac:cxnSpMk id="15" creationId="{CBB87C01-9ADD-4C84-8F81-2DBFBDD9EE5D}"/>
          </ac:cxnSpMkLst>
        </pc:cxnChg>
        <pc:cxnChg chg="mod">
          <ac:chgData name="Dan Dures" userId="a4d20157-df88-481d-80b8-beb62bbedd3b" providerId="ADAL" clId="{4F42DAD7-08A0-4EFE-9FD4-CB7C350CC723}" dt="2022-02-28T13:22:04.682" v="5492" actId="208"/>
          <ac:cxnSpMkLst>
            <pc:docMk/>
            <pc:sldMk cId="511254250" sldId="875"/>
            <ac:cxnSpMk id="17" creationId="{6740A72D-F565-4443-A938-42CE6BB220CB}"/>
          </ac:cxnSpMkLst>
        </pc:cxnChg>
        <pc:cxnChg chg="mod">
          <ac:chgData name="Dan Dures" userId="a4d20157-df88-481d-80b8-beb62bbedd3b" providerId="ADAL" clId="{4F42DAD7-08A0-4EFE-9FD4-CB7C350CC723}" dt="2022-02-28T13:22:04.682" v="5492" actId="208"/>
          <ac:cxnSpMkLst>
            <pc:docMk/>
            <pc:sldMk cId="511254250" sldId="875"/>
            <ac:cxnSpMk id="22" creationId="{8EDADB63-3939-4180-8D5A-3B32365B44EA}"/>
          </ac:cxnSpMkLst>
        </pc:cxnChg>
      </pc:sldChg>
      <pc:sldChg chg="modSp add mod">
        <pc:chgData name="Dan Dures" userId="a4d20157-df88-481d-80b8-beb62bbedd3b" providerId="ADAL" clId="{4F42DAD7-08A0-4EFE-9FD4-CB7C350CC723}" dt="2022-02-28T13:25:51.913" v="5538" actId="208"/>
        <pc:sldMkLst>
          <pc:docMk/>
          <pc:sldMk cId="2028284021" sldId="876"/>
        </pc:sldMkLst>
        <pc:spChg chg="mod">
          <ac:chgData name="Dan Dures" userId="a4d20157-df88-481d-80b8-beb62bbedd3b" providerId="ADAL" clId="{4F42DAD7-08A0-4EFE-9FD4-CB7C350CC723}" dt="2022-02-28T13:25:47.517" v="5537" actId="208"/>
          <ac:spMkLst>
            <pc:docMk/>
            <pc:sldMk cId="2028284021" sldId="876"/>
            <ac:spMk id="16" creationId="{BE8A45EF-8C0F-41EA-82D9-9B2D07684D0C}"/>
          </ac:spMkLst>
        </pc:spChg>
        <pc:spChg chg="mod">
          <ac:chgData name="Dan Dures" userId="a4d20157-df88-481d-80b8-beb62bbedd3b" providerId="ADAL" clId="{4F42DAD7-08A0-4EFE-9FD4-CB7C350CC723}" dt="2022-02-28T13:25:47.517" v="5537" actId="208"/>
          <ac:spMkLst>
            <pc:docMk/>
            <pc:sldMk cId="2028284021" sldId="876"/>
            <ac:spMk id="18" creationId="{C39E1655-6A1B-4210-911C-FFBA2157F254}"/>
          </ac:spMkLst>
        </pc:spChg>
        <pc:cxnChg chg="mod">
          <ac:chgData name="Dan Dures" userId="a4d20157-df88-481d-80b8-beb62bbedd3b" providerId="ADAL" clId="{4F42DAD7-08A0-4EFE-9FD4-CB7C350CC723}" dt="2022-02-28T13:25:51.913" v="5538" actId="208"/>
          <ac:cxnSpMkLst>
            <pc:docMk/>
            <pc:sldMk cId="2028284021" sldId="876"/>
            <ac:cxnSpMk id="21" creationId="{1E125B9D-8ABF-4138-A9EE-13A0B7442E75}"/>
          </ac:cxnSpMkLst>
        </pc:cxnChg>
        <pc:cxnChg chg="mod">
          <ac:chgData name="Dan Dures" userId="a4d20157-df88-481d-80b8-beb62bbedd3b" providerId="ADAL" clId="{4F42DAD7-08A0-4EFE-9FD4-CB7C350CC723}" dt="2022-02-28T13:25:51.913" v="5538" actId="208"/>
          <ac:cxnSpMkLst>
            <pc:docMk/>
            <pc:sldMk cId="2028284021" sldId="876"/>
            <ac:cxnSpMk id="23" creationId="{AEE90AFB-F8BD-47CD-BEC3-53D93969F72B}"/>
          </ac:cxnSpMkLst>
        </pc:cxnChg>
      </pc:sldChg>
      <pc:sldChg chg="modSp add mod">
        <pc:chgData name="Dan Dures" userId="a4d20157-df88-481d-80b8-beb62bbedd3b" providerId="ADAL" clId="{4F42DAD7-08A0-4EFE-9FD4-CB7C350CC723}" dt="2022-02-28T13:23:48.563" v="5509" actId="1076"/>
        <pc:sldMkLst>
          <pc:docMk/>
          <pc:sldMk cId="1347744924" sldId="879"/>
        </pc:sldMkLst>
        <pc:spChg chg="mod">
          <ac:chgData name="Dan Dures" userId="a4d20157-df88-481d-80b8-beb62bbedd3b" providerId="ADAL" clId="{4F42DAD7-08A0-4EFE-9FD4-CB7C350CC723}" dt="2022-02-28T13:23:48.563" v="5509" actId="1076"/>
          <ac:spMkLst>
            <pc:docMk/>
            <pc:sldMk cId="1347744924" sldId="879"/>
            <ac:spMk id="3" creationId="{55BF20E3-A34F-4F95-A9C1-E5BFC4FDEAD3}"/>
          </ac:spMkLst>
        </pc:spChg>
        <pc:spChg chg="mod">
          <ac:chgData name="Dan Dures" userId="a4d20157-df88-481d-80b8-beb62bbedd3b" providerId="ADAL" clId="{4F42DAD7-08A0-4EFE-9FD4-CB7C350CC723}" dt="2022-02-28T13:23:09.853" v="5505" actId="208"/>
          <ac:spMkLst>
            <pc:docMk/>
            <pc:sldMk cId="1347744924" sldId="879"/>
            <ac:spMk id="6" creationId="{8B8B9089-4ADD-459A-A3C6-86B05E87FA82}"/>
          </ac:spMkLst>
        </pc:spChg>
        <pc:spChg chg="mod">
          <ac:chgData name="Dan Dures" userId="a4d20157-df88-481d-80b8-beb62bbedd3b" providerId="ADAL" clId="{4F42DAD7-08A0-4EFE-9FD4-CB7C350CC723}" dt="2022-02-28T13:23:09.853" v="5505" actId="208"/>
          <ac:spMkLst>
            <pc:docMk/>
            <pc:sldMk cId="1347744924" sldId="879"/>
            <ac:spMk id="9" creationId="{F4A56AE0-5952-47B9-A66B-773B3CAE6AEC}"/>
          </ac:spMkLst>
        </pc:spChg>
        <pc:spChg chg="mod">
          <ac:chgData name="Dan Dures" userId="a4d20157-df88-481d-80b8-beb62bbedd3b" providerId="ADAL" clId="{4F42DAD7-08A0-4EFE-9FD4-CB7C350CC723}" dt="2022-02-28T13:23:45.900" v="5508" actId="1076"/>
          <ac:spMkLst>
            <pc:docMk/>
            <pc:sldMk cId="1347744924" sldId="879"/>
            <ac:spMk id="11" creationId="{0BC83401-6A48-4F38-960A-878142FA561F}"/>
          </ac:spMkLst>
        </pc:spChg>
        <pc:cxnChg chg="mod">
          <ac:chgData name="Dan Dures" userId="a4d20157-df88-481d-80b8-beb62bbedd3b" providerId="ADAL" clId="{4F42DAD7-08A0-4EFE-9FD4-CB7C350CC723}" dt="2022-02-28T13:23:38.152" v="5506" actId="1076"/>
          <ac:cxnSpMkLst>
            <pc:docMk/>
            <pc:sldMk cId="1347744924" sldId="879"/>
            <ac:cxnSpMk id="7" creationId="{0B538952-7255-4A8B-B94E-5C319D20BBE2}"/>
          </ac:cxnSpMkLst>
        </pc:cxnChg>
      </pc:sldChg>
      <pc:sldChg chg="addSp delSp modSp mod modClrScheme delAnim modAnim chgLayout">
        <pc:chgData name="Dan Dures" userId="a4d20157-df88-481d-80b8-beb62bbedd3b" providerId="ADAL" clId="{4F42DAD7-08A0-4EFE-9FD4-CB7C350CC723}" dt="2022-02-18T16:49:17.072" v="4691" actId="1076"/>
        <pc:sldMkLst>
          <pc:docMk/>
          <pc:sldMk cId="87654689" sldId="917"/>
        </pc:sldMkLst>
        <pc:spChg chg="mod ord">
          <ac:chgData name="Dan Dures" userId="a4d20157-df88-481d-80b8-beb62bbedd3b" providerId="ADAL" clId="{4F42DAD7-08A0-4EFE-9FD4-CB7C350CC723}" dt="2022-02-18T16:32:43.857" v="3870" actId="121"/>
          <ac:spMkLst>
            <pc:docMk/>
            <pc:sldMk cId="87654689" sldId="917"/>
            <ac:spMk id="2" creationId="{60FF4F21-BF10-4AD5-BDDC-F1944C41C2F2}"/>
          </ac:spMkLst>
        </pc:spChg>
        <pc:spChg chg="add mod ord">
          <ac:chgData name="Dan Dures" userId="a4d20157-df88-481d-80b8-beb62bbedd3b" providerId="ADAL" clId="{4F42DAD7-08A0-4EFE-9FD4-CB7C350CC723}" dt="2022-02-18T16:49:17.072" v="4691" actId="1076"/>
          <ac:spMkLst>
            <pc:docMk/>
            <pc:sldMk cId="87654689" sldId="917"/>
            <ac:spMk id="6" creationId="{C9F530E3-7A36-484D-AD5C-4A347E2393C3}"/>
          </ac:spMkLst>
        </pc:spChg>
        <pc:spChg chg="add del mod">
          <ac:chgData name="Dan Dures" userId="a4d20157-df88-481d-80b8-beb62bbedd3b" providerId="ADAL" clId="{4F42DAD7-08A0-4EFE-9FD4-CB7C350CC723}" dt="2022-02-18T16:29:39.816" v="3530" actId="478"/>
          <ac:spMkLst>
            <pc:docMk/>
            <pc:sldMk cId="87654689" sldId="917"/>
            <ac:spMk id="9" creationId="{3D1AA4C1-ACE6-4D4F-B74D-F67ADAFBAD70}"/>
          </ac:spMkLst>
        </pc:spChg>
        <pc:spChg chg="del mod">
          <ac:chgData name="Dan Dures" userId="a4d20157-df88-481d-80b8-beb62bbedd3b" providerId="ADAL" clId="{4F42DAD7-08A0-4EFE-9FD4-CB7C350CC723}" dt="2022-02-18T16:32:45.600" v="3871" actId="478"/>
          <ac:spMkLst>
            <pc:docMk/>
            <pc:sldMk cId="87654689" sldId="917"/>
            <ac:spMk id="11" creationId="{01ACE01C-BC6F-441D-A535-ADAABEA46B0D}"/>
          </ac:spMkLst>
        </pc:spChg>
        <pc:spChg chg="del mod">
          <ac:chgData name="Dan Dures" userId="a4d20157-df88-481d-80b8-beb62bbedd3b" providerId="ADAL" clId="{4F42DAD7-08A0-4EFE-9FD4-CB7C350CC723}" dt="2022-02-18T16:26:47.364" v="3366" actId="478"/>
          <ac:spMkLst>
            <pc:docMk/>
            <pc:sldMk cId="87654689" sldId="917"/>
            <ac:spMk id="12" creationId="{CBD7FE34-FA47-46AB-AB8E-77F887A867D0}"/>
          </ac:spMkLst>
        </pc:spChg>
        <pc:picChg chg="add mod">
          <ac:chgData name="Dan Dures" userId="a4d20157-df88-481d-80b8-beb62bbedd3b" providerId="ADAL" clId="{4F42DAD7-08A0-4EFE-9FD4-CB7C350CC723}" dt="2022-02-18T16:32:49.964" v="3873" actId="1076"/>
          <ac:picMkLst>
            <pc:docMk/>
            <pc:sldMk cId="87654689" sldId="917"/>
            <ac:picMk id="4" creationId="{3F068715-B75F-40E9-BE2B-9A71131B0EA7}"/>
          </ac:picMkLst>
        </pc:picChg>
        <pc:picChg chg="del mod">
          <ac:chgData name="Dan Dures" userId="a4d20157-df88-481d-80b8-beb62bbedd3b" providerId="ADAL" clId="{4F42DAD7-08A0-4EFE-9FD4-CB7C350CC723}" dt="2022-02-18T16:27:35.454" v="3370" actId="478"/>
          <ac:picMkLst>
            <pc:docMk/>
            <pc:sldMk cId="87654689" sldId="917"/>
            <ac:picMk id="5" creationId="{65C5DF42-BE88-4FAA-9EFF-EBDB63ACF019}"/>
          </ac:picMkLst>
        </pc:picChg>
      </pc:sldChg>
      <pc:sldChg chg="addSp delSp modSp mod modClrScheme modAnim chgLayout">
        <pc:chgData name="Dan Dures" userId="a4d20157-df88-481d-80b8-beb62bbedd3b" providerId="ADAL" clId="{4F42DAD7-08A0-4EFE-9FD4-CB7C350CC723}" dt="2022-02-18T16:50:46.133" v="4717" actId="6549"/>
        <pc:sldMkLst>
          <pc:docMk/>
          <pc:sldMk cId="2587464404" sldId="985"/>
        </pc:sldMkLst>
        <pc:spChg chg="mod ord">
          <ac:chgData name="Dan Dures" userId="a4d20157-df88-481d-80b8-beb62bbedd3b" providerId="ADAL" clId="{4F42DAD7-08A0-4EFE-9FD4-CB7C350CC723}" dt="2022-02-18T16:50:46.133" v="4717" actId="6549"/>
          <ac:spMkLst>
            <pc:docMk/>
            <pc:sldMk cId="2587464404" sldId="985"/>
            <ac:spMk id="2" creationId="{60FF4F21-BF10-4AD5-BDDC-F1944C41C2F2}"/>
          </ac:spMkLst>
        </pc:spChg>
        <pc:spChg chg="add mod ord">
          <ac:chgData name="Dan Dures" userId="a4d20157-df88-481d-80b8-beb62bbedd3b" providerId="ADAL" clId="{4F42DAD7-08A0-4EFE-9FD4-CB7C350CC723}" dt="2022-02-18T16:20:07.370" v="2998" actId="1076"/>
          <ac:spMkLst>
            <pc:docMk/>
            <pc:sldMk cId="2587464404" sldId="985"/>
            <ac:spMk id="4" creationId="{C74174E2-57FA-4531-8E74-9A6B668EA0A2}"/>
          </ac:spMkLst>
        </pc:spChg>
        <pc:spChg chg="mod topLvl">
          <ac:chgData name="Dan Dures" userId="a4d20157-df88-481d-80b8-beb62bbedd3b" providerId="ADAL" clId="{4F42DAD7-08A0-4EFE-9FD4-CB7C350CC723}" dt="2022-02-18T16:15:55.839" v="2675" actId="1076"/>
          <ac:spMkLst>
            <pc:docMk/>
            <pc:sldMk cId="2587464404" sldId="985"/>
            <ac:spMk id="7" creationId="{527D18D7-D6B4-4CC2-9EB5-E988F1430B9B}"/>
          </ac:spMkLst>
        </pc:spChg>
        <pc:spChg chg="add mod">
          <ac:chgData name="Dan Dures" userId="a4d20157-df88-481d-80b8-beb62bbedd3b" providerId="ADAL" clId="{4F42DAD7-08A0-4EFE-9FD4-CB7C350CC723}" dt="2022-02-18T16:15:55.839" v="2675" actId="1076"/>
          <ac:spMkLst>
            <pc:docMk/>
            <pc:sldMk cId="2587464404" sldId="985"/>
            <ac:spMk id="9" creationId="{E4CAB109-8950-4676-A003-4182B906DE67}"/>
          </ac:spMkLst>
        </pc:spChg>
        <pc:spChg chg="mod topLvl">
          <ac:chgData name="Dan Dures" userId="a4d20157-df88-481d-80b8-beb62bbedd3b" providerId="ADAL" clId="{4F42DAD7-08A0-4EFE-9FD4-CB7C350CC723}" dt="2022-02-18T16:15:55.839" v="2675" actId="1076"/>
          <ac:spMkLst>
            <pc:docMk/>
            <pc:sldMk cId="2587464404" sldId="985"/>
            <ac:spMk id="11" creationId="{A9CD0F96-7EB8-4890-AA65-09690CC7D4DB}"/>
          </ac:spMkLst>
        </pc:spChg>
        <pc:spChg chg="add del mod">
          <ac:chgData name="Dan Dures" userId="a4d20157-df88-481d-80b8-beb62bbedd3b" providerId="ADAL" clId="{4F42DAD7-08A0-4EFE-9FD4-CB7C350CC723}" dt="2022-02-18T16:18:15.571" v="2855" actId="478"/>
          <ac:spMkLst>
            <pc:docMk/>
            <pc:sldMk cId="2587464404" sldId="985"/>
            <ac:spMk id="14" creationId="{0EBF081C-65AD-4FE7-9D5D-349FFC4CC88B}"/>
          </ac:spMkLst>
        </pc:spChg>
        <pc:spChg chg="add mod">
          <ac:chgData name="Dan Dures" userId="a4d20157-df88-481d-80b8-beb62bbedd3b" providerId="ADAL" clId="{4F42DAD7-08A0-4EFE-9FD4-CB7C350CC723}" dt="2022-02-18T16:18:49.767" v="2867" actId="1076"/>
          <ac:spMkLst>
            <pc:docMk/>
            <pc:sldMk cId="2587464404" sldId="985"/>
            <ac:spMk id="15" creationId="{0ADD5104-619E-444D-AD0C-ADF417BEFC17}"/>
          </ac:spMkLst>
        </pc:spChg>
        <pc:grpChg chg="add del mod">
          <ac:chgData name="Dan Dures" userId="a4d20157-df88-481d-80b8-beb62bbedd3b" providerId="ADAL" clId="{4F42DAD7-08A0-4EFE-9FD4-CB7C350CC723}" dt="2022-02-18T13:48:53.942" v="1559" actId="165"/>
          <ac:grpSpMkLst>
            <pc:docMk/>
            <pc:sldMk cId="2587464404" sldId="985"/>
            <ac:grpSpMk id="3" creationId="{F5843A39-763A-4525-80B2-27EC449B526B}"/>
          </ac:grpSpMkLst>
        </pc:grpChg>
        <pc:picChg chg="add mod">
          <ac:chgData name="Dan Dures" userId="a4d20157-df88-481d-80b8-beb62bbedd3b" providerId="ADAL" clId="{4F42DAD7-08A0-4EFE-9FD4-CB7C350CC723}" dt="2022-02-18T16:16:09.076" v="2678" actId="1076"/>
          <ac:picMkLst>
            <pc:docMk/>
            <pc:sldMk cId="2587464404" sldId="985"/>
            <ac:picMk id="6" creationId="{68E9EF6D-5AE4-4C98-9A9A-E81FB01078FE}"/>
          </ac:picMkLst>
        </pc:picChg>
        <pc:picChg chg="mod topLvl modCrop">
          <ac:chgData name="Dan Dures" userId="a4d20157-df88-481d-80b8-beb62bbedd3b" providerId="ADAL" clId="{4F42DAD7-08A0-4EFE-9FD4-CB7C350CC723}" dt="2022-02-18T16:15:55.839" v="2675" actId="1076"/>
          <ac:picMkLst>
            <pc:docMk/>
            <pc:sldMk cId="2587464404" sldId="985"/>
            <ac:picMk id="8" creationId="{5B76F10A-963D-40C4-AD2C-84D50AF8DB3C}"/>
          </ac:picMkLst>
        </pc:picChg>
        <pc:picChg chg="mod topLvl">
          <ac:chgData name="Dan Dures" userId="a4d20157-df88-481d-80b8-beb62bbedd3b" providerId="ADAL" clId="{4F42DAD7-08A0-4EFE-9FD4-CB7C350CC723}" dt="2022-02-18T16:15:55.839" v="2675" actId="1076"/>
          <ac:picMkLst>
            <pc:docMk/>
            <pc:sldMk cId="2587464404" sldId="985"/>
            <ac:picMk id="10" creationId="{659BBF8C-6D1E-4BE3-8654-DB4A75F070D3}"/>
          </ac:picMkLst>
        </pc:picChg>
        <pc:picChg chg="add mod modCrop">
          <ac:chgData name="Dan Dures" userId="a4d20157-df88-481d-80b8-beb62bbedd3b" providerId="ADAL" clId="{4F42DAD7-08A0-4EFE-9FD4-CB7C350CC723}" dt="2022-02-18T16:18:33.206" v="2861" actId="1076"/>
          <ac:picMkLst>
            <pc:docMk/>
            <pc:sldMk cId="2587464404" sldId="985"/>
            <ac:picMk id="13" creationId="{17C21E27-7751-4D28-B5FD-D055D228A28E}"/>
          </ac:picMkLst>
        </pc:picChg>
      </pc:sldChg>
      <pc:sldChg chg="del">
        <pc:chgData name="Dan Dures" userId="a4d20157-df88-481d-80b8-beb62bbedd3b" providerId="ADAL" clId="{4F42DAD7-08A0-4EFE-9FD4-CB7C350CC723}" dt="2022-02-18T12:20:15.166" v="1291" actId="47"/>
        <pc:sldMkLst>
          <pc:docMk/>
          <pc:sldMk cId="663360808" sldId="1007"/>
        </pc:sldMkLst>
      </pc:sldChg>
      <pc:sldChg chg="delSp modSp mod modClrScheme chgLayout">
        <pc:chgData name="Dan Dures" userId="a4d20157-df88-481d-80b8-beb62bbedd3b" providerId="ADAL" clId="{4F42DAD7-08A0-4EFE-9FD4-CB7C350CC723}" dt="2022-02-28T13:13:22.771" v="5390" actId="1076"/>
        <pc:sldMkLst>
          <pc:docMk/>
          <pc:sldMk cId="903998618" sldId="1008"/>
        </pc:sldMkLst>
        <pc:spChg chg="mod ord">
          <ac:chgData name="Dan Dures" userId="a4d20157-df88-481d-80b8-beb62bbedd3b" providerId="ADAL" clId="{4F42DAD7-08A0-4EFE-9FD4-CB7C350CC723}" dt="2022-02-18T11:53:07.342" v="800" actId="20577"/>
          <ac:spMkLst>
            <pc:docMk/>
            <pc:sldMk cId="903998618" sldId="1008"/>
            <ac:spMk id="2" creationId="{ECDE7C10-9870-4387-9EBE-142F2A3C8881}"/>
          </ac:spMkLst>
        </pc:spChg>
        <pc:spChg chg="mod ord">
          <ac:chgData name="Dan Dures" userId="a4d20157-df88-481d-80b8-beb62bbedd3b" providerId="ADAL" clId="{4F42DAD7-08A0-4EFE-9FD4-CB7C350CC723}" dt="2022-02-23T10:55:10.150" v="5235" actId="20577"/>
          <ac:spMkLst>
            <pc:docMk/>
            <pc:sldMk cId="903998618" sldId="1008"/>
            <ac:spMk id="3" creationId="{800AD9C2-AAED-40B7-8CED-3612B2A994E7}"/>
          </ac:spMkLst>
        </pc:spChg>
        <pc:spChg chg="del mod">
          <ac:chgData name="Dan Dures" userId="a4d20157-df88-481d-80b8-beb62bbedd3b" providerId="ADAL" clId="{4F42DAD7-08A0-4EFE-9FD4-CB7C350CC723}" dt="2022-02-18T11:40:46.470" v="140" actId="478"/>
          <ac:spMkLst>
            <pc:docMk/>
            <pc:sldMk cId="903998618" sldId="1008"/>
            <ac:spMk id="4" creationId="{924470EA-8FF1-4BDD-A58C-51FB35318525}"/>
          </ac:spMkLst>
        </pc:spChg>
        <pc:picChg chg="mod">
          <ac:chgData name="Dan Dures" userId="a4d20157-df88-481d-80b8-beb62bbedd3b" providerId="ADAL" clId="{4F42DAD7-08A0-4EFE-9FD4-CB7C350CC723}" dt="2022-02-28T13:13:22.771" v="5390" actId="1076"/>
          <ac:picMkLst>
            <pc:docMk/>
            <pc:sldMk cId="903998618" sldId="1008"/>
            <ac:picMk id="6" creationId="{FA105B1C-9C7B-40FA-AC41-0B79DDB28137}"/>
          </ac:picMkLst>
        </pc:picChg>
      </pc:sldChg>
      <pc:sldChg chg="del">
        <pc:chgData name="Dan Dures" userId="a4d20157-df88-481d-80b8-beb62bbedd3b" providerId="ADAL" clId="{4F42DAD7-08A0-4EFE-9FD4-CB7C350CC723}" dt="2022-02-18T11:52:11.588" v="680" actId="47"/>
        <pc:sldMkLst>
          <pc:docMk/>
          <pc:sldMk cId="204726698" sldId="1009"/>
        </pc:sldMkLst>
      </pc:sldChg>
      <pc:sldChg chg="del">
        <pc:chgData name="Dan Dures" userId="a4d20157-df88-481d-80b8-beb62bbedd3b" providerId="ADAL" clId="{4F42DAD7-08A0-4EFE-9FD4-CB7C350CC723}" dt="2022-02-18T11:52:11.588" v="680" actId="47"/>
        <pc:sldMkLst>
          <pc:docMk/>
          <pc:sldMk cId="2167251343" sldId="1011"/>
        </pc:sldMkLst>
      </pc:sldChg>
      <pc:sldChg chg="del">
        <pc:chgData name="Dan Dures" userId="a4d20157-df88-481d-80b8-beb62bbedd3b" providerId="ADAL" clId="{4F42DAD7-08A0-4EFE-9FD4-CB7C350CC723}" dt="2022-02-18T11:52:11.588" v="680" actId="47"/>
        <pc:sldMkLst>
          <pc:docMk/>
          <pc:sldMk cId="235585014" sldId="1013"/>
        </pc:sldMkLst>
      </pc:sldChg>
      <pc:sldChg chg="del">
        <pc:chgData name="Dan Dures" userId="a4d20157-df88-481d-80b8-beb62bbedd3b" providerId="ADAL" clId="{4F42DAD7-08A0-4EFE-9FD4-CB7C350CC723}" dt="2022-02-18T11:52:11.588" v="680" actId="47"/>
        <pc:sldMkLst>
          <pc:docMk/>
          <pc:sldMk cId="1477828202" sldId="1014"/>
        </pc:sldMkLst>
      </pc:sldChg>
      <pc:sldChg chg="modSp mod modClrScheme chgLayout">
        <pc:chgData name="Dan Dures" userId="a4d20157-df88-481d-80b8-beb62bbedd3b" providerId="ADAL" clId="{4F42DAD7-08A0-4EFE-9FD4-CB7C350CC723}" dt="2022-02-23T10:55:41.961" v="5238" actId="1076"/>
        <pc:sldMkLst>
          <pc:docMk/>
          <pc:sldMk cId="2480445128" sldId="1015"/>
        </pc:sldMkLst>
        <pc:spChg chg="mod">
          <ac:chgData name="Dan Dures" userId="a4d20157-df88-481d-80b8-beb62bbedd3b" providerId="ADAL" clId="{4F42DAD7-08A0-4EFE-9FD4-CB7C350CC723}" dt="2022-02-23T10:55:37.565" v="5237" actId="1076"/>
          <ac:spMkLst>
            <pc:docMk/>
            <pc:sldMk cId="2480445128" sldId="1015"/>
            <ac:spMk id="2" creationId="{874DA5D3-ACD9-46EC-96C9-8C864E7E44BD}"/>
          </ac:spMkLst>
        </pc:spChg>
        <pc:spChg chg="mod ord">
          <ac:chgData name="Dan Dures" userId="a4d20157-df88-481d-80b8-beb62bbedd3b" providerId="ADAL" clId="{4F42DAD7-08A0-4EFE-9FD4-CB7C350CC723}" dt="2022-02-18T16:50:39.391" v="4716" actId="6549"/>
          <ac:spMkLst>
            <pc:docMk/>
            <pc:sldMk cId="2480445128" sldId="1015"/>
            <ac:spMk id="3" creationId="{909BCB97-29BF-4E67-B8B8-C4FF9E367171}"/>
          </ac:spMkLst>
        </pc:spChg>
        <pc:spChg chg="mod ord">
          <ac:chgData name="Dan Dures" userId="a4d20157-df88-481d-80b8-beb62bbedd3b" providerId="ADAL" clId="{4F42DAD7-08A0-4EFE-9FD4-CB7C350CC723}" dt="2022-02-18T16:12:23.330" v="2413" actId="20577"/>
          <ac:spMkLst>
            <pc:docMk/>
            <pc:sldMk cId="2480445128" sldId="1015"/>
            <ac:spMk id="4" creationId="{1C868A6B-1F55-4603-991F-D19A7A396CB6}"/>
          </ac:spMkLst>
        </pc:spChg>
        <pc:spChg chg="mod">
          <ac:chgData name="Dan Dures" userId="a4d20157-df88-481d-80b8-beb62bbedd3b" providerId="ADAL" clId="{4F42DAD7-08A0-4EFE-9FD4-CB7C350CC723}" dt="2022-02-18T11:54:41.423" v="839" actId="207"/>
          <ac:spMkLst>
            <pc:docMk/>
            <pc:sldMk cId="2480445128" sldId="1015"/>
            <ac:spMk id="9" creationId="{BBED7EC8-10E3-4570-8E42-0F93CFF30C28}"/>
          </ac:spMkLst>
        </pc:spChg>
        <pc:spChg chg="mod">
          <ac:chgData name="Dan Dures" userId="a4d20157-df88-481d-80b8-beb62bbedd3b" providerId="ADAL" clId="{4F42DAD7-08A0-4EFE-9FD4-CB7C350CC723}" dt="2022-02-18T11:54:41.423" v="839" actId="207"/>
          <ac:spMkLst>
            <pc:docMk/>
            <pc:sldMk cId="2480445128" sldId="1015"/>
            <ac:spMk id="10" creationId="{719B0666-3359-45FC-83A2-97B4B9FC96B7}"/>
          </ac:spMkLst>
        </pc:spChg>
        <pc:spChg chg="mod">
          <ac:chgData name="Dan Dures" userId="a4d20157-df88-481d-80b8-beb62bbedd3b" providerId="ADAL" clId="{4F42DAD7-08A0-4EFE-9FD4-CB7C350CC723}" dt="2022-02-18T16:26:15.549" v="3358" actId="1076"/>
          <ac:spMkLst>
            <pc:docMk/>
            <pc:sldMk cId="2480445128" sldId="1015"/>
            <ac:spMk id="11" creationId="{BE9D0DAD-F0C2-4B1F-B67C-B734EC8EA195}"/>
          </ac:spMkLst>
        </pc:spChg>
        <pc:spChg chg="mod">
          <ac:chgData name="Dan Dures" userId="a4d20157-df88-481d-80b8-beb62bbedd3b" providerId="ADAL" clId="{4F42DAD7-08A0-4EFE-9FD4-CB7C350CC723}" dt="2022-02-23T10:55:41.961" v="5238" actId="1076"/>
          <ac:spMkLst>
            <pc:docMk/>
            <pc:sldMk cId="2480445128" sldId="1015"/>
            <ac:spMk id="12" creationId="{AF31DA87-7C94-4B93-B055-41610C8C2818}"/>
          </ac:spMkLst>
        </pc:spChg>
        <pc:spChg chg="mod">
          <ac:chgData name="Dan Dures" userId="a4d20157-df88-481d-80b8-beb62bbedd3b" providerId="ADAL" clId="{4F42DAD7-08A0-4EFE-9FD4-CB7C350CC723}" dt="2022-02-18T11:54:50.028" v="840" actId="207"/>
          <ac:spMkLst>
            <pc:docMk/>
            <pc:sldMk cId="2480445128" sldId="1015"/>
            <ac:spMk id="14" creationId="{3A1BBF32-6841-4410-BE27-48CB63462327}"/>
          </ac:spMkLst>
        </pc:spChg>
        <pc:picChg chg="mod">
          <ac:chgData name="Dan Dures" userId="a4d20157-df88-481d-80b8-beb62bbedd3b" providerId="ADAL" clId="{4F42DAD7-08A0-4EFE-9FD4-CB7C350CC723}" dt="2022-02-18T16:26:12.936" v="3357" actId="14100"/>
          <ac:picMkLst>
            <pc:docMk/>
            <pc:sldMk cId="2480445128" sldId="1015"/>
            <ac:picMk id="7" creationId="{EB8C2C65-F2F3-46B4-8A29-E4EA25E52118}"/>
          </ac:picMkLst>
        </pc:picChg>
      </pc:sldChg>
      <pc:sldChg chg="modSp mod modClrScheme modAnim chgLayout">
        <pc:chgData name="Dan Dures" userId="a4d20157-df88-481d-80b8-beb62bbedd3b" providerId="ADAL" clId="{4F42DAD7-08A0-4EFE-9FD4-CB7C350CC723}" dt="2022-03-04T13:07:39.695" v="5892"/>
        <pc:sldMkLst>
          <pc:docMk/>
          <pc:sldMk cId="4199616360" sldId="1018"/>
        </pc:sldMkLst>
        <pc:spChg chg="mod ord">
          <ac:chgData name="Dan Dures" userId="a4d20157-df88-481d-80b8-beb62bbedd3b" providerId="ADAL" clId="{4F42DAD7-08A0-4EFE-9FD4-CB7C350CC723}" dt="2022-02-18T16:24:45.168" v="3350" actId="14100"/>
          <ac:spMkLst>
            <pc:docMk/>
            <pc:sldMk cId="4199616360" sldId="1018"/>
            <ac:spMk id="2" creationId="{02B26768-706E-42B4-B256-193718FA0D4F}"/>
          </ac:spMkLst>
        </pc:spChg>
        <pc:spChg chg="mod ord">
          <ac:chgData name="Dan Dures" userId="a4d20157-df88-481d-80b8-beb62bbedd3b" providerId="ADAL" clId="{4F42DAD7-08A0-4EFE-9FD4-CB7C350CC723}" dt="2022-02-18T16:24:43.992" v="3349" actId="1076"/>
          <ac:spMkLst>
            <pc:docMk/>
            <pc:sldMk cId="4199616360" sldId="1018"/>
            <ac:spMk id="4" creationId="{479BB95C-612F-41DF-B1A6-137329A17452}"/>
          </ac:spMkLst>
        </pc:spChg>
        <pc:spChg chg="mod">
          <ac:chgData name="Dan Dures" userId="a4d20157-df88-481d-80b8-beb62bbedd3b" providerId="ADAL" clId="{4F42DAD7-08A0-4EFE-9FD4-CB7C350CC723}" dt="2022-02-18T12:22:04.775" v="1418" actId="108"/>
          <ac:spMkLst>
            <pc:docMk/>
            <pc:sldMk cId="4199616360" sldId="1018"/>
            <ac:spMk id="11" creationId="{B8B8CD92-847B-41A6-B909-B0A7754B0FA3}"/>
          </ac:spMkLst>
        </pc:spChg>
        <pc:spChg chg="mod">
          <ac:chgData name="Dan Dures" userId="a4d20157-df88-481d-80b8-beb62bbedd3b" providerId="ADAL" clId="{4F42DAD7-08A0-4EFE-9FD4-CB7C350CC723}" dt="2022-02-18T16:24:19.843" v="3265" actId="14100"/>
          <ac:spMkLst>
            <pc:docMk/>
            <pc:sldMk cId="4199616360" sldId="1018"/>
            <ac:spMk id="13" creationId="{3346F7EE-FFE0-4877-992E-DE91EB35DF05}"/>
          </ac:spMkLst>
        </pc:spChg>
        <pc:picChg chg="mod">
          <ac:chgData name="Dan Dures" userId="a4d20157-df88-481d-80b8-beb62bbedd3b" providerId="ADAL" clId="{4F42DAD7-08A0-4EFE-9FD4-CB7C350CC723}" dt="2022-02-18T16:24:17.030" v="3264" actId="1076"/>
          <ac:picMkLst>
            <pc:docMk/>
            <pc:sldMk cId="4199616360" sldId="1018"/>
            <ac:picMk id="12" creationId="{5450EEB1-4D33-4D11-AAB2-49C23DF2505F}"/>
          </ac:picMkLst>
        </pc:picChg>
      </pc:sldChg>
      <pc:sldChg chg="del">
        <pc:chgData name="Dan Dures" userId="a4d20157-df88-481d-80b8-beb62bbedd3b" providerId="ADAL" clId="{4F42DAD7-08A0-4EFE-9FD4-CB7C350CC723}" dt="2022-02-17T14:07:09.009" v="1" actId="47"/>
        <pc:sldMkLst>
          <pc:docMk/>
          <pc:sldMk cId="1713603467" sldId="2144867994"/>
        </pc:sldMkLst>
      </pc:sldChg>
      <pc:sldChg chg="addSp modSp add mod ord">
        <pc:chgData name="Dan Dures" userId="a4d20157-df88-481d-80b8-beb62bbedd3b" providerId="ADAL" clId="{4F42DAD7-08A0-4EFE-9FD4-CB7C350CC723}" dt="2022-02-28T13:15:56.443" v="5400" actId="207"/>
        <pc:sldMkLst>
          <pc:docMk/>
          <pc:sldMk cId="2160845082" sldId="2144867995"/>
        </pc:sldMkLst>
        <pc:spChg chg="mod">
          <ac:chgData name="Dan Dures" userId="a4d20157-df88-481d-80b8-beb62bbedd3b" providerId="ADAL" clId="{4F42DAD7-08A0-4EFE-9FD4-CB7C350CC723}" dt="2022-02-18T17:15:37.142" v="5018" actId="20577"/>
          <ac:spMkLst>
            <pc:docMk/>
            <pc:sldMk cId="2160845082" sldId="2144867995"/>
            <ac:spMk id="2" creationId="{A7DD5314-26F3-429A-9801-43709326F3F2}"/>
          </ac:spMkLst>
        </pc:spChg>
        <pc:spChg chg="mod">
          <ac:chgData name="Dan Dures" userId="a4d20157-df88-481d-80b8-beb62bbedd3b" providerId="ADAL" clId="{4F42DAD7-08A0-4EFE-9FD4-CB7C350CC723}" dt="2022-02-28T13:15:51.722" v="5399" actId="207"/>
          <ac:spMkLst>
            <pc:docMk/>
            <pc:sldMk cId="2160845082" sldId="2144867995"/>
            <ac:spMk id="16" creationId="{0277D0A2-7B93-4375-9AC7-D0B2F9B2E638}"/>
          </ac:spMkLst>
        </pc:spChg>
        <pc:spChg chg="add mod">
          <ac:chgData name="Dan Dures" userId="a4d20157-df88-481d-80b8-beb62bbedd3b" providerId="ADAL" clId="{4F42DAD7-08A0-4EFE-9FD4-CB7C350CC723}" dt="2022-02-28T13:15:42.055" v="5398" actId="571"/>
          <ac:spMkLst>
            <pc:docMk/>
            <pc:sldMk cId="2160845082" sldId="2144867995"/>
            <ac:spMk id="17" creationId="{66864CA1-2FC3-4194-8F03-04DAD428E113}"/>
          </ac:spMkLst>
        </pc:spChg>
        <pc:spChg chg="mod">
          <ac:chgData name="Dan Dures" userId="a4d20157-df88-481d-80b8-beb62bbedd3b" providerId="ADAL" clId="{4F42DAD7-08A0-4EFE-9FD4-CB7C350CC723}" dt="2022-02-28T13:15:56.443" v="5400" actId="207"/>
          <ac:spMkLst>
            <pc:docMk/>
            <pc:sldMk cId="2160845082" sldId="2144867995"/>
            <ac:spMk id="18" creationId="{19825367-FB9D-4065-9115-9ABEF5EB9556}"/>
          </ac:spMkLst>
        </pc:spChg>
        <pc:spChg chg="mod">
          <ac:chgData name="Dan Dures" userId="a4d20157-df88-481d-80b8-beb62bbedd3b" providerId="ADAL" clId="{4F42DAD7-08A0-4EFE-9FD4-CB7C350CC723}" dt="2022-02-28T13:15:51.722" v="5399" actId="207"/>
          <ac:spMkLst>
            <pc:docMk/>
            <pc:sldMk cId="2160845082" sldId="2144867995"/>
            <ac:spMk id="19" creationId="{A54D353B-5213-4ACD-909D-2C703BD4B4F2}"/>
          </ac:spMkLst>
        </pc:spChg>
        <pc:spChg chg="add mod">
          <ac:chgData name="Dan Dures" userId="a4d20157-df88-481d-80b8-beb62bbedd3b" providerId="ADAL" clId="{4F42DAD7-08A0-4EFE-9FD4-CB7C350CC723}" dt="2022-02-28T13:15:42.055" v="5398" actId="571"/>
          <ac:spMkLst>
            <pc:docMk/>
            <pc:sldMk cId="2160845082" sldId="2144867995"/>
            <ac:spMk id="20" creationId="{D9892C0C-84F9-49F4-866C-1EE2B87D159C}"/>
          </ac:spMkLst>
        </pc:spChg>
        <pc:spChg chg="mod">
          <ac:chgData name="Dan Dures" userId="a4d20157-df88-481d-80b8-beb62bbedd3b" providerId="ADAL" clId="{4F42DAD7-08A0-4EFE-9FD4-CB7C350CC723}" dt="2022-02-28T13:15:51.722" v="5399" actId="207"/>
          <ac:spMkLst>
            <pc:docMk/>
            <pc:sldMk cId="2160845082" sldId="2144867995"/>
            <ac:spMk id="21" creationId="{E0675B89-DFB1-410C-97D0-DA5D7E26E3E7}"/>
          </ac:spMkLst>
        </pc:spChg>
        <pc:spChg chg="add mod">
          <ac:chgData name="Dan Dures" userId="a4d20157-df88-481d-80b8-beb62bbedd3b" providerId="ADAL" clId="{4F42DAD7-08A0-4EFE-9FD4-CB7C350CC723}" dt="2022-02-28T13:15:42.055" v="5398" actId="571"/>
          <ac:spMkLst>
            <pc:docMk/>
            <pc:sldMk cId="2160845082" sldId="2144867995"/>
            <ac:spMk id="22" creationId="{CA726B8B-FE20-4399-940C-C348B40A3150}"/>
          </ac:spMkLst>
        </pc:spChg>
        <pc:spChg chg="mod">
          <ac:chgData name="Dan Dures" userId="a4d20157-df88-481d-80b8-beb62bbedd3b" providerId="ADAL" clId="{4F42DAD7-08A0-4EFE-9FD4-CB7C350CC723}" dt="2022-02-28T13:15:33.390" v="5396" actId="207"/>
          <ac:spMkLst>
            <pc:docMk/>
            <pc:sldMk cId="2160845082" sldId="2144867995"/>
            <ac:spMk id="25" creationId="{BAAEB574-ECEF-4A8B-B544-770F0AB97CFA}"/>
          </ac:spMkLst>
        </pc:spChg>
        <pc:spChg chg="mod">
          <ac:chgData name="Dan Dures" userId="a4d20157-df88-481d-80b8-beb62bbedd3b" providerId="ADAL" clId="{4F42DAD7-08A0-4EFE-9FD4-CB7C350CC723}" dt="2022-02-28T13:15:33.390" v="5396" actId="207"/>
          <ac:spMkLst>
            <pc:docMk/>
            <pc:sldMk cId="2160845082" sldId="2144867995"/>
            <ac:spMk id="26" creationId="{2CE2D04D-45F4-477A-9EAA-ABC96907EEB3}"/>
          </ac:spMkLst>
        </pc:spChg>
        <pc:spChg chg="mod">
          <ac:chgData name="Dan Dures" userId="a4d20157-df88-481d-80b8-beb62bbedd3b" providerId="ADAL" clId="{4F42DAD7-08A0-4EFE-9FD4-CB7C350CC723}" dt="2022-02-28T13:15:28.636" v="5394" actId="208"/>
          <ac:spMkLst>
            <pc:docMk/>
            <pc:sldMk cId="2160845082" sldId="2144867995"/>
            <ac:spMk id="27" creationId="{7F834FCA-7A75-471E-918E-FAA2D0C354C4}"/>
          </ac:spMkLst>
        </pc:spChg>
        <pc:spChg chg="add mod">
          <ac:chgData name="Dan Dures" userId="a4d20157-df88-481d-80b8-beb62bbedd3b" providerId="ADAL" clId="{4F42DAD7-08A0-4EFE-9FD4-CB7C350CC723}" dt="2022-02-28T13:15:42.055" v="5398" actId="571"/>
          <ac:spMkLst>
            <pc:docMk/>
            <pc:sldMk cId="2160845082" sldId="2144867995"/>
            <ac:spMk id="28" creationId="{9C6CC476-454B-43EF-9804-1F4C4848FB25}"/>
          </ac:spMkLst>
        </pc:spChg>
      </pc:sldChg>
      <pc:sldChg chg="add del">
        <pc:chgData name="Dan Dures" userId="a4d20157-df88-481d-80b8-beb62bbedd3b" providerId="ADAL" clId="{4F42DAD7-08A0-4EFE-9FD4-CB7C350CC723}" dt="2022-02-18T16:01:18.542" v="1621" actId="47"/>
        <pc:sldMkLst>
          <pc:docMk/>
          <pc:sldMk cId="544655982" sldId="2144867996"/>
        </pc:sldMkLst>
      </pc:sldChg>
      <pc:sldChg chg="modSp add mod">
        <pc:chgData name="Dan Dures" userId="a4d20157-df88-481d-80b8-beb62bbedd3b" providerId="ADAL" clId="{4F42DAD7-08A0-4EFE-9FD4-CB7C350CC723}" dt="2022-02-28T13:17:43.642" v="5424" actId="207"/>
        <pc:sldMkLst>
          <pc:docMk/>
          <pc:sldMk cId="1151149158" sldId="2144867997"/>
        </pc:sldMkLst>
        <pc:spChg chg="mod">
          <ac:chgData name="Dan Dures" userId="a4d20157-df88-481d-80b8-beb62bbedd3b" providerId="ADAL" clId="{4F42DAD7-08A0-4EFE-9FD4-CB7C350CC723}" dt="2022-02-18T17:15:50.760" v="5020"/>
          <ac:spMkLst>
            <pc:docMk/>
            <pc:sldMk cId="1151149158" sldId="2144867997"/>
            <ac:spMk id="8" creationId="{0B144645-4333-427A-8658-D4E13DD399C9}"/>
          </ac:spMkLst>
        </pc:spChg>
        <pc:spChg chg="mod">
          <ac:chgData name="Dan Dures" userId="a4d20157-df88-481d-80b8-beb62bbedd3b" providerId="ADAL" clId="{4F42DAD7-08A0-4EFE-9FD4-CB7C350CC723}" dt="2022-02-28T13:17:31.167" v="5421" actId="207"/>
          <ac:spMkLst>
            <pc:docMk/>
            <pc:sldMk cId="1151149158" sldId="2144867997"/>
            <ac:spMk id="18" creationId="{CB1CB47D-88AD-4DBB-A5AF-96B87081D24D}"/>
          </ac:spMkLst>
        </pc:spChg>
        <pc:spChg chg="mod">
          <ac:chgData name="Dan Dures" userId="a4d20157-df88-481d-80b8-beb62bbedd3b" providerId="ADAL" clId="{4F42DAD7-08A0-4EFE-9FD4-CB7C350CC723}" dt="2022-02-28T13:17:20.389" v="5417" actId="207"/>
          <ac:spMkLst>
            <pc:docMk/>
            <pc:sldMk cId="1151149158" sldId="2144867997"/>
            <ac:spMk id="20" creationId="{87D48C8A-89B2-4AD2-A6E7-7C840E3FEAAC}"/>
          </ac:spMkLst>
        </pc:spChg>
        <pc:spChg chg="mod">
          <ac:chgData name="Dan Dures" userId="a4d20157-df88-481d-80b8-beb62bbedd3b" providerId="ADAL" clId="{4F42DAD7-08A0-4EFE-9FD4-CB7C350CC723}" dt="2022-02-28T13:17:31.167" v="5421" actId="207"/>
          <ac:spMkLst>
            <pc:docMk/>
            <pc:sldMk cId="1151149158" sldId="2144867997"/>
            <ac:spMk id="22" creationId="{1D515954-03A7-4F4A-8357-D6CE8E53C0F4}"/>
          </ac:spMkLst>
        </pc:spChg>
        <pc:spChg chg="mod">
          <ac:chgData name="Dan Dures" userId="a4d20157-df88-481d-80b8-beb62bbedd3b" providerId="ADAL" clId="{4F42DAD7-08A0-4EFE-9FD4-CB7C350CC723}" dt="2022-02-28T13:17:25.629" v="5419" actId="208"/>
          <ac:spMkLst>
            <pc:docMk/>
            <pc:sldMk cId="1151149158" sldId="2144867997"/>
            <ac:spMk id="27" creationId="{E6451AAD-CC64-4185-91E9-4476D5C8170D}"/>
          </ac:spMkLst>
        </pc:spChg>
        <pc:spChg chg="mod">
          <ac:chgData name="Dan Dures" userId="a4d20157-df88-481d-80b8-beb62bbedd3b" providerId="ADAL" clId="{4F42DAD7-08A0-4EFE-9FD4-CB7C350CC723}" dt="2022-02-28T13:17:43.642" v="5424" actId="207"/>
          <ac:spMkLst>
            <pc:docMk/>
            <pc:sldMk cId="1151149158" sldId="2144867997"/>
            <ac:spMk id="28" creationId="{3E38D450-56B6-4EBB-BACE-A495875B01FB}"/>
          </ac:spMkLst>
        </pc:spChg>
        <pc:spChg chg="mod">
          <ac:chgData name="Dan Dures" userId="a4d20157-df88-481d-80b8-beb62bbedd3b" providerId="ADAL" clId="{4F42DAD7-08A0-4EFE-9FD4-CB7C350CC723}" dt="2022-02-28T13:17:37.203" v="5422" actId="207"/>
          <ac:spMkLst>
            <pc:docMk/>
            <pc:sldMk cId="1151149158" sldId="2144867997"/>
            <ac:spMk id="29" creationId="{63C66796-0F34-4907-9FD8-D48A77EAEFE9}"/>
          </ac:spMkLst>
        </pc:spChg>
        <pc:spChg chg="mod">
          <ac:chgData name="Dan Dures" userId="a4d20157-df88-481d-80b8-beb62bbedd3b" providerId="ADAL" clId="{4F42DAD7-08A0-4EFE-9FD4-CB7C350CC723}" dt="2022-02-28T13:17:37.203" v="5422" actId="207"/>
          <ac:spMkLst>
            <pc:docMk/>
            <pc:sldMk cId="1151149158" sldId="2144867997"/>
            <ac:spMk id="30" creationId="{3772A8A3-A064-455E-973E-E00482984BFD}"/>
          </ac:spMkLst>
        </pc:spChg>
      </pc:sldChg>
      <pc:sldChg chg="addSp delSp modSp add del mod">
        <pc:chgData name="Dan Dures" userId="a4d20157-df88-481d-80b8-beb62bbedd3b" providerId="ADAL" clId="{4F42DAD7-08A0-4EFE-9FD4-CB7C350CC723}" dt="2022-02-23T10:54:10.635" v="5219" actId="47"/>
        <pc:sldMkLst>
          <pc:docMk/>
          <pc:sldMk cId="1257631174" sldId="2144868034"/>
        </pc:sldMkLst>
        <pc:spChg chg="mod">
          <ac:chgData name="Dan Dures" userId="a4d20157-df88-481d-80b8-beb62bbedd3b" providerId="ADAL" clId="{4F42DAD7-08A0-4EFE-9FD4-CB7C350CC723}" dt="2022-02-18T11:38:07.996" v="4"/>
          <ac:spMkLst>
            <pc:docMk/>
            <pc:sldMk cId="1257631174" sldId="2144868034"/>
            <ac:spMk id="4" creationId="{9A8001D3-9784-4E0F-92AB-E091DE6DC7F4}"/>
          </ac:spMkLst>
        </pc:spChg>
        <pc:spChg chg="mod">
          <ac:chgData name="Dan Dures" userId="a4d20157-df88-481d-80b8-beb62bbedd3b" providerId="ADAL" clId="{4F42DAD7-08A0-4EFE-9FD4-CB7C350CC723}" dt="2022-02-18T11:38:07.996" v="4"/>
          <ac:spMkLst>
            <pc:docMk/>
            <pc:sldMk cId="1257631174" sldId="2144868034"/>
            <ac:spMk id="6" creationId="{E24EC22E-5757-42BC-8834-28012677E63A}"/>
          </ac:spMkLst>
        </pc:spChg>
        <pc:spChg chg="mod">
          <ac:chgData name="Dan Dures" userId="a4d20157-df88-481d-80b8-beb62bbedd3b" providerId="ADAL" clId="{4F42DAD7-08A0-4EFE-9FD4-CB7C350CC723}" dt="2022-02-18T11:38:07.996" v="4"/>
          <ac:spMkLst>
            <pc:docMk/>
            <pc:sldMk cId="1257631174" sldId="2144868034"/>
            <ac:spMk id="7" creationId="{D1F88B41-EFB3-40DB-88B9-58A7914C7A08}"/>
          </ac:spMkLst>
        </pc:spChg>
        <pc:spChg chg="mod">
          <ac:chgData name="Dan Dures" userId="a4d20157-df88-481d-80b8-beb62bbedd3b" providerId="ADAL" clId="{4F42DAD7-08A0-4EFE-9FD4-CB7C350CC723}" dt="2022-02-18T11:38:07.996" v="4"/>
          <ac:spMkLst>
            <pc:docMk/>
            <pc:sldMk cId="1257631174" sldId="2144868034"/>
            <ac:spMk id="9" creationId="{E3D4CC83-D41A-45C6-9E71-777A51743A5D}"/>
          </ac:spMkLst>
        </pc:spChg>
        <pc:spChg chg="mod">
          <ac:chgData name="Dan Dures" userId="a4d20157-df88-481d-80b8-beb62bbedd3b" providerId="ADAL" clId="{4F42DAD7-08A0-4EFE-9FD4-CB7C350CC723}" dt="2022-02-18T11:38:07.996" v="4"/>
          <ac:spMkLst>
            <pc:docMk/>
            <pc:sldMk cId="1257631174" sldId="2144868034"/>
            <ac:spMk id="10" creationId="{6C44578C-B760-4D68-8C9B-8BBC85B190C2}"/>
          </ac:spMkLst>
        </pc:spChg>
        <pc:spChg chg="mod">
          <ac:chgData name="Dan Dures" userId="a4d20157-df88-481d-80b8-beb62bbedd3b" providerId="ADAL" clId="{4F42DAD7-08A0-4EFE-9FD4-CB7C350CC723}" dt="2022-02-18T11:38:07.996" v="4"/>
          <ac:spMkLst>
            <pc:docMk/>
            <pc:sldMk cId="1257631174" sldId="2144868034"/>
            <ac:spMk id="11" creationId="{94638183-2DA7-4C13-8A5F-E68563907904}"/>
          </ac:spMkLst>
        </pc:spChg>
        <pc:spChg chg="mod">
          <ac:chgData name="Dan Dures" userId="a4d20157-df88-481d-80b8-beb62bbedd3b" providerId="ADAL" clId="{4F42DAD7-08A0-4EFE-9FD4-CB7C350CC723}" dt="2022-02-18T11:38:07.996" v="4"/>
          <ac:spMkLst>
            <pc:docMk/>
            <pc:sldMk cId="1257631174" sldId="2144868034"/>
            <ac:spMk id="12" creationId="{9CDAAC9E-337F-4A95-9C12-BA9F39AE1C73}"/>
          </ac:spMkLst>
        </pc:spChg>
        <pc:spChg chg="mod">
          <ac:chgData name="Dan Dures" userId="a4d20157-df88-481d-80b8-beb62bbedd3b" providerId="ADAL" clId="{4F42DAD7-08A0-4EFE-9FD4-CB7C350CC723}" dt="2022-02-18T11:38:07.996" v="4"/>
          <ac:spMkLst>
            <pc:docMk/>
            <pc:sldMk cId="1257631174" sldId="2144868034"/>
            <ac:spMk id="13" creationId="{8BB321A5-0E83-4D3C-9522-13D4E873CE7F}"/>
          </ac:spMkLst>
        </pc:spChg>
        <pc:spChg chg="mod">
          <ac:chgData name="Dan Dures" userId="a4d20157-df88-481d-80b8-beb62bbedd3b" providerId="ADAL" clId="{4F42DAD7-08A0-4EFE-9FD4-CB7C350CC723}" dt="2022-02-18T11:38:07.996" v="4"/>
          <ac:spMkLst>
            <pc:docMk/>
            <pc:sldMk cId="1257631174" sldId="2144868034"/>
            <ac:spMk id="14" creationId="{C96DFE79-7BA0-4E4E-84B9-77C7F8323BE0}"/>
          </ac:spMkLst>
        </pc:spChg>
        <pc:spChg chg="mod">
          <ac:chgData name="Dan Dures" userId="a4d20157-df88-481d-80b8-beb62bbedd3b" providerId="ADAL" clId="{4F42DAD7-08A0-4EFE-9FD4-CB7C350CC723}" dt="2022-02-18T11:38:07.996" v="4"/>
          <ac:spMkLst>
            <pc:docMk/>
            <pc:sldMk cId="1257631174" sldId="2144868034"/>
            <ac:spMk id="15" creationId="{F0C53BE7-E47B-43A0-80C4-A4E5F676238E}"/>
          </ac:spMkLst>
        </pc:spChg>
        <pc:spChg chg="mod">
          <ac:chgData name="Dan Dures" userId="a4d20157-df88-481d-80b8-beb62bbedd3b" providerId="ADAL" clId="{4F42DAD7-08A0-4EFE-9FD4-CB7C350CC723}" dt="2022-02-18T11:38:07.996" v="4"/>
          <ac:spMkLst>
            <pc:docMk/>
            <pc:sldMk cId="1257631174" sldId="2144868034"/>
            <ac:spMk id="16" creationId="{C121B2D8-B326-42F3-B62A-F94EA6F2A484}"/>
          </ac:spMkLst>
        </pc:spChg>
        <pc:spChg chg="mod">
          <ac:chgData name="Dan Dures" userId="a4d20157-df88-481d-80b8-beb62bbedd3b" providerId="ADAL" clId="{4F42DAD7-08A0-4EFE-9FD4-CB7C350CC723}" dt="2022-02-18T11:38:07.996" v="4"/>
          <ac:spMkLst>
            <pc:docMk/>
            <pc:sldMk cId="1257631174" sldId="2144868034"/>
            <ac:spMk id="18" creationId="{06854D75-F73C-45CA-BB3D-41BB4FD22E94}"/>
          </ac:spMkLst>
        </pc:spChg>
        <pc:spChg chg="mod">
          <ac:chgData name="Dan Dures" userId="a4d20157-df88-481d-80b8-beb62bbedd3b" providerId="ADAL" clId="{4F42DAD7-08A0-4EFE-9FD4-CB7C350CC723}" dt="2022-02-18T11:38:07.996" v="4"/>
          <ac:spMkLst>
            <pc:docMk/>
            <pc:sldMk cId="1257631174" sldId="2144868034"/>
            <ac:spMk id="19" creationId="{513D0AFE-EECE-41C3-BE4F-848673D820F0}"/>
          </ac:spMkLst>
        </pc:spChg>
        <pc:spChg chg="mod">
          <ac:chgData name="Dan Dures" userId="a4d20157-df88-481d-80b8-beb62bbedd3b" providerId="ADAL" clId="{4F42DAD7-08A0-4EFE-9FD4-CB7C350CC723}" dt="2022-02-18T11:38:07.996" v="4"/>
          <ac:spMkLst>
            <pc:docMk/>
            <pc:sldMk cId="1257631174" sldId="2144868034"/>
            <ac:spMk id="20" creationId="{7A0079A8-0E54-4F16-9BE7-3B178D4AF9CE}"/>
          </ac:spMkLst>
        </pc:spChg>
        <pc:spChg chg="mod">
          <ac:chgData name="Dan Dures" userId="a4d20157-df88-481d-80b8-beb62bbedd3b" providerId="ADAL" clId="{4F42DAD7-08A0-4EFE-9FD4-CB7C350CC723}" dt="2022-02-18T11:38:07.996" v="4"/>
          <ac:spMkLst>
            <pc:docMk/>
            <pc:sldMk cId="1257631174" sldId="2144868034"/>
            <ac:spMk id="21" creationId="{F5367267-307F-4FEB-8677-3733B089CC51}"/>
          </ac:spMkLst>
        </pc:spChg>
        <pc:spChg chg="mod">
          <ac:chgData name="Dan Dures" userId="a4d20157-df88-481d-80b8-beb62bbedd3b" providerId="ADAL" clId="{4F42DAD7-08A0-4EFE-9FD4-CB7C350CC723}" dt="2022-02-18T11:38:07.996" v="4"/>
          <ac:spMkLst>
            <pc:docMk/>
            <pc:sldMk cId="1257631174" sldId="2144868034"/>
            <ac:spMk id="22" creationId="{3E39C5FC-E2B7-4FEE-9D72-6453612A677A}"/>
          </ac:spMkLst>
        </pc:spChg>
        <pc:spChg chg="mod">
          <ac:chgData name="Dan Dures" userId="a4d20157-df88-481d-80b8-beb62bbedd3b" providerId="ADAL" clId="{4F42DAD7-08A0-4EFE-9FD4-CB7C350CC723}" dt="2022-02-18T17:12:30.704" v="4987" actId="20577"/>
          <ac:spMkLst>
            <pc:docMk/>
            <pc:sldMk cId="1257631174" sldId="2144868034"/>
            <ac:spMk id="31" creationId="{44A623A4-9633-47EC-BCBB-438DED98B77E}"/>
          </ac:spMkLst>
        </pc:spChg>
        <pc:grpChg chg="add mod">
          <ac:chgData name="Dan Dures" userId="a4d20157-df88-481d-80b8-beb62bbedd3b" providerId="ADAL" clId="{4F42DAD7-08A0-4EFE-9FD4-CB7C350CC723}" dt="2022-02-18T11:38:07.996" v="4"/>
          <ac:grpSpMkLst>
            <pc:docMk/>
            <pc:sldMk cId="1257631174" sldId="2144868034"/>
            <ac:grpSpMk id="3" creationId="{CF7F0ECB-B75D-4222-B27D-B8C84206C76B}"/>
          </ac:grpSpMkLst>
        </pc:grpChg>
        <pc:grpChg chg="del">
          <ac:chgData name="Dan Dures" userId="a4d20157-df88-481d-80b8-beb62bbedd3b" providerId="ADAL" clId="{4F42DAD7-08A0-4EFE-9FD4-CB7C350CC723}" dt="2022-02-17T14:23:56.303" v="3" actId="478"/>
          <ac:grpSpMkLst>
            <pc:docMk/>
            <pc:sldMk cId="1257631174" sldId="2144868034"/>
            <ac:grpSpMk id="30" creationId="{C9F45E6C-EC5B-4F7B-99CF-6D4BC938D6FE}"/>
          </ac:grpSpMkLst>
        </pc:grpChg>
        <pc:picChg chg="mod">
          <ac:chgData name="Dan Dures" userId="a4d20157-df88-481d-80b8-beb62bbedd3b" providerId="ADAL" clId="{4F42DAD7-08A0-4EFE-9FD4-CB7C350CC723}" dt="2022-02-18T11:38:07.996" v="4"/>
          <ac:picMkLst>
            <pc:docMk/>
            <pc:sldMk cId="1257631174" sldId="2144868034"/>
            <ac:picMk id="5" creationId="{FE53F0C1-6D05-4E32-940D-5B140443E1B7}"/>
          </ac:picMkLst>
        </pc:picChg>
        <pc:picChg chg="mod">
          <ac:chgData name="Dan Dures" userId="a4d20157-df88-481d-80b8-beb62bbedd3b" providerId="ADAL" clId="{4F42DAD7-08A0-4EFE-9FD4-CB7C350CC723}" dt="2022-02-18T11:38:07.996" v="4"/>
          <ac:picMkLst>
            <pc:docMk/>
            <pc:sldMk cId="1257631174" sldId="2144868034"/>
            <ac:picMk id="8" creationId="{A0F7766F-445F-45CE-83D3-CDDD2D69FB97}"/>
          </ac:picMkLst>
        </pc:picChg>
        <pc:picChg chg="mod">
          <ac:chgData name="Dan Dures" userId="a4d20157-df88-481d-80b8-beb62bbedd3b" providerId="ADAL" clId="{4F42DAD7-08A0-4EFE-9FD4-CB7C350CC723}" dt="2022-02-18T11:38:07.996" v="4"/>
          <ac:picMkLst>
            <pc:docMk/>
            <pc:sldMk cId="1257631174" sldId="2144868034"/>
            <ac:picMk id="17" creationId="{AEBD2C86-F8DB-467A-98EE-DC466E8034BE}"/>
          </ac:picMkLst>
        </pc:picChg>
      </pc:sldChg>
      <pc:sldChg chg="delSp modSp del mod">
        <pc:chgData name="Dan Dures" userId="a4d20157-df88-481d-80b8-beb62bbedd3b" providerId="ADAL" clId="{4F42DAD7-08A0-4EFE-9FD4-CB7C350CC723}" dt="2022-02-18T16:44:52.516" v="4685" actId="2696"/>
        <pc:sldMkLst>
          <pc:docMk/>
          <pc:sldMk cId="3669506027" sldId="2144868046"/>
        </pc:sldMkLst>
        <pc:spChg chg="mod">
          <ac:chgData name="Dan Dures" userId="a4d20157-df88-481d-80b8-beb62bbedd3b" providerId="ADAL" clId="{4F42DAD7-08A0-4EFE-9FD4-CB7C350CC723}" dt="2022-02-18T12:21:00.854" v="1412" actId="14100"/>
          <ac:spMkLst>
            <pc:docMk/>
            <pc:sldMk cId="3669506027" sldId="2144868046"/>
            <ac:spMk id="2" creationId="{B4E309E6-D9BF-4C6A-9AD2-1B99361F012D}"/>
          </ac:spMkLst>
        </pc:spChg>
        <pc:spChg chg="mod">
          <ac:chgData name="Dan Dures" userId="a4d20157-df88-481d-80b8-beb62bbedd3b" providerId="ADAL" clId="{4F42DAD7-08A0-4EFE-9FD4-CB7C350CC723}" dt="2022-02-18T16:41:50.794" v="4616" actId="20577"/>
          <ac:spMkLst>
            <pc:docMk/>
            <pc:sldMk cId="3669506027" sldId="2144868046"/>
            <ac:spMk id="8" creationId="{C7F95C67-474E-4E12-8E14-7433CF3BE51C}"/>
          </ac:spMkLst>
        </pc:spChg>
        <pc:picChg chg="del">
          <ac:chgData name="Dan Dures" userId="a4d20157-df88-481d-80b8-beb62bbedd3b" providerId="ADAL" clId="{4F42DAD7-08A0-4EFE-9FD4-CB7C350CC723}" dt="2022-02-18T12:20:20.184" v="1292" actId="478"/>
          <ac:picMkLst>
            <pc:docMk/>
            <pc:sldMk cId="3669506027" sldId="2144868046"/>
            <ac:picMk id="1026" creationId="{B84F268D-2E7F-4A86-8DFD-4F86C30420D0}"/>
          </ac:picMkLst>
        </pc:picChg>
      </pc:sldChg>
      <pc:sldChg chg="addSp modSp mod modAnim">
        <pc:chgData name="Dan Dures" userId="a4d20157-df88-481d-80b8-beb62bbedd3b" providerId="ADAL" clId="{4F42DAD7-08A0-4EFE-9FD4-CB7C350CC723}" dt="2022-03-04T13:07:34" v="5891"/>
        <pc:sldMkLst>
          <pc:docMk/>
          <pc:sldMk cId="2121011522" sldId="2144868047"/>
        </pc:sldMkLst>
        <pc:spChg chg="mod">
          <ac:chgData name="Dan Dures" userId="a4d20157-df88-481d-80b8-beb62bbedd3b" providerId="ADAL" clId="{4F42DAD7-08A0-4EFE-9FD4-CB7C350CC723}" dt="2022-02-18T16:52:04.354" v="4781" actId="20577"/>
          <ac:spMkLst>
            <pc:docMk/>
            <pc:sldMk cId="2121011522" sldId="2144868047"/>
            <ac:spMk id="4" creationId="{3DE1FBF3-67E5-4165-A81F-F7D8B951EDAF}"/>
          </ac:spMkLst>
        </pc:spChg>
        <pc:spChg chg="mod">
          <ac:chgData name="Dan Dures" userId="a4d20157-df88-481d-80b8-beb62bbedd3b" providerId="ADAL" clId="{4F42DAD7-08A0-4EFE-9FD4-CB7C350CC723}" dt="2022-02-18T12:21:54.352" v="1415" actId="108"/>
          <ac:spMkLst>
            <pc:docMk/>
            <pc:sldMk cId="2121011522" sldId="2144868047"/>
            <ac:spMk id="10" creationId="{B770DB9F-8AD2-4BE6-82AD-3737C079F8BD}"/>
          </ac:spMkLst>
        </pc:spChg>
        <pc:spChg chg="mod">
          <ac:chgData name="Dan Dures" userId="a4d20157-df88-481d-80b8-beb62bbedd3b" providerId="ADAL" clId="{4F42DAD7-08A0-4EFE-9FD4-CB7C350CC723}" dt="2022-02-18T12:22:36.008" v="1425" actId="108"/>
          <ac:spMkLst>
            <pc:docMk/>
            <pc:sldMk cId="2121011522" sldId="2144868047"/>
            <ac:spMk id="11" creationId="{7192D8DC-0A57-48C0-A87D-16545BF15650}"/>
          </ac:spMkLst>
        </pc:spChg>
        <pc:spChg chg="add mod">
          <ac:chgData name="Dan Dures" userId="a4d20157-df88-481d-80b8-beb62bbedd3b" providerId="ADAL" clId="{4F42DAD7-08A0-4EFE-9FD4-CB7C350CC723}" dt="2022-02-18T16:54:02.987" v="4948" actId="20577"/>
          <ac:spMkLst>
            <pc:docMk/>
            <pc:sldMk cId="2121011522" sldId="2144868047"/>
            <ac:spMk id="12" creationId="{64EEC3BC-CA34-44C3-9512-B0EB7F96EEA9}"/>
          </ac:spMkLst>
        </pc:spChg>
        <pc:spChg chg="mod">
          <ac:chgData name="Dan Dures" userId="a4d20157-df88-481d-80b8-beb62bbedd3b" providerId="ADAL" clId="{4F42DAD7-08A0-4EFE-9FD4-CB7C350CC723}" dt="2022-02-18T12:22:37.853" v="1426" actId="108"/>
          <ac:spMkLst>
            <pc:docMk/>
            <pc:sldMk cId="2121011522" sldId="2144868047"/>
            <ac:spMk id="17" creationId="{8BF7BE4B-BB8E-4747-A2C5-B8B69799D621}"/>
          </ac:spMkLst>
        </pc:spChg>
        <pc:spChg chg="mod">
          <ac:chgData name="Dan Dures" userId="a4d20157-df88-481d-80b8-beb62bbedd3b" providerId="ADAL" clId="{4F42DAD7-08A0-4EFE-9FD4-CB7C350CC723}" dt="2022-02-18T12:22:28.324" v="1421" actId="108"/>
          <ac:spMkLst>
            <pc:docMk/>
            <pc:sldMk cId="2121011522" sldId="2144868047"/>
            <ac:spMk id="19" creationId="{E8C18DB6-10BC-4A1B-839B-B452FDCAF6DB}"/>
          </ac:spMkLst>
        </pc:spChg>
        <pc:spChg chg="mod">
          <ac:chgData name="Dan Dures" userId="a4d20157-df88-481d-80b8-beb62bbedd3b" providerId="ADAL" clId="{4F42DAD7-08A0-4EFE-9FD4-CB7C350CC723}" dt="2022-02-18T12:22:29.537" v="1422" actId="108"/>
          <ac:spMkLst>
            <pc:docMk/>
            <pc:sldMk cId="2121011522" sldId="2144868047"/>
            <ac:spMk id="20" creationId="{10950F52-FB1E-4CFB-8CA5-0CADAD01E818}"/>
          </ac:spMkLst>
        </pc:spChg>
      </pc:sldChg>
      <pc:sldChg chg="del">
        <pc:chgData name="Dan Dures" userId="a4d20157-df88-481d-80b8-beb62bbedd3b" providerId="ADAL" clId="{4F42DAD7-08A0-4EFE-9FD4-CB7C350CC723}" dt="2022-02-18T12:13:14.211" v="896" actId="47"/>
        <pc:sldMkLst>
          <pc:docMk/>
          <pc:sldMk cId="810903901" sldId="2144868048"/>
        </pc:sldMkLst>
      </pc:sldChg>
      <pc:sldChg chg="addSp delSp modSp mod ord modClrScheme delAnim modAnim chgLayout">
        <pc:chgData name="Dan Dures" userId="a4d20157-df88-481d-80b8-beb62bbedd3b" providerId="ADAL" clId="{4F42DAD7-08A0-4EFE-9FD4-CB7C350CC723}" dt="2022-02-18T16:50:10.736" v="4712" actId="14100"/>
        <pc:sldMkLst>
          <pc:docMk/>
          <pc:sldMk cId="1793278743" sldId="2144868049"/>
        </pc:sldMkLst>
        <pc:spChg chg="mod">
          <ac:chgData name="Dan Dures" userId="a4d20157-df88-481d-80b8-beb62bbedd3b" providerId="ADAL" clId="{4F42DAD7-08A0-4EFE-9FD4-CB7C350CC723}" dt="2022-02-18T16:24:57.498" v="3353" actId="1076"/>
          <ac:spMkLst>
            <pc:docMk/>
            <pc:sldMk cId="1793278743" sldId="2144868049"/>
            <ac:spMk id="2" creationId="{0E7C3A75-7F14-4A5A-A1CF-43D983F2461A}"/>
          </ac:spMkLst>
        </pc:spChg>
        <pc:spChg chg="mod ord">
          <ac:chgData name="Dan Dures" userId="a4d20157-df88-481d-80b8-beb62bbedd3b" providerId="ADAL" clId="{4F42DAD7-08A0-4EFE-9FD4-CB7C350CC723}" dt="2022-02-18T16:50:10.736" v="4712" actId="14100"/>
          <ac:spMkLst>
            <pc:docMk/>
            <pc:sldMk cId="1793278743" sldId="2144868049"/>
            <ac:spMk id="4" creationId="{28D2F755-2A39-474E-8068-ABC42900CDD4}"/>
          </ac:spMkLst>
        </pc:spChg>
        <pc:spChg chg="del">
          <ac:chgData name="Dan Dures" userId="a4d20157-df88-481d-80b8-beb62bbedd3b" providerId="ADAL" clId="{4F42DAD7-08A0-4EFE-9FD4-CB7C350CC723}" dt="2022-02-18T12:15:32.688" v="911" actId="478"/>
          <ac:spMkLst>
            <pc:docMk/>
            <pc:sldMk cId="1793278743" sldId="2144868049"/>
            <ac:spMk id="7" creationId="{C3CF5BF9-C51A-4041-9AFA-C7C3444AB482}"/>
          </ac:spMkLst>
        </pc:spChg>
        <pc:spChg chg="del">
          <ac:chgData name="Dan Dures" userId="a4d20157-df88-481d-80b8-beb62bbedd3b" providerId="ADAL" clId="{4F42DAD7-08A0-4EFE-9FD4-CB7C350CC723}" dt="2022-02-18T12:15:31.577" v="910" actId="478"/>
          <ac:spMkLst>
            <pc:docMk/>
            <pc:sldMk cId="1793278743" sldId="2144868049"/>
            <ac:spMk id="8" creationId="{AD403B83-F3CA-4D55-A908-134273A84A98}"/>
          </ac:spMkLst>
        </pc:spChg>
        <pc:spChg chg="add mod">
          <ac:chgData name="Dan Dures" userId="a4d20157-df88-481d-80b8-beb62bbedd3b" providerId="ADAL" clId="{4F42DAD7-08A0-4EFE-9FD4-CB7C350CC723}" dt="2022-02-18T12:19:42.544" v="1287" actId="1076"/>
          <ac:spMkLst>
            <pc:docMk/>
            <pc:sldMk cId="1793278743" sldId="2144868049"/>
            <ac:spMk id="11" creationId="{71A4AA4C-D4DF-4972-8DF5-E95CE80BCC7C}"/>
          </ac:spMkLst>
        </pc:spChg>
        <pc:spChg chg="mod">
          <ac:chgData name="Dan Dures" userId="a4d20157-df88-481d-80b8-beb62bbedd3b" providerId="ADAL" clId="{4F42DAD7-08A0-4EFE-9FD4-CB7C350CC723}" dt="2022-02-18T12:15:47.259" v="916" actId="164"/>
          <ac:spMkLst>
            <pc:docMk/>
            <pc:sldMk cId="1793278743" sldId="2144868049"/>
            <ac:spMk id="13" creationId="{BBEB8D73-6098-4749-9FE0-B5DA2F565B37}"/>
          </ac:spMkLst>
        </pc:spChg>
        <pc:spChg chg="mod">
          <ac:chgData name="Dan Dures" userId="a4d20157-df88-481d-80b8-beb62bbedd3b" providerId="ADAL" clId="{4F42DAD7-08A0-4EFE-9FD4-CB7C350CC723}" dt="2022-02-18T12:15:47.259" v="916" actId="164"/>
          <ac:spMkLst>
            <pc:docMk/>
            <pc:sldMk cId="1793278743" sldId="2144868049"/>
            <ac:spMk id="14" creationId="{E5F0EA15-B230-4B3F-89D2-9249A8E748A9}"/>
          </ac:spMkLst>
        </pc:spChg>
        <pc:spChg chg="add del mod ord">
          <ac:chgData name="Dan Dures" userId="a4d20157-df88-481d-80b8-beb62bbedd3b" providerId="ADAL" clId="{4F42DAD7-08A0-4EFE-9FD4-CB7C350CC723}" dt="2022-02-18T12:19:32.321" v="1283" actId="478"/>
          <ac:spMkLst>
            <pc:docMk/>
            <pc:sldMk cId="1793278743" sldId="2144868049"/>
            <ac:spMk id="15" creationId="{491B3457-5AAF-4E71-94B5-B09D61AB4EA3}"/>
          </ac:spMkLst>
        </pc:spChg>
        <pc:grpChg chg="add mod">
          <ac:chgData name="Dan Dures" userId="a4d20157-df88-481d-80b8-beb62bbedd3b" providerId="ADAL" clId="{4F42DAD7-08A0-4EFE-9FD4-CB7C350CC723}" dt="2022-02-18T12:19:42.544" v="1287" actId="1076"/>
          <ac:grpSpMkLst>
            <pc:docMk/>
            <pc:sldMk cId="1793278743" sldId="2144868049"/>
            <ac:grpSpMk id="3" creationId="{C6A01584-83BB-4D58-9DB4-ABBE23BB66BC}"/>
          </ac:grpSpMkLst>
        </pc:grpChg>
        <pc:picChg chg="del">
          <ac:chgData name="Dan Dures" userId="a4d20157-df88-481d-80b8-beb62bbedd3b" providerId="ADAL" clId="{4F42DAD7-08A0-4EFE-9FD4-CB7C350CC723}" dt="2022-02-18T12:15:33.518" v="912" actId="478"/>
          <ac:picMkLst>
            <pc:docMk/>
            <pc:sldMk cId="1793278743" sldId="2144868049"/>
            <ac:picMk id="6" creationId="{3057B18E-90C4-459D-BCB6-A55F1D2EA0DE}"/>
          </ac:picMkLst>
        </pc:picChg>
        <pc:picChg chg="del">
          <ac:chgData name="Dan Dures" userId="a4d20157-df88-481d-80b8-beb62bbedd3b" providerId="ADAL" clId="{4F42DAD7-08A0-4EFE-9FD4-CB7C350CC723}" dt="2022-02-18T12:15:28.147" v="909" actId="478"/>
          <ac:picMkLst>
            <pc:docMk/>
            <pc:sldMk cId="1793278743" sldId="2144868049"/>
            <ac:picMk id="9" creationId="{5C022EC6-E790-4427-A9FA-C7E3491D738C}"/>
          </ac:picMkLst>
        </pc:picChg>
        <pc:picChg chg="add mod">
          <ac:chgData name="Dan Dures" userId="a4d20157-df88-481d-80b8-beb62bbedd3b" providerId="ADAL" clId="{4F42DAD7-08A0-4EFE-9FD4-CB7C350CC723}" dt="2022-02-18T16:29:05.340" v="3523" actId="1076"/>
          <ac:picMkLst>
            <pc:docMk/>
            <pc:sldMk cId="1793278743" sldId="2144868049"/>
            <ac:picMk id="10" creationId="{CCA38AE1-4F11-4E95-8946-00AECE134F0F}"/>
          </ac:picMkLst>
        </pc:picChg>
        <pc:picChg chg="mod">
          <ac:chgData name="Dan Dures" userId="a4d20157-df88-481d-80b8-beb62bbedd3b" providerId="ADAL" clId="{4F42DAD7-08A0-4EFE-9FD4-CB7C350CC723}" dt="2022-02-18T12:15:47.259" v="916" actId="164"/>
          <ac:picMkLst>
            <pc:docMk/>
            <pc:sldMk cId="1793278743" sldId="2144868049"/>
            <ac:picMk id="12" creationId="{F449BD1D-81FA-4E64-BFA4-AFE78D50216E}"/>
          </ac:picMkLst>
        </pc:picChg>
        <pc:picChg chg="del">
          <ac:chgData name="Dan Dures" userId="a4d20157-df88-481d-80b8-beb62bbedd3b" providerId="ADAL" clId="{4F42DAD7-08A0-4EFE-9FD4-CB7C350CC723}" dt="2022-02-18T12:15:41.638" v="915" actId="478"/>
          <ac:picMkLst>
            <pc:docMk/>
            <pc:sldMk cId="1793278743" sldId="2144868049"/>
            <ac:picMk id="16" creationId="{2A3E08F0-58D0-417C-B48C-32DAF48B93C5}"/>
          </ac:picMkLst>
        </pc:picChg>
      </pc:sldChg>
      <pc:sldChg chg="addSp delSp modSp mod modClrScheme chgLayout">
        <pc:chgData name="Dan Dures" userId="a4d20157-df88-481d-80b8-beb62bbedd3b" providerId="ADAL" clId="{4F42DAD7-08A0-4EFE-9FD4-CB7C350CC723}" dt="2022-02-28T13:14:07.254" v="5393" actId="1076"/>
        <pc:sldMkLst>
          <pc:docMk/>
          <pc:sldMk cId="4012766673" sldId="2144868050"/>
        </pc:sldMkLst>
        <pc:spChg chg="add del mod ord">
          <ac:chgData name="Dan Dures" userId="a4d20157-df88-481d-80b8-beb62bbedd3b" providerId="ADAL" clId="{4F42DAD7-08A0-4EFE-9FD4-CB7C350CC723}" dt="2022-02-18T16:42:08.157" v="4618" actId="478"/>
          <ac:spMkLst>
            <pc:docMk/>
            <pc:sldMk cId="4012766673" sldId="2144868050"/>
            <ac:spMk id="2" creationId="{9E354767-8BC2-479D-B938-E3FEE27D9FCE}"/>
          </ac:spMkLst>
        </pc:spChg>
        <pc:spChg chg="mod">
          <ac:chgData name="Dan Dures" userId="a4d20157-df88-481d-80b8-beb62bbedd3b" providerId="ADAL" clId="{4F42DAD7-08A0-4EFE-9FD4-CB7C350CC723}" dt="2022-02-18T16:54:40.854" v="4959" actId="113"/>
          <ac:spMkLst>
            <pc:docMk/>
            <pc:sldMk cId="4012766673" sldId="2144868050"/>
            <ac:spMk id="3" creationId="{96323C48-9E3F-4F96-90AC-350707181CDC}"/>
          </ac:spMkLst>
        </pc:spChg>
        <pc:spChg chg="mod ord">
          <ac:chgData name="Dan Dures" userId="a4d20157-df88-481d-80b8-beb62bbedd3b" providerId="ADAL" clId="{4F42DAD7-08A0-4EFE-9FD4-CB7C350CC723}" dt="2022-02-28T13:14:02.423" v="5391" actId="121"/>
          <ac:spMkLst>
            <pc:docMk/>
            <pc:sldMk cId="4012766673" sldId="2144868050"/>
            <ac:spMk id="4" creationId="{28D2F755-2A39-474E-8068-ABC42900CDD4}"/>
          </ac:spMkLst>
        </pc:spChg>
        <pc:grpChg chg="mod">
          <ac:chgData name="Dan Dures" userId="a4d20157-df88-481d-80b8-beb62bbedd3b" providerId="ADAL" clId="{4F42DAD7-08A0-4EFE-9FD4-CB7C350CC723}" dt="2022-02-18T16:43:39.324" v="4631" actId="1076"/>
          <ac:grpSpMkLst>
            <pc:docMk/>
            <pc:sldMk cId="4012766673" sldId="2144868050"/>
            <ac:grpSpMk id="14" creationId="{B682C736-26BD-4380-81B0-7648B260D915}"/>
          </ac:grpSpMkLst>
        </pc:grpChg>
        <pc:picChg chg="mod">
          <ac:chgData name="Dan Dures" userId="a4d20157-df88-481d-80b8-beb62bbedd3b" providerId="ADAL" clId="{4F42DAD7-08A0-4EFE-9FD4-CB7C350CC723}" dt="2022-02-28T13:14:07.254" v="5393" actId="1076"/>
          <ac:picMkLst>
            <pc:docMk/>
            <pc:sldMk cId="4012766673" sldId="2144868050"/>
            <ac:picMk id="5" creationId="{9C0D617B-89D6-4156-8C83-3D13110E0489}"/>
          </ac:picMkLst>
        </pc:picChg>
        <pc:picChg chg="mod">
          <ac:chgData name="Dan Dures" userId="a4d20157-df88-481d-80b8-beb62bbedd3b" providerId="ADAL" clId="{4F42DAD7-08A0-4EFE-9FD4-CB7C350CC723}" dt="2022-02-18T16:43:44.408" v="4635" actId="1076"/>
          <ac:picMkLst>
            <pc:docMk/>
            <pc:sldMk cId="4012766673" sldId="2144868050"/>
            <ac:picMk id="7" creationId="{E38E6377-F625-44A1-BC71-D6BBCCE0F588}"/>
          </ac:picMkLst>
        </pc:picChg>
        <pc:picChg chg="add mod">
          <ac:chgData name="Dan Dures" userId="a4d20157-df88-481d-80b8-beb62bbedd3b" providerId="ADAL" clId="{4F42DAD7-08A0-4EFE-9FD4-CB7C350CC723}" dt="2022-02-28T13:14:06.058" v="5392" actId="1076"/>
          <ac:picMkLst>
            <pc:docMk/>
            <pc:sldMk cId="4012766673" sldId="2144868050"/>
            <ac:picMk id="8" creationId="{BDB527D7-619B-4227-A867-47DCF466D37A}"/>
          </ac:picMkLst>
        </pc:picChg>
      </pc:sldChg>
      <pc:sldChg chg="del">
        <pc:chgData name="Dan Dures" userId="a4d20157-df88-481d-80b8-beb62bbedd3b" providerId="ADAL" clId="{4F42DAD7-08A0-4EFE-9FD4-CB7C350CC723}" dt="2022-02-18T12:12:32.390" v="895" actId="47"/>
        <pc:sldMkLst>
          <pc:docMk/>
          <pc:sldMk cId="704633088" sldId="2144868051"/>
        </pc:sldMkLst>
      </pc:sldChg>
      <pc:sldChg chg="del">
        <pc:chgData name="Dan Dures" userId="a4d20157-df88-481d-80b8-beb62bbedd3b" providerId="ADAL" clId="{4F42DAD7-08A0-4EFE-9FD4-CB7C350CC723}" dt="2022-02-18T12:12:23.892" v="894" actId="47"/>
        <pc:sldMkLst>
          <pc:docMk/>
          <pc:sldMk cId="2910200926" sldId="2144868052"/>
        </pc:sldMkLst>
      </pc:sldChg>
      <pc:sldChg chg="modSp add mod">
        <pc:chgData name="Dan Dures" userId="a4d20157-df88-481d-80b8-beb62bbedd3b" providerId="ADAL" clId="{4F42DAD7-08A0-4EFE-9FD4-CB7C350CC723}" dt="2022-02-28T13:33:38.758" v="5889" actId="20577"/>
        <pc:sldMkLst>
          <pc:docMk/>
          <pc:sldMk cId="3145452072" sldId="2144868053"/>
        </pc:sldMkLst>
        <pc:spChg chg="mod">
          <ac:chgData name="Dan Dures" userId="a4d20157-df88-481d-80b8-beb62bbedd3b" providerId="ADAL" clId="{4F42DAD7-08A0-4EFE-9FD4-CB7C350CC723}" dt="2022-02-28T13:33:38.758" v="5889" actId="20577"/>
          <ac:spMkLst>
            <pc:docMk/>
            <pc:sldMk cId="3145452072" sldId="2144868053"/>
            <ac:spMk id="2" creationId="{1F212538-AB0C-4463-91C9-105B0879482D}"/>
          </ac:spMkLst>
        </pc:spChg>
      </pc:sldChg>
      <pc:sldChg chg="delSp modSp add del mod">
        <pc:chgData name="Dan Dures" userId="a4d20157-df88-481d-80b8-beb62bbedd3b" providerId="ADAL" clId="{4F42DAD7-08A0-4EFE-9FD4-CB7C350CC723}" dt="2022-02-18T17:17:14.232" v="5027" actId="47"/>
        <pc:sldMkLst>
          <pc:docMk/>
          <pc:sldMk cId="3348629621" sldId="2144868054"/>
        </pc:sldMkLst>
        <pc:spChg chg="del">
          <ac:chgData name="Dan Dures" userId="a4d20157-df88-481d-80b8-beb62bbedd3b" providerId="ADAL" clId="{4F42DAD7-08A0-4EFE-9FD4-CB7C350CC723}" dt="2022-02-18T17:16:49.390" v="5025" actId="478"/>
          <ac:spMkLst>
            <pc:docMk/>
            <pc:sldMk cId="3348629621" sldId="2144868054"/>
            <ac:spMk id="2" creationId="{5AB7330E-DEDA-442F-962D-B21D04AF1403}"/>
          </ac:spMkLst>
        </pc:spChg>
        <pc:spChg chg="del">
          <ac:chgData name="Dan Dures" userId="a4d20157-df88-481d-80b8-beb62bbedd3b" providerId="ADAL" clId="{4F42DAD7-08A0-4EFE-9FD4-CB7C350CC723}" dt="2022-02-18T17:16:49.390" v="5025" actId="478"/>
          <ac:spMkLst>
            <pc:docMk/>
            <pc:sldMk cId="3348629621" sldId="2144868054"/>
            <ac:spMk id="16" creationId="{3736533A-B61F-4EC5-AE68-BE36C2878D39}"/>
          </ac:spMkLst>
        </pc:spChg>
        <pc:spChg chg="mod">
          <ac:chgData name="Dan Dures" userId="a4d20157-df88-481d-80b8-beb62bbedd3b" providerId="ADAL" clId="{4F42DAD7-08A0-4EFE-9FD4-CB7C350CC723}" dt="2022-02-18T17:16:56.455" v="5026" actId="1076"/>
          <ac:spMkLst>
            <pc:docMk/>
            <pc:sldMk cId="3348629621" sldId="2144868054"/>
            <ac:spMk id="26" creationId="{4850DA62-1E2E-4352-8D3D-239EE25BD950}"/>
          </ac:spMkLst>
        </pc:spChg>
        <pc:spChg chg="mod">
          <ac:chgData name="Dan Dures" userId="a4d20157-df88-481d-80b8-beb62bbedd3b" providerId="ADAL" clId="{4F42DAD7-08A0-4EFE-9FD4-CB7C350CC723}" dt="2022-02-18T17:16:56.455" v="5026" actId="1076"/>
          <ac:spMkLst>
            <pc:docMk/>
            <pc:sldMk cId="3348629621" sldId="2144868054"/>
            <ac:spMk id="31" creationId="{D92DA910-6C01-43B2-9779-147A1AF1C9C2}"/>
          </ac:spMkLst>
        </pc:spChg>
        <pc:spChg chg="mod">
          <ac:chgData name="Dan Dures" userId="a4d20157-df88-481d-80b8-beb62bbedd3b" providerId="ADAL" clId="{4F42DAD7-08A0-4EFE-9FD4-CB7C350CC723}" dt="2022-02-18T17:16:56.455" v="5026" actId="1076"/>
          <ac:spMkLst>
            <pc:docMk/>
            <pc:sldMk cId="3348629621" sldId="2144868054"/>
            <ac:spMk id="33" creationId="{3FD5BC7D-D260-474D-BC19-F83A950EE971}"/>
          </ac:spMkLst>
        </pc:spChg>
        <pc:spChg chg="mod">
          <ac:chgData name="Dan Dures" userId="a4d20157-df88-481d-80b8-beb62bbedd3b" providerId="ADAL" clId="{4F42DAD7-08A0-4EFE-9FD4-CB7C350CC723}" dt="2022-02-18T17:16:56.455" v="5026" actId="1076"/>
          <ac:spMkLst>
            <pc:docMk/>
            <pc:sldMk cId="3348629621" sldId="2144868054"/>
            <ac:spMk id="34" creationId="{4C6A0BC7-BF8D-4718-8DFE-F40D536899B6}"/>
          </ac:spMkLst>
        </pc:spChg>
        <pc:spChg chg="mod">
          <ac:chgData name="Dan Dures" userId="a4d20157-df88-481d-80b8-beb62bbedd3b" providerId="ADAL" clId="{4F42DAD7-08A0-4EFE-9FD4-CB7C350CC723}" dt="2022-02-18T17:16:56.455" v="5026" actId="1076"/>
          <ac:spMkLst>
            <pc:docMk/>
            <pc:sldMk cId="3348629621" sldId="2144868054"/>
            <ac:spMk id="35" creationId="{81C1E3A4-CFB6-4188-8473-20DC5789C58F}"/>
          </ac:spMkLst>
        </pc:spChg>
        <pc:spChg chg="del">
          <ac:chgData name="Dan Dures" userId="a4d20157-df88-481d-80b8-beb62bbedd3b" providerId="ADAL" clId="{4F42DAD7-08A0-4EFE-9FD4-CB7C350CC723}" dt="2022-02-18T17:16:49.390" v="5025" actId="478"/>
          <ac:spMkLst>
            <pc:docMk/>
            <pc:sldMk cId="3348629621" sldId="2144868054"/>
            <ac:spMk id="36" creationId="{71836F03-7C5A-40B3-8C2B-A2C907642337}"/>
          </ac:spMkLst>
        </pc:spChg>
        <pc:spChg chg="del">
          <ac:chgData name="Dan Dures" userId="a4d20157-df88-481d-80b8-beb62bbedd3b" providerId="ADAL" clId="{4F42DAD7-08A0-4EFE-9FD4-CB7C350CC723}" dt="2022-02-18T17:16:49.390" v="5025" actId="478"/>
          <ac:spMkLst>
            <pc:docMk/>
            <pc:sldMk cId="3348629621" sldId="2144868054"/>
            <ac:spMk id="37" creationId="{E918FE93-21CE-4077-9D1C-97FFBA442D1F}"/>
          </ac:spMkLst>
        </pc:spChg>
        <pc:spChg chg="del">
          <ac:chgData name="Dan Dures" userId="a4d20157-df88-481d-80b8-beb62bbedd3b" providerId="ADAL" clId="{4F42DAD7-08A0-4EFE-9FD4-CB7C350CC723}" dt="2022-02-18T17:16:49.390" v="5025" actId="478"/>
          <ac:spMkLst>
            <pc:docMk/>
            <pc:sldMk cId="3348629621" sldId="2144868054"/>
            <ac:spMk id="38" creationId="{D3717887-1C4C-4E07-9416-996D5BDBEDA7}"/>
          </ac:spMkLst>
        </pc:spChg>
        <pc:picChg chg="mod">
          <ac:chgData name="Dan Dures" userId="a4d20157-df88-481d-80b8-beb62bbedd3b" providerId="ADAL" clId="{4F42DAD7-08A0-4EFE-9FD4-CB7C350CC723}" dt="2022-02-18T17:16:56.455" v="5026" actId="1076"/>
          <ac:picMkLst>
            <pc:docMk/>
            <pc:sldMk cId="3348629621" sldId="2144868054"/>
            <ac:picMk id="7" creationId="{F0DF40B7-438B-4C27-9C9D-BBC9208F785B}"/>
          </ac:picMkLst>
        </pc:picChg>
        <pc:picChg chg="del">
          <ac:chgData name="Dan Dures" userId="a4d20157-df88-481d-80b8-beb62bbedd3b" providerId="ADAL" clId="{4F42DAD7-08A0-4EFE-9FD4-CB7C350CC723}" dt="2022-02-18T17:16:49.390" v="5025" actId="478"/>
          <ac:picMkLst>
            <pc:docMk/>
            <pc:sldMk cId="3348629621" sldId="2144868054"/>
            <ac:picMk id="15" creationId="{73907E78-9D04-4A3B-BA18-E7977A458A20}"/>
          </ac:picMkLst>
        </pc:picChg>
      </pc:sldChg>
      <pc:sldChg chg="add del">
        <pc:chgData name="Dan Dures" userId="a4d20157-df88-481d-80b8-beb62bbedd3b" providerId="ADAL" clId="{4F42DAD7-08A0-4EFE-9FD4-CB7C350CC723}" dt="2022-02-18T17:13:56.239" v="4990" actId="47"/>
        <pc:sldMkLst>
          <pc:docMk/>
          <pc:sldMk cId="3580631937" sldId="2144868055"/>
        </pc:sldMkLst>
      </pc:sldChg>
      <pc:sldChg chg="modSp add mod">
        <pc:chgData name="Dan Dures" userId="a4d20157-df88-481d-80b8-beb62bbedd3b" providerId="ADAL" clId="{4F42DAD7-08A0-4EFE-9FD4-CB7C350CC723}" dt="2022-02-28T13:20:18.289" v="5454" actId="207"/>
        <pc:sldMkLst>
          <pc:docMk/>
          <pc:sldMk cId="528310041" sldId="2144868056"/>
        </pc:sldMkLst>
        <pc:spChg chg="mod">
          <ac:chgData name="Dan Dures" userId="a4d20157-df88-481d-80b8-beb62bbedd3b" providerId="ADAL" clId="{4F42DAD7-08A0-4EFE-9FD4-CB7C350CC723}" dt="2022-02-28T13:20:00.621" v="5449" actId="207"/>
          <ac:spMkLst>
            <pc:docMk/>
            <pc:sldMk cId="528310041" sldId="2144868056"/>
            <ac:spMk id="13" creationId="{D97A64C5-6446-48BB-9EB2-66C927852DDB}"/>
          </ac:spMkLst>
        </pc:spChg>
        <pc:spChg chg="mod">
          <ac:chgData name="Dan Dures" userId="a4d20157-df88-481d-80b8-beb62bbedd3b" providerId="ADAL" clId="{4F42DAD7-08A0-4EFE-9FD4-CB7C350CC723}" dt="2022-02-28T13:20:00.621" v="5449" actId="207"/>
          <ac:spMkLst>
            <pc:docMk/>
            <pc:sldMk cId="528310041" sldId="2144868056"/>
            <ac:spMk id="14" creationId="{611AB6AB-0023-43D1-8D65-B27170949880}"/>
          </ac:spMkLst>
        </pc:spChg>
        <pc:spChg chg="mod">
          <ac:chgData name="Dan Dures" userId="a4d20157-df88-481d-80b8-beb62bbedd3b" providerId="ADAL" clId="{4F42DAD7-08A0-4EFE-9FD4-CB7C350CC723}" dt="2022-02-28T13:20:10.822" v="5453" actId="207"/>
          <ac:spMkLst>
            <pc:docMk/>
            <pc:sldMk cId="528310041" sldId="2144868056"/>
            <ac:spMk id="21" creationId="{3913E05C-0FFF-4821-882F-E26D7C740C0F}"/>
          </ac:spMkLst>
        </pc:spChg>
        <pc:spChg chg="mod">
          <ac:chgData name="Dan Dures" userId="a4d20157-df88-481d-80b8-beb62bbedd3b" providerId="ADAL" clId="{4F42DAD7-08A0-4EFE-9FD4-CB7C350CC723}" dt="2022-02-28T13:20:10.822" v="5453" actId="207"/>
          <ac:spMkLst>
            <pc:docMk/>
            <pc:sldMk cId="528310041" sldId="2144868056"/>
            <ac:spMk id="22" creationId="{D7E5064C-8F9F-4F6E-8B18-E3173ED35DA8}"/>
          </ac:spMkLst>
        </pc:spChg>
        <pc:spChg chg="mod">
          <ac:chgData name="Dan Dures" userId="a4d20157-df88-481d-80b8-beb62bbedd3b" providerId="ADAL" clId="{4F42DAD7-08A0-4EFE-9FD4-CB7C350CC723}" dt="2022-02-28T13:20:18.289" v="5454" actId="207"/>
          <ac:spMkLst>
            <pc:docMk/>
            <pc:sldMk cId="528310041" sldId="2144868056"/>
            <ac:spMk id="26" creationId="{F99B4299-6F82-44C0-A01F-48CD283021C6}"/>
          </ac:spMkLst>
        </pc:spChg>
        <pc:spChg chg="mod">
          <ac:chgData name="Dan Dures" userId="a4d20157-df88-481d-80b8-beb62bbedd3b" providerId="ADAL" clId="{4F42DAD7-08A0-4EFE-9FD4-CB7C350CC723}" dt="2022-02-28T13:20:18.289" v="5454" actId="207"/>
          <ac:spMkLst>
            <pc:docMk/>
            <pc:sldMk cId="528310041" sldId="2144868056"/>
            <ac:spMk id="27" creationId="{0F9366CF-5220-4F68-AC60-407F3EBFFD55}"/>
          </ac:spMkLst>
        </pc:spChg>
        <pc:spChg chg="mod">
          <ac:chgData name="Dan Dures" userId="a4d20157-df88-481d-80b8-beb62bbedd3b" providerId="ADAL" clId="{4F42DAD7-08A0-4EFE-9FD4-CB7C350CC723}" dt="2022-02-28T13:20:18.289" v="5454" actId="207"/>
          <ac:spMkLst>
            <pc:docMk/>
            <pc:sldMk cId="528310041" sldId="2144868056"/>
            <ac:spMk id="28" creationId="{7F830868-0066-4262-B4FE-F5A4BABFE983}"/>
          </ac:spMkLst>
        </pc:spChg>
        <pc:spChg chg="mod">
          <ac:chgData name="Dan Dures" userId="a4d20157-df88-481d-80b8-beb62bbedd3b" providerId="ADAL" clId="{4F42DAD7-08A0-4EFE-9FD4-CB7C350CC723}" dt="2022-02-28T13:20:18.289" v="5454" actId="207"/>
          <ac:spMkLst>
            <pc:docMk/>
            <pc:sldMk cId="528310041" sldId="2144868056"/>
            <ac:spMk id="30" creationId="{8D17D2FC-506E-4A5D-8CD5-90913784B02C}"/>
          </ac:spMkLst>
        </pc:spChg>
        <pc:cxnChg chg="mod">
          <ac:chgData name="Dan Dures" userId="a4d20157-df88-481d-80b8-beb62bbedd3b" providerId="ADAL" clId="{4F42DAD7-08A0-4EFE-9FD4-CB7C350CC723}" dt="2022-02-28T13:20:05.475" v="5450" actId="208"/>
          <ac:cxnSpMkLst>
            <pc:docMk/>
            <pc:sldMk cId="528310041" sldId="2144868056"/>
            <ac:cxnSpMk id="15" creationId="{94E6AAB9-5BB5-4C3F-82E1-B52132180278}"/>
          </ac:cxnSpMkLst>
        </pc:cxnChg>
        <pc:cxnChg chg="mod">
          <ac:chgData name="Dan Dures" userId="a4d20157-df88-481d-80b8-beb62bbedd3b" providerId="ADAL" clId="{4F42DAD7-08A0-4EFE-9FD4-CB7C350CC723}" dt="2022-02-28T13:20:05.475" v="5450" actId="208"/>
          <ac:cxnSpMkLst>
            <pc:docMk/>
            <pc:sldMk cId="528310041" sldId="2144868056"/>
            <ac:cxnSpMk id="19" creationId="{2FCCD4D1-3918-46F5-8FDF-2A43A0C8FCF2}"/>
          </ac:cxnSpMkLst>
        </pc:cxnChg>
      </pc:sldChg>
      <pc:sldChg chg="modSp add mod">
        <pc:chgData name="Dan Dures" userId="a4d20157-df88-481d-80b8-beb62bbedd3b" providerId="ADAL" clId="{4F42DAD7-08A0-4EFE-9FD4-CB7C350CC723}" dt="2022-02-28T13:21:05.255" v="5483" actId="207"/>
        <pc:sldMkLst>
          <pc:docMk/>
          <pc:sldMk cId="753819487" sldId="2144868057"/>
        </pc:sldMkLst>
        <pc:spChg chg="mod">
          <ac:chgData name="Dan Dures" userId="a4d20157-df88-481d-80b8-beb62bbedd3b" providerId="ADAL" clId="{4F42DAD7-08A0-4EFE-9FD4-CB7C350CC723}" dt="2022-02-28T13:21:05.255" v="5483" actId="207"/>
          <ac:spMkLst>
            <pc:docMk/>
            <pc:sldMk cId="753819487" sldId="2144868057"/>
            <ac:spMk id="26" creationId="{FD8259AC-1DD5-4BAD-912C-D572960D0E01}"/>
          </ac:spMkLst>
        </pc:spChg>
        <pc:spChg chg="mod">
          <ac:chgData name="Dan Dures" userId="a4d20157-df88-481d-80b8-beb62bbedd3b" providerId="ADAL" clId="{4F42DAD7-08A0-4EFE-9FD4-CB7C350CC723}" dt="2022-02-28T13:21:05.255" v="5483" actId="207"/>
          <ac:spMkLst>
            <pc:docMk/>
            <pc:sldMk cId="753819487" sldId="2144868057"/>
            <ac:spMk id="27" creationId="{C694CA49-235F-40BF-B302-F0F55DF282C3}"/>
          </ac:spMkLst>
        </pc:spChg>
        <pc:spChg chg="mod">
          <ac:chgData name="Dan Dures" userId="a4d20157-df88-481d-80b8-beb62bbedd3b" providerId="ADAL" clId="{4F42DAD7-08A0-4EFE-9FD4-CB7C350CC723}" dt="2022-02-28T13:21:05.255" v="5483" actId="207"/>
          <ac:spMkLst>
            <pc:docMk/>
            <pc:sldMk cId="753819487" sldId="2144868057"/>
            <ac:spMk id="28" creationId="{D77C96B4-2F74-4C52-A161-F1A4FA74E181}"/>
          </ac:spMkLst>
        </pc:spChg>
        <pc:spChg chg="mod">
          <ac:chgData name="Dan Dures" userId="a4d20157-df88-481d-80b8-beb62bbedd3b" providerId="ADAL" clId="{4F42DAD7-08A0-4EFE-9FD4-CB7C350CC723}" dt="2022-02-28T13:20:57.787" v="5482" actId="207"/>
          <ac:spMkLst>
            <pc:docMk/>
            <pc:sldMk cId="753819487" sldId="2144868057"/>
            <ac:spMk id="30" creationId="{8D5B02BC-8174-458E-952E-AACEE8F463A9}"/>
          </ac:spMkLst>
        </pc:spChg>
        <pc:spChg chg="mod">
          <ac:chgData name="Dan Dures" userId="a4d20157-df88-481d-80b8-beb62bbedd3b" providerId="ADAL" clId="{4F42DAD7-08A0-4EFE-9FD4-CB7C350CC723}" dt="2022-02-28T13:20:57.787" v="5482" actId="207"/>
          <ac:spMkLst>
            <pc:docMk/>
            <pc:sldMk cId="753819487" sldId="2144868057"/>
            <ac:spMk id="31" creationId="{E75BD442-16B6-43B8-AB15-ADF5FFE4ECE7}"/>
          </ac:spMkLst>
        </pc:spChg>
        <pc:spChg chg="mod">
          <ac:chgData name="Dan Dures" userId="a4d20157-df88-481d-80b8-beb62bbedd3b" providerId="ADAL" clId="{4F42DAD7-08A0-4EFE-9FD4-CB7C350CC723}" dt="2022-02-28T13:20:57.787" v="5482" actId="207"/>
          <ac:spMkLst>
            <pc:docMk/>
            <pc:sldMk cId="753819487" sldId="2144868057"/>
            <ac:spMk id="32" creationId="{2193D872-3476-41B1-A03E-C7FC57126001}"/>
          </ac:spMkLst>
        </pc:spChg>
        <pc:spChg chg="mod">
          <ac:chgData name="Dan Dures" userId="a4d20157-df88-481d-80b8-beb62bbedd3b" providerId="ADAL" clId="{4F42DAD7-08A0-4EFE-9FD4-CB7C350CC723}" dt="2022-02-28T13:21:05.255" v="5483" actId="207"/>
          <ac:spMkLst>
            <pc:docMk/>
            <pc:sldMk cId="753819487" sldId="2144868057"/>
            <ac:spMk id="36" creationId="{23A5BEC1-22F1-4221-9E0C-4B20D05AF038}"/>
          </ac:spMkLst>
        </pc:spChg>
        <pc:spChg chg="mod">
          <ac:chgData name="Dan Dures" userId="a4d20157-df88-481d-80b8-beb62bbedd3b" providerId="ADAL" clId="{4F42DAD7-08A0-4EFE-9FD4-CB7C350CC723}" dt="2022-02-28T13:21:05.255" v="5483" actId="207"/>
          <ac:spMkLst>
            <pc:docMk/>
            <pc:sldMk cId="753819487" sldId="2144868057"/>
            <ac:spMk id="37" creationId="{730DE0E4-3EAB-4E9E-A80C-F6E792600956}"/>
          </ac:spMkLst>
        </pc:spChg>
        <pc:spChg chg="mod">
          <ac:chgData name="Dan Dures" userId="a4d20157-df88-481d-80b8-beb62bbedd3b" providerId="ADAL" clId="{4F42DAD7-08A0-4EFE-9FD4-CB7C350CC723}" dt="2022-02-28T13:21:05.255" v="5483" actId="207"/>
          <ac:spMkLst>
            <pc:docMk/>
            <pc:sldMk cId="753819487" sldId="2144868057"/>
            <ac:spMk id="38" creationId="{F5276281-ED3D-4EE7-BFF6-8A62BA45CBB7}"/>
          </ac:spMkLst>
        </pc:spChg>
      </pc:sldChg>
      <pc:sldChg chg="addSp delSp modSp add mod">
        <pc:chgData name="Dan Dures" userId="a4d20157-df88-481d-80b8-beb62bbedd3b" providerId="ADAL" clId="{4F42DAD7-08A0-4EFE-9FD4-CB7C350CC723}" dt="2022-02-28T13:20:48.699" v="5480" actId="1037"/>
        <pc:sldMkLst>
          <pc:docMk/>
          <pc:sldMk cId="673955659" sldId="2144868058"/>
        </pc:sldMkLst>
        <pc:spChg chg="mod">
          <ac:chgData name="Dan Dures" userId="a4d20157-df88-481d-80b8-beb62bbedd3b" providerId="ADAL" clId="{4F42DAD7-08A0-4EFE-9FD4-CB7C350CC723}" dt="2022-02-28T13:20:39" v="5459" actId="207"/>
          <ac:spMkLst>
            <pc:docMk/>
            <pc:sldMk cId="673955659" sldId="2144868058"/>
            <ac:spMk id="15" creationId="{273FD45C-046B-4804-84C3-2F0B6EF16647}"/>
          </ac:spMkLst>
        </pc:spChg>
        <pc:spChg chg="mod">
          <ac:chgData name="Dan Dures" userId="a4d20157-df88-481d-80b8-beb62bbedd3b" providerId="ADAL" clId="{4F42DAD7-08A0-4EFE-9FD4-CB7C350CC723}" dt="2022-02-28T13:20:39" v="5459" actId="207"/>
          <ac:spMkLst>
            <pc:docMk/>
            <pc:sldMk cId="673955659" sldId="2144868058"/>
            <ac:spMk id="17" creationId="{16F4212A-C7FA-443E-AD63-BF69D54261CF}"/>
          </ac:spMkLst>
        </pc:spChg>
        <pc:spChg chg="mod">
          <ac:chgData name="Dan Dures" userId="a4d20157-df88-481d-80b8-beb62bbedd3b" providerId="ADAL" clId="{4F42DAD7-08A0-4EFE-9FD4-CB7C350CC723}" dt="2022-02-28T13:20:26.898" v="5455" actId="207"/>
          <ac:spMkLst>
            <pc:docMk/>
            <pc:sldMk cId="673955659" sldId="2144868058"/>
            <ac:spMk id="22" creationId="{35AEDB09-3243-4C28-8072-805AA011127C}"/>
          </ac:spMkLst>
        </pc:spChg>
        <pc:spChg chg="del">
          <ac:chgData name="Dan Dures" userId="a4d20157-df88-481d-80b8-beb62bbedd3b" providerId="ADAL" clId="{4F42DAD7-08A0-4EFE-9FD4-CB7C350CC723}" dt="2022-02-28T13:20:44.119" v="5461" actId="478"/>
          <ac:spMkLst>
            <pc:docMk/>
            <pc:sldMk cId="673955659" sldId="2144868058"/>
            <ac:spMk id="24" creationId="{1CDA0231-B586-4C96-B793-73879D6C59DD}"/>
          </ac:spMkLst>
        </pc:spChg>
        <pc:spChg chg="mod">
          <ac:chgData name="Dan Dures" userId="a4d20157-df88-481d-80b8-beb62bbedd3b" providerId="ADAL" clId="{4F42DAD7-08A0-4EFE-9FD4-CB7C350CC723}" dt="2022-02-28T13:20:26.898" v="5455" actId="207"/>
          <ac:spMkLst>
            <pc:docMk/>
            <pc:sldMk cId="673955659" sldId="2144868058"/>
            <ac:spMk id="26" creationId="{1461E162-62B3-4DE4-A3AA-23914871F383}"/>
          </ac:spMkLst>
        </pc:spChg>
        <pc:spChg chg="mod">
          <ac:chgData name="Dan Dures" userId="a4d20157-df88-481d-80b8-beb62bbedd3b" providerId="ADAL" clId="{4F42DAD7-08A0-4EFE-9FD4-CB7C350CC723}" dt="2022-02-28T13:20:26.898" v="5455" actId="207"/>
          <ac:spMkLst>
            <pc:docMk/>
            <pc:sldMk cId="673955659" sldId="2144868058"/>
            <ac:spMk id="27" creationId="{4A8313B2-5417-4677-BF80-369AC2175BFB}"/>
          </ac:spMkLst>
        </pc:spChg>
        <pc:spChg chg="mod">
          <ac:chgData name="Dan Dures" userId="a4d20157-df88-481d-80b8-beb62bbedd3b" providerId="ADAL" clId="{4F42DAD7-08A0-4EFE-9FD4-CB7C350CC723}" dt="2022-02-28T13:20:26.898" v="5455" actId="207"/>
          <ac:spMkLst>
            <pc:docMk/>
            <pc:sldMk cId="673955659" sldId="2144868058"/>
            <ac:spMk id="28" creationId="{52E2F198-D843-4FBD-9C4D-B2F94E7B976F}"/>
          </ac:spMkLst>
        </pc:spChg>
        <pc:spChg chg="mod">
          <ac:chgData name="Dan Dures" userId="a4d20157-df88-481d-80b8-beb62bbedd3b" providerId="ADAL" clId="{4F42DAD7-08A0-4EFE-9FD4-CB7C350CC723}" dt="2022-02-28T13:20:26.898" v="5455" actId="207"/>
          <ac:spMkLst>
            <pc:docMk/>
            <pc:sldMk cId="673955659" sldId="2144868058"/>
            <ac:spMk id="31" creationId="{AE8BC764-3BED-411D-89C0-67BF50607721}"/>
          </ac:spMkLst>
        </pc:spChg>
        <pc:spChg chg="mod">
          <ac:chgData name="Dan Dures" userId="a4d20157-df88-481d-80b8-beb62bbedd3b" providerId="ADAL" clId="{4F42DAD7-08A0-4EFE-9FD4-CB7C350CC723}" dt="2022-02-28T13:20:26.898" v="5455" actId="207"/>
          <ac:spMkLst>
            <pc:docMk/>
            <pc:sldMk cId="673955659" sldId="2144868058"/>
            <ac:spMk id="32" creationId="{629AF97E-55F2-492F-8C97-E28603D3BFC2}"/>
          </ac:spMkLst>
        </pc:spChg>
        <pc:spChg chg="mod">
          <ac:chgData name="Dan Dures" userId="a4d20157-df88-481d-80b8-beb62bbedd3b" providerId="ADAL" clId="{4F42DAD7-08A0-4EFE-9FD4-CB7C350CC723}" dt="2022-02-28T13:20:26.898" v="5455" actId="207"/>
          <ac:spMkLst>
            <pc:docMk/>
            <pc:sldMk cId="673955659" sldId="2144868058"/>
            <ac:spMk id="33" creationId="{0B7BD94E-4419-4B55-B694-00A92CC381CB}"/>
          </ac:spMkLst>
        </pc:spChg>
        <pc:spChg chg="mod">
          <ac:chgData name="Dan Dures" userId="a4d20157-df88-481d-80b8-beb62bbedd3b" providerId="ADAL" clId="{4F42DAD7-08A0-4EFE-9FD4-CB7C350CC723}" dt="2022-02-28T13:20:26.898" v="5455" actId="207"/>
          <ac:spMkLst>
            <pc:docMk/>
            <pc:sldMk cId="673955659" sldId="2144868058"/>
            <ac:spMk id="34" creationId="{D6B8F909-B180-41A3-A883-B6DE855C05A4}"/>
          </ac:spMkLst>
        </pc:spChg>
        <pc:spChg chg="add mod">
          <ac:chgData name="Dan Dures" userId="a4d20157-df88-481d-80b8-beb62bbedd3b" providerId="ADAL" clId="{4F42DAD7-08A0-4EFE-9FD4-CB7C350CC723}" dt="2022-02-28T13:20:48.699" v="5480" actId="1037"/>
          <ac:spMkLst>
            <pc:docMk/>
            <pc:sldMk cId="673955659" sldId="2144868058"/>
            <ac:spMk id="38" creationId="{6630F8BE-25A0-41F1-8003-FF5388E871F2}"/>
          </ac:spMkLst>
        </pc:spChg>
        <pc:spChg chg="add mod">
          <ac:chgData name="Dan Dures" userId="a4d20157-df88-481d-80b8-beb62bbedd3b" providerId="ADAL" clId="{4F42DAD7-08A0-4EFE-9FD4-CB7C350CC723}" dt="2022-02-28T13:20:32.889" v="5457" actId="208"/>
          <ac:spMkLst>
            <pc:docMk/>
            <pc:sldMk cId="673955659" sldId="2144868058"/>
            <ac:spMk id="39" creationId="{A23C00B8-BC2F-4589-BBDD-2DD3A3A55005}"/>
          </ac:spMkLst>
        </pc:spChg>
        <pc:spChg chg="add mod">
          <ac:chgData name="Dan Dures" userId="a4d20157-df88-481d-80b8-beb62bbedd3b" providerId="ADAL" clId="{4F42DAD7-08A0-4EFE-9FD4-CB7C350CC723}" dt="2022-02-28T13:20:32.889" v="5457" actId="208"/>
          <ac:spMkLst>
            <pc:docMk/>
            <pc:sldMk cId="673955659" sldId="2144868058"/>
            <ac:spMk id="40" creationId="{1BC99D5B-F6F2-440B-B86E-A3AA6107856D}"/>
          </ac:spMkLst>
        </pc:spChg>
        <pc:cxnChg chg="mod">
          <ac:chgData name="Dan Dures" userId="a4d20157-df88-481d-80b8-beb62bbedd3b" providerId="ADAL" clId="{4F42DAD7-08A0-4EFE-9FD4-CB7C350CC723}" dt="2022-02-28T13:20:38.551" v="5458" actId="208"/>
          <ac:cxnSpMkLst>
            <pc:docMk/>
            <pc:sldMk cId="673955659" sldId="2144868058"/>
            <ac:cxnSpMk id="30" creationId="{9D67AA17-1013-4CC3-8C00-D67684328EEA}"/>
          </ac:cxnSpMkLst>
        </pc:cxnChg>
      </pc:sldChg>
      <pc:sldChg chg="modSp add mod">
        <pc:chgData name="Dan Dures" userId="a4d20157-df88-481d-80b8-beb62bbedd3b" providerId="ADAL" clId="{4F42DAD7-08A0-4EFE-9FD4-CB7C350CC723}" dt="2022-02-28T13:21:22.309" v="5485" actId="207"/>
        <pc:sldMkLst>
          <pc:docMk/>
          <pc:sldMk cId="4142851554" sldId="2144868059"/>
        </pc:sldMkLst>
        <pc:spChg chg="mod">
          <ac:chgData name="Dan Dures" userId="a4d20157-df88-481d-80b8-beb62bbedd3b" providerId="ADAL" clId="{4F42DAD7-08A0-4EFE-9FD4-CB7C350CC723}" dt="2022-02-28T13:21:18.345" v="5484" actId="208"/>
          <ac:spMkLst>
            <pc:docMk/>
            <pc:sldMk cId="4142851554" sldId="2144868059"/>
            <ac:spMk id="9" creationId="{451FB372-274C-4D8A-B530-E96572923D76}"/>
          </ac:spMkLst>
        </pc:spChg>
        <pc:spChg chg="mod">
          <ac:chgData name="Dan Dures" userId="a4d20157-df88-481d-80b8-beb62bbedd3b" providerId="ADAL" clId="{4F42DAD7-08A0-4EFE-9FD4-CB7C350CC723}" dt="2022-02-28T13:21:18.345" v="5484" actId="208"/>
          <ac:spMkLst>
            <pc:docMk/>
            <pc:sldMk cId="4142851554" sldId="2144868059"/>
            <ac:spMk id="10" creationId="{F58BEEBC-2E38-4083-84FF-E6A53E34D5D1}"/>
          </ac:spMkLst>
        </pc:spChg>
        <pc:spChg chg="mod">
          <ac:chgData name="Dan Dures" userId="a4d20157-df88-481d-80b8-beb62bbedd3b" providerId="ADAL" clId="{4F42DAD7-08A0-4EFE-9FD4-CB7C350CC723}" dt="2022-02-28T13:21:18.345" v="5484" actId="208"/>
          <ac:spMkLst>
            <pc:docMk/>
            <pc:sldMk cId="4142851554" sldId="2144868059"/>
            <ac:spMk id="11" creationId="{65B32218-807F-4227-AA1C-D373451561B0}"/>
          </ac:spMkLst>
        </pc:spChg>
        <pc:spChg chg="mod">
          <ac:chgData name="Dan Dures" userId="a4d20157-df88-481d-80b8-beb62bbedd3b" providerId="ADAL" clId="{4F42DAD7-08A0-4EFE-9FD4-CB7C350CC723}" dt="2022-02-28T13:21:22.309" v="5485" actId="207"/>
          <ac:spMkLst>
            <pc:docMk/>
            <pc:sldMk cId="4142851554" sldId="2144868059"/>
            <ac:spMk id="17" creationId="{0BAFA757-4AB5-4C52-BE09-971F3401E952}"/>
          </ac:spMkLst>
        </pc:spChg>
        <pc:cxnChg chg="mod">
          <ac:chgData name="Dan Dures" userId="a4d20157-df88-481d-80b8-beb62bbedd3b" providerId="ADAL" clId="{4F42DAD7-08A0-4EFE-9FD4-CB7C350CC723}" dt="2022-02-28T13:21:18.345" v="5484" actId="208"/>
          <ac:cxnSpMkLst>
            <pc:docMk/>
            <pc:sldMk cId="4142851554" sldId="2144868059"/>
            <ac:cxnSpMk id="14" creationId="{60CB8660-12E0-4A21-96DB-E72D3AAFC603}"/>
          </ac:cxnSpMkLst>
        </pc:cxnChg>
        <pc:cxnChg chg="mod">
          <ac:chgData name="Dan Dures" userId="a4d20157-df88-481d-80b8-beb62bbedd3b" providerId="ADAL" clId="{4F42DAD7-08A0-4EFE-9FD4-CB7C350CC723}" dt="2022-02-28T13:21:18.345" v="5484" actId="208"/>
          <ac:cxnSpMkLst>
            <pc:docMk/>
            <pc:sldMk cId="4142851554" sldId="2144868059"/>
            <ac:cxnSpMk id="15" creationId="{D58CF30F-82AA-46A3-8207-92050548C855}"/>
          </ac:cxnSpMkLst>
        </pc:cxnChg>
      </pc:sldChg>
      <pc:sldChg chg="addSp modSp add mod">
        <pc:chgData name="Dan Dures" userId="a4d20157-df88-481d-80b8-beb62bbedd3b" providerId="ADAL" clId="{4F42DAD7-08A0-4EFE-9FD4-CB7C350CC723}" dt="2022-02-28T13:24:42.121" v="5521" actId="1076"/>
        <pc:sldMkLst>
          <pc:docMk/>
          <pc:sldMk cId="3358638325" sldId="2144868060"/>
        </pc:sldMkLst>
        <pc:spChg chg="mod">
          <ac:chgData name="Dan Dures" userId="a4d20157-df88-481d-80b8-beb62bbedd3b" providerId="ADAL" clId="{4F42DAD7-08A0-4EFE-9FD4-CB7C350CC723}" dt="2022-02-28T13:24:23.899" v="5516" actId="207"/>
          <ac:spMkLst>
            <pc:docMk/>
            <pc:sldMk cId="3358638325" sldId="2144868060"/>
            <ac:spMk id="9" creationId="{7600BC77-801F-4866-A7FD-B4FAA822807F}"/>
          </ac:spMkLst>
        </pc:spChg>
        <pc:spChg chg="mod">
          <ac:chgData name="Dan Dures" userId="a4d20157-df88-481d-80b8-beb62bbedd3b" providerId="ADAL" clId="{4F42DAD7-08A0-4EFE-9FD4-CB7C350CC723}" dt="2022-02-28T13:24:16.158" v="5511" actId="207"/>
          <ac:spMkLst>
            <pc:docMk/>
            <pc:sldMk cId="3358638325" sldId="2144868060"/>
            <ac:spMk id="10" creationId="{CF35DF26-07AC-4005-9166-7F9B9D59E3AF}"/>
          </ac:spMkLst>
        </pc:spChg>
        <pc:spChg chg="mod">
          <ac:chgData name="Dan Dures" userId="a4d20157-df88-481d-80b8-beb62bbedd3b" providerId="ADAL" clId="{4F42DAD7-08A0-4EFE-9FD4-CB7C350CC723}" dt="2022-02-28T13:24:19.084" v="5513" actId="207"/>
          <ac:spMkLst>
            <pc:docMk/>
            <pc:sldMk cId="3358638325" sldId="2144868060"/>
            <ac:spMk id="11" creationId="{95EE8E86-40DA-4F84-BD72-3AFB8923064C}"/>
          </ac:spMkLst>
        </pc:spChg>
        <pc:spChg chg="mod">
          <ac:chgData name="Dan Dures" userId="a4d20157-df88-481d-80b8-beb62bbedd3b" providerId="ADAL" clId="{4F42DAD7-08A0-4EFE-9FD4-CB7C350CC723}" dt="2022-02-28T13:24:26.446" v="5517" actId="207"/>
          <ac:spMkLst>
            <pc:docMk/>
            <pc:sldMk cId="3358638325" sldId="2144868060"/>
            <ac:spMk id="14" creationId="{8E602D5F-8E65-4BAF-B83C-D94A4E3745CA}"/>
          </ac:spMkLst>
        </pc:spChg>
        <pc:cxnChg chg="mod">
          <ac:chgData name="Dan Dures" userId="a4d20157-df88-481d-80b8-beb62bbedd3b" providerId="ADAL" clId="{4F42DAD7-08A0-4EFE-9FD4-CB7C350CC723}" dt="2022-02-28T13:24:21.038" v="5514" actId="208"/>
          <ac:cxnSpMkLst>
            <pc:docMk/>
            <pc:sldMk cId="3358638325" sldId="2144868060"/>
            <ac:cxnSpMk id="12" creationId="{3BD07E23-7072-4BA8-805A-2AB91F19972F}"/>
          </ac:cxnSpMkLst>
        </pc:cxnChg>
        <pc:cxnChg chg="add mod">
          <ac:chgData name="Dan Dures" userId="a4d20157-df88-481d-80b8-beb62bbedd3b" providerId="ADAL" clId="{4F42DAD7-08A0-4EFE-9FD4-CB7C350CC723}" dt="2022-02-28T13:24:42.121" v="5521" actId="1076"/>
          <ac:cxnSpMkLst>
            <pc:docMk/>
            <pc:sldMk cId="3358638325" sldId="2144868060"/>
            <ac:cxnSpMk id="13" creationId="{D6EB9737-BC59-4899-84AA-1365463ACD7C}"/>
          </ac:cxnSpMkLst>
        </pc:cxnChg>
      </pc:sldChg>
      <pc:sldChg chg="addSp delSp modSp add mod">
        <pc:chgData name="Dan Dures" userId="a4d20157-df88-481d-80b8-beb62bbedd3b" providerId="ADAL" clId="{4F42DAD7-08A0-4EFE-9FD4-CB7C350CC723}" dt="2022-02-28T13:25:21.826" v="5532" actId="207"/>
        <pc:sldMkLst>
          <pc:docMk/>
          <pc:sldMk cId="912631125" sldId="2144868061"/>
        </pc:sldMkLst>
        <pc:spChg chg="mod">
          <ac:chgData name="Dan Dures" userId="a4d20157-df88-481d-80b8-beb62bbedd3b" providerId="ADAL" clId="{4F42DAD7-08A0-4EFE-9FD4-CB7C350CC723}" dt="2022-02-28T13:24:56.535" v="5522" actId="208"/>
          <ac:spMkLst>
            <pc:docMk/>
            <pc:sldMk cId="912631125" sldId="2144868061"/>
            <ac:spMk id="11" creationId="{D76166C6-16ED-4707-A68D-0BF583DC7972}"/>
          </ac:spMkLst>
        </pc:spChg>
        <pc:spChg chg="mod">
          <ac:chgData name="Dan Dures" userId="a4d20157-df88-481d-80b8-beb62bbedd3b" providerId="ADAL" clId="{4F42DAD7-08A0-4EFE-9FD4-CB7C350CC723}" dt="2022-02-28T13:25:08.042" v="5525" actId="207"/>
          <ac:spMkLst>
            <pc:docMk/>
            <pc:sldMk cId="912631125" sldId="2144868061"/>
            <ac:spMk id="18" creationId="{86F70232-A3ED-48A9-9F02-8992B8299D8B}"/>
          </ac:spMkLst>
        </pc:spChg>
        <pc:spChg chg="mod">
          <ac:chgData name="Dan Dures" userId="a4d20157-df88-481d-80b8-beb62bbedd3b" providerId="ADAL" clId="{4F42DAD7-08A0-4EFE-9FD4-CB7C350CC723}" dt="2022-02-28T13:25:08.042" v="5525" actId="207"/>
          <ac:spMkLst>
            <pc:docMk/>
            <pc:sldMk cId="912631125" sldId="2144868061"/>
            <ac:spMk id="20" creationId="{A0B006F9-AED1-4326-A643-59986F0A4797}"/>
          </ac:spMkLst>
        </pc:spChg>
        <pc:spChg chg="mod">
          <ac:chgData name="Dan Dures" userId="a4d20157-df88-481d-80b8-beb62bbedd3b" providerId="ADAL" clId="{4F42DAD7-08A0-4EFE-9FD4-CB7C350CC723}" dt="2022-02-28T13:25:08.042" v="5525" actId="207"/>
          <ac:spMkLst>
            <pc:docMk/>
            <pc:sldMk cId="912631125" sldId="2144868061"/>
            <ac:spMk id="22" creationId="{B04B9C03-E29D-4B41-B4AD-E8C3F15BFDFC}"/>
          </ac:spMkLst>
        </pc:spChg>
        <pc:spChg chg="mod">
          <ac:chgData name="Dan Dures" userId="a4d20157-df88-481d-80b8-beb62bbedd3b" providerId="ADAL" clId="{4F42DAD7-08A0-4EFE-9FD4-CB7C350CC723}" dt="2022-02-28T13:25:21.826" v="5532" actId="207"/>
          <ac:spMkLst>
            <pc:docMk/>
            <pc:sldMk cId="912631125" sldId="2144868061"/>
            <ac:spMk id="24" creationId="{1C33A0CE-F5E7-4779-9C47-268CFD8D703E}"/>
          </ac:spMkLst>
        </pc:spChg>
        <pc:spChg chg="mod">
          <ac:chgData name="Dan Dures" userId="a4d20157-df88-481d-80b8-beb62bbedd3b" providerId="ADAL" clId="{4F42DAD7-08A0-4EFE-9FD4-CB7C350CC723}" dt="2022-02-28T13:25:19.350" v="5530" actId="207"/>
          <ac:spMkLst>
            <pc:docMk/>
            <pc:sldMk cId="912631125" sldId="2144868061"/>
            <ac:spMk id="25" creationId="{7D5C726A-9402-4931-9CE5-E407F7E104B3}"/>
          </ac:spMkLst>
        </pc:spChg>
        <pc:spChg chg="mod">
          <ac:chgData name="Dan Dures" userId="a4d20157-df88-481d-80b8-beb62bbedd3b" providerId="ADAL" clId="{4F42DAD7-08A0-4EFE-9FD4-CB7C350CC723}" dt="2022-02-28T13:25:08.042" v="5525" actId="207"/>
          <ac:spMkLst>
            <pc:docMk/>
            <pc:sldMk cId="912631125" sldId="2144868061"/>
            <ac:spMk id="26" creationId="{6483BD5D-BB24-4DA6-99C0-D04326C27101}"/>
          </ac:spMkLst>
        </pc:spChg>
        <pc:spChg chg="mod">
          <ac:chgData name="Dan Dures" userId="a4d20157-df88-481d-80b8-beb62bbedd3b" providerId="ADAL" clId="{4F42DAD7-08A0-4EFE-9FD4-CB7C350CC723}" dt="2022-02-28T13:25:16.543" v="5528" actId="207"/>
          <ac:spMkLst>
            <pc:docMk/>
            <pc:sldMk cId="912631125" sldId="2144868061"/>
            <ac:spMk id="29" creationId="{C3B1D9EC-F001-40E3-ACC6-7859D5CACD8E}"/>
          </ac:spMkLst>
        </pc:spChg>
        <pc:spChg chg="mod">
          <ac:chgData name="Dan Dures" userId="a4d20157-df88-481d-80b8-beb62bbedd3b" providerId="ADAL" clId="{4F42DAD7-08A0-4EFE-9FD4-CB7C350CC723}" dt="2022-02-28T13:25:08.042" v="5525" actId="207"/>
          <ac:spMkLst>
            <pc:docMk/>
            <pc:sldMk cId="912631125" sldId="2144868061"/>
            <ac:spMk id="30" creationId="{4698DC0A-4177-46E1-A7F8-7C7C04366592}"/>
          </ac:spMkLst>
        </pc:spChg>
        <pc:spChg chg="add del mod">
          <ac:chgData name="Dan Dures" userId="a4d20157-df88-481d-80b8-beb62bbedd3b" providerId="ADAL" clId="{4F42DAD7-08A0-4EFE-9FD4-CB7C350CC723}" dt="2022-02-28T13:25:20.324" v="5531" actId="478"/>
          <ac:spMkLst>
            <pc:docMk/>
            <pc:sldMk cId="912631125" sldId="2144868061"/>
            <ac:spMk id="31" creationId="{3F8A234D-0915-4FB5-96DE-4313B8231FF6}"/>
          </ac:spMkLst>
        </pc:spChg>
        <pc:spChg chg="mod">
          <ac:chgData name="Dan Dures" userId="a4d20157-df88-481d-80b8-beb62bbedd3b" providerId="ADAL" clId="{4F42DAD7-08A0-4EFE-9FD4-CB7C350CC723}" dt="2022-02-28T13:25:08.042" v="5525" actId="207"/>
          <ac:spMkLst>
            <pc:docMk/>
            <pc:sldMk cId="912631125" sldId="2144868061"/>
            <ac:spMk id="33" creationId="{2FE89B68-DE2E-468D-95A7-6948667FDAF6}"/>
          </ac:spMkLst>
        </pc:spChg>
        <pc:spChg chg="add del mod">
          <ac:chgData name="Dan Dures" userId="a4d20157-df88-481d-80b8-beb62bbedd3b" providerId="ADAL" clId="{4F42DAD7-08A0-4EFE-9FD4-CB7C350CC723}" dt="2022-02-28T13:25:17.863" v="5529" actId="478"/>
          <ac:spMkLst>
            <pc:docMk/>
            <pc:sldMk cId="912631125" sldId="2144868061"/>
            <ac:spMk id="34" creationId="{1433076E-194B-4BE3-AA72-D17D2E9849BF}"/>
          </ac:spMkLst>
        </pc:spChg>
        <pc:spChg chg="mod">
          <ac:chgData name="Dan Dures" userId="a4d20157-df88-481d-80b8-beb62bbedd3b" providerId="ADAL" clId="{4F42DAD7-08A0-4EFE-9FD4-CB7C350CC723}" dt="2022-02-28T13:25:08.042" v="5525" actId="207"/>
          <ac:spMkLst>
            <pc:docMk/>
            <pc:sldMk cId="912631125" sldId="2144868061"/>
            <ac:spMk id="35" creationId="{5D7E4BB6-A644-4278-844B-14964F23C198}"/>
          </ac:spMkLst>
        </pc:spChg>
        <pc:spChg chg="add del mod">
          <ac:chgData name="Dan Dures" userId="a4d20157-df88-481d-80b8-beb62bbedd3b" providerId="ADAL" clId="{4F42DAD7-08A0-4EFE-9FD4-CB7C350CC723}" dt="2022-02-28T13:25:13.954" v="5527" actId="478"/>
          <ac:spMkLst>
            <pc:docMk/>
            <pc:sldMk cId="912631125" sldId="2144868061"/>
            <ac:spMk id="36" creationId="{C7290B88-3CD5-4A22-A813-305EACE5F019}"/>
          </ac:spMkLst>
        </pc:spChg>
        <pc:spChg chg="mod">
          <ac:chgData name="Dan Dures" userId="a4d20157-df88-481d-80b8-beb62bbedd3b" providerId="ADAL" clId="{4F42DAD7-08A0-4EFE-9FD4-CB7C350CC723}" dt="2022-02-28T13:25:08.042" v="5525" actId="207"/>
          <ac:spMkLst>
            <pc:docMk/>
            <pc:sldMk cId="912631125" sldId="2144868061"/>
            <ac:spMk id="37" creationId="{4599B8D4-26C8-4958-8386-4AD00D3A1A35}"/>
          </ac:spMkLst>
        </pc:spChg>
        <pc:cxnChg chg="mod">
          <ac:chgData name="Dan Dures" userId="a4d20157-df88-481d-80b8-beb62bbedd3b" providerId="ADAL" clId="{4F42DAD7-08A0-4EFE-9FD4-CB7C350CC723}" dt="2022-02-28T13:24:59.095" v="5523" actId="208"/>
          <ac:cxnSpMkLst>
            <pc:docMk/>
            <pc:sldMk cId="912631125" sldId="2144868061"/>
            <ac:cxnSpMk id="14" creationId="{6A9EDDCE-68CC-4B4A-A19C-B8C86922AC80}"/>
          </ac:cxnSpMkLst>
        </pc:cxnChg>
      </pc:sldChg>
      <pc:sldChg chg="modSp add mod">
        <pc:chgData name="Dan Dures" userId="a4d20157-df88-481d-80b8-beb62bbedd3b" providerId="ADAL" clId="{4F42DAD7-08A0-4EFE-9FD4-CB7C350CC723}" dt="2022-02-28T13:25:36.628" v="5536" actId="207"/>
        <pc:sldMkLst>
          <pc:docMk/>
          <pc:sldMk cId="1289927842" sldId="2144868062"/>
        </pc:sldMkLst>
        <pc:spChg chg="mod">
          <ac:chgData name="Dan Dures" userId="a4d20157-df88-481d-80b8-beb62bbedd3b" providerId="ADAL" clId="{4F42DAD7-08A0-4EFE-9FD4-CB7C350CC723}" dt="2022-02-28T13:25:30.484" v="5534" actId="208"/>
          <ac:spMkLst>
            <pc:docMk/>
            <pc:sldMk cId="1289927842" sldId="2144868062"/>
            <ac:spMk id="10" creationId="{CF35DF26-07AC-4005-9166-7F9B9D59E3AF}"/>
          </ac:spMkLst>
        </pc:spChg>
        <pc:spChg chg="mod">
          <ac:chgData name="Dan Dures" userId="a4d20157-df88-481d-80b8-beb62bbedd3b" providerId="ADAL" clId="{4F42DAD7-08A0-4EFE-9FD4-CB7C350CC723}" dt="2022-02-28T13:25:30.484" v="5534" actId="208"/>
          <ac:spMkLst>
            <pc:docMk/>
            <pc:sldMk cId="1289927842" sldId="2144868062"/>
            <ac:spMk id="11" creationId="{95EE8E86-40DA-4F84-BD72-3AFB8923064C}"/>
          </ac:spMkLst>
        </pc:spChg>
        <pc:spChg chg="mod">
          <ac:chgData name="Dan Dures" userId="a4d20157-df88-481d-80b8-beb62bbedd3b" providerId="ADAL" clId="{4F42DAD7-08A0-4EFE-9FD4-CB7C350CC723}" dt="2022-02-28T13:25:36.628" v="5536" actId="207"/>
          <ac:spMkLst>
            <pc:docMk/>
            <pc:sldMk cId="1289927842" sldId="2144868062"/>
            <ac:spMk id="23" creationId="{F6D7A201-B380-4167-A853-D79BFDE6C8DC}"/>
          </ac:spMkLst>
        </pc:spChg>
        <pc:spChg chg="mod">
          <ac:chgData name="Dan Dures" userId="a4d20157-df88-481d-80b8-beb62bbedd3b" providerId="ADAL" clId="{4F42DAD7-08A0-4EFE-9FD4-CB7C350CC723}" dt="2022-02-28T13:25:34.017" v="5535" actId="208"/>
          <ac:spMkLst>
            <pc:docMk/>
            <pc:sldMk cId="1289927842" sldId="2144868062"/>
            <ac:spMk id="24" creationId="{17892461-FBFF-4613-9E93-8C451EABC7D0}"/>
          </ac:spMkLst>
        </pc:spChg>
        <pc:cxnChg chg="mod">
          <ac:chgData name="Dan Dures" userId="a4d20157-df88-481d-80b8-beb62bbedd3b" providerId="ADAL" clId="{4F42DAD7-08A0-4EFE-9FD4-CB7C350CC723}" dt="2022-02-28T13:25:34.017" v="5535" actId="208"/>
          <ac:cxnSpMkLst>
            <pc:docMk/>
            <pc:sldMk cId="1289927842" sldId="2144868062"/>
            <ac:cxnSpMk id="25" creationId="{43E3C39F-C8E1-43B8-A704-E1A697EE9BD3}"/>
          </ac:cxnSpMkLst>
        </pc:cxnChg>
      </pc:sldChg>
      <pc:sldChg chg="modSp add mod">
        <pc:chgData name="Dan Dures" userId="a4d20157-df88-481d-80b8-beb62bbedd3b" providerId="ADAL" clId="{4F42DAD7-08A0-4EFE-9FD4-CB7C350CC723}" dt="2022-02-28T13:26:22.076" v="5558" actId="207"/>
        <pc:sldMkLst>
          <pc:docMk/>
          <pc:sldMk cId="1433142233" sldId="2144868063"/>
        </pc:sldMkLst>
        <pc:spChg chg="mod">
          <ac:chgData name="Dan Dures" userId="a4d20157-df88-481d-80b8-beb62bbedd3b" providerId="ADAL" clId="{4F42DAD7-08A0-4EFE-9FD4-CB7C350CC723}" dt="2022-02-28T13:26:08.419" v="5554" actId="20577"/>
          <ac:spMkLst>
            <pc:docMk/>
            <pc:sldMk cId="1433142233" sldId="2144868063"/>
            <ac:spMk id="2" creationId="{7661D894-5B81-4D89-B317-7D2231CE2F69}"/>
          </ac:spMkLst>
        </pc:spChg>
        <pc:spChg chg="mod">
          <ac:chgData name="Dan Dures" userId="a4d20157-df88-481d-80b8-beb62bbedd3b" providerId="ADAL" clId="{4F42DAD7-08A0-4EFE-9FD4-CB7C350CC723}" dt="2022-02-28T13:26:15.100" v="5556" actId="207"/>
          <ac:spMkLst>
            <pc:docMk/>
            <pc:sldMk cId="1433142233" sldId="2144868063"/>
            <ac:spMk id="8" creationId="{B5015E27-9468-49E1-9A48-029C5FA5FEDE}"/>
          </ac:spMkLst>
        </pc:spChg>
        <pc:spChg chg="mod">
          <ac:chgData name="Dan Dures" userId="a4d20157-df88-481d-80b8-beb62bbedd3b" providerId="ADAL" clId="{4F42DAD7-08A0-4EFE-9FD4-CB7C350CC723}" dt="2022-02-28T13:26:15.100" v="5556" actId="207"/>
          <ac:spMkLst>
            <pc:docMk/>
            <pc:sldMk cId="1433142233" sldId="2144868063"/>
            <ac:spMk id="9" creationId="{57784F29-7515-4484-BAF5-DF7F49E653E1}"/>
          </ac:spMkLst>
        </pc:spChg>
        <pc:spChg chg="mod">
          <ac:chgData name="Dan Dures" userId="a4d20157-df88-481d-80b8-beb62bbedd3b" providerId="ADAL" clId="{4F42DAD7-08A0-4EFE-9FD4-CB7C350CC723}" dt="2022-02-28T13:26:22.076" v="5558" actId="207"/>
          <ac:spMkLst>
            <pc:docMk/>
            <pc:sldMk cId="1433142233" sldId="2144868063"/>
            <ac:spMk id="10" creationId="{DCF9BED8-2AC8-4159-A757-1EA4B19043FE}"/>
          </ac:spMkLst>
        </pc:spChg>
        <pc:spChg chg="mod">
          <ac:chgData name="Dan Dures" userId="a4d20157-df88-481d-80b8-beb62bbedd3b" providerId="ADAL" clId="{4F42DAD7-08A0-4EFE-9FD4-CB7C350CC723}" dt="2022-02-28T13:26:15.100" v="5556" actId="207"/>
          <ac:spMkLst>
            <pc:docMk/>
            <pc:sldMk cId="1433142233" sldId="2144868063"/>
            <ac:spMk id="15" creationId="{DCF32B01-9DCE-473B-9B35-71A0A08F7489}"/>
          </ac:spMkLst>
        </pc:spChg>
        <pc:cxnChg chg="mod">
          <ac:chgData name="Dan Dures" userId="a4d20157-df88-481d-80b8-beb62bbedd3b" providerId="ADAL" clId="{4F42DAD7-08A0-4EFE-9FD4-CB7C350CC723}" dt="2022-02-28T13:26:18.559" v="5557" actId="208"/>
          <ac:cxnSpMkLst>
            <pc:docMk/>
            <pc:sldMk cId="1433142233" sldId="2144868063"/>
            <ac:cxnSpMk id="17" creationId="{F2FAF297-5BB1-4C6C-BDE9-B3888065CFDF}"/>
          </ac:cxnSpMkLst>
        </pc:cxnChg>
      </pc:sldChg>
      <pc:sldChg chg="modSp add mod">
        <pc:chgData name="Dan Dures" userId="a4d20157-df88-481d-80b8-beb62bbedd3b" providerId="ADAL" clId="{4F42DAD7-08A0-4EFE-9FD4-CB7C350CC723}" dt="2022-02-28T13:27:02.380" v="5568" actId="1076"/>
        <pc:sldMkLst>
          <pc:docMk/>
          <pc:sldMk cId="763520732" sldId="2144868064"/>
        </pc:sldMkLst>
        <pc:spChg chg="mod">
          <ac:chgData name="Dan Dures" userId="a4d20157-df88-481d-80b8-beb62bbedd3b" providerId="ADAL" clId="{4F42DAD7-08A0-4EFE-9FD4-CB7C350CC723}" dt="2022-02-28T13:26:33.028" v="5561" actId="207"/>
          <ac:spMkLst>
            <pc:docMk/>
            <pc:sldMk cId="763520732" sldId="2144868064"/>
            <ac:spMk id="20" creationId="{B606917F-B434-4331-8302-F0F9C4738055}"/>
          </ac:spMkLst>
        </pc:spChg>
        <pc:spChg chg="mod">
          <ac:chgData name="Dan Dures" userId="a4d20157-df88-481d-80b8-beb62bbedd3b" providerId="ADAL" clId="{4F42DAD7-08A0-4EFE-9FD4-CB7C350CC723}" dt="2022-02-28T13:26:46.665" v="5564" actId="207"/>
          <ac:spMkLst>
            <pc:docMk/>
            <pc:sldMk cId="763520732" sldId="2144868064"/>
            <ac:spMk id="22" creationId="{2F8CD8ED-6AF1-496A-9DDC-D9D71ADE8358}"/>
          </ac:spMkLst>
        </pc:spChg>
        <pc:spChg chg="mod">
          <ac:chgData name="Dan Dures" userId="a4d20157-df88-481d-80b8-beb62bbedd3b" providerId="ADAL" clId="{4F42DAD7-08A0-4EFE-9FD4-CB7C350CC723}" dt="2022-02-28T13:26:37.380" v="5562" actId="208"/>
          <ac:spMkLst>
            <pc:docMk/>
            <pc:sldMk cId="763520732" sldId="2144868064"/>
            <ac:spMk id="23" creationId="{69222A87-60B8-4ECA-9BDD-58B90FAA140C}"/>
          </ac:spMkLst>
        </pc:spChg>
        <pc:spChg chg="mod">
          <ac:chgData name="Dan Dures" userId="a4d20157-df88-481d-80b8-beb62bbedd3b" providerId="ADAL" clId="{4F42DAD7-08A0-4EFE-9FD4-CB7C350CC723}" dt="2022-02-28T13:26:37.380" v="5562" actId="208"/>
          <ac:spMkLst>
            <pc:docMk/>
            <pc:sldMk cId="763520732" sldId="2144868064"/>
            <ac:spMk id="31" creationId="{A4A3EBA6-345B-41B6-889F-F35BB58472FF}"/>
          </ac:spMkLst>
        </pc:spChg>
        <pc:spChg chg="mod">
          <ac:chgData name="Dan Dures" userId="a4d20157-df88-481d-80b8-beb62bbedd3b" providerId="ADAL" clId="{4F42DAD7-08A0-4EFE-9FD4-CB7C350CC723}" dt="2022-02-28T13:26:33.028" v="5561" actId="207"/>
          <ac:spMkLst>
            <pc:docMk/>
            <pc:sldMk cId="763520732" sldId="2144868064"/>
            <ac:spMk id="37" creationId="{2501C080-C713-490E-9753-B45BD95A8687}"/>
          </ac:spMkLst>
        </pc:spChg>
        <pc:spChg chg="mod">
          <ac:chgData name="Dan Dures" userId="a4d20157-df88-481d-80b8-beb62bbedd3b" providerId="ADAL" clId="{4F42DAD7-08A0-4EFE-9FD4-CB7C350CC723}" dt="2022-02-28T13:27:02.380" v="5568" actId="1076"/>
          <ac:spMkLst>
            <pc:docMk/>
            <pc:sldMk cId="763520732" sldId="2144868064"/>
            <ac:spMk id="39" creationId="{40DC1B88-5DCA-4D1E-8811-BA74D87E91CF}"/>
          </ac:spMkLst>
        </pc:spChg>
        <pc:cxnChg chg="mod">
          <ac:chgData name="Dan Dures" userId="a4d20157-df88-481d-80b8-beb62bbedd3b" providerId="ADAL" clId="{4F42DAD7-08A0-4EFE-9FD4-CB7C350CC723}" dt="2022-02-28T13:26:42.029" v="5563" actId="208"/>
          <ac:cxnSpMkLst>
            <pc:docMk/>
            <pc:sldMk cId="763520732" sldId="2144868064"/>
            <ac:cxnSpMk id="21" creationId="{BC11028B-3B4F-4AEC-AB6C-AA9090080380}"/>
          </ac:cxnSpMkLst>
        </pc:cxnChg>
        <pc:cxnChg chg="mod">
          <ac:chgData name="Dan Dures" userId="a4d20157-df88-481d-80b8-beb62bbedd3b" providerId="ADAL" clId="{4F42DAD7-08A0-4EFE-9FD4-CB7C350CC723}" dt="2022-02-28T13:26:42.029" v="5563" actId="208"/>
          <ac:cxnSpMkLst>
            <pc:docMk/>
            <pc:sldMk cId="763520732" sldId="2144868064"/>
            <ac:cxnSpMk id="24" creationId="{0E099055-FCA2-4D71-968A-6D8BE7CA934B}"/>
          </ac:cxnSpMkLst>
        </pc:cxnChg>
        <pc:cxnChg chg="mod">
          <ac:chgData name="Dan Dures" userId="a4d20157-df88-481d-80b8-beb62bbedd3b" providerId="ADAL" clId="{4F42DAD7-08A0-4EFE-9FD4-CB7C350CC723}" dt="2022-02-28T13:26:42.029" v="5563" actId="208"/>
          <ac:cxnSpMkLst>
            <pc:docMk/>
            <pc:sldMk cId="763520732" sldId="2144868064"/>
            <ac:cxnSpMk id="35" creationId="{B7434539-9778-46F9-8977-A6D7122673F2}"/>
          </ac:cxnSpMkLst>
        </pc:cxnChg>
      </pc:sldChg>
      <pc:sldChg chg="modSp add mod">
        <pc:chgData name="Dan Dures" userId="a4d20157-df88-481d-80b8-beb62bbedd3b" providerId="ADAL" clId="{4F42DAD7-08A0-4EFE-9FD4-CB7C350CC723}" dt="2022-02-28T13:27:24.919" v="5574" actId="207"/>
        <pc:sldMkLst>
          <pc:docMk/>
          <pc:sldMk cId="3666323649" sldId="2144868065"/>
        </pc:sldMkLst>
        <pc:spChg chg="mod">
          <ac:chgData name="Dan Dures" userId="a4d20157-df88-481d-80b8-beb62bbedd3b" providerId="ADAL" clId="{4F42DAD7-08A0-4EFE-9FD4-CB7C350CC723}" dt="2022-02-28T13:27:11.900" v="5570" actId="207"/>
          <ac:spMkLst>
            <pc:docMk/>
            <pc:sldMk cId="3666323649" sldId="2144868065"/>
            <ac:spMk id="11" creationId="{6F90735A-F975-47E7-B82F-0D49A0B105D2}"/>
          </ac:spMkLst>
        </pc:spChg>
        <pc:spChg chg="mod">
          <ac:chgData name="Dan Dures" userId="a4d20157-df88-481d-80b8-beb62bbedd3b" providerId="ADAL" clId="{4F42DAD7-08A0-4EFE-9FD4-CB7C350CC723}" dt="2022-02-28T13:27:11.900" v="5570" actId="207"/>
          <ac:spMkLst>
            <pc:docMk/>
            <pc:sldMk cId="3666323649" sldId="2144868065"/>
            <ac:spMk id="13" creationId="{6308A578-B4DE-4064-B56D-1C27F1B7A4E0}"/>
          </ac:spMkLst>
        </pc:spChg>
        <pc:spChg chg="mod">
          <ac:chgData name="Dan Dures" userId="a4d20157-df88-481d-80b8-beb62bbedd3b" providerId="ADAL" clId="{4F42DAD7-08A0-4EFE-9FD4-CB7C350CC723}" dt="2022-02-28T13:27:11.900" v="5570" actId="207"/>
          <ac:spMkLst>
            <pc:docMk/>
            <pc:sldMk cId="3666323649" sldId="2144868065"/>
            <ac:spMk id="14" creationId="{77D03211-4296-47D0-9BC7-C956EF54CB05}"/>
          </ac:spMkLst>
        </pc:spChg>
        <pc:spChg chg="mod">
          <ac:chgData name="Dan Dures" userId="a4d20157-df88-481d-80b8-beb62bbedd3b" providerId="ADAL" clId="{4F42DAD7-08A0-4EFE-9FD4-CB7C350CC723}" dt="2022-02-28T13:27:09.586" v="5569" actId="207"/>
          <ac:spMkLst>
            <pc:docMk/>
            <pc:sldMk cId="3666323649" sldId="2144868065"/>
            <ac:spMk id="17" creationId="{222420AA-22C3-4C9C-B70D-6E72B5874D81}"/>
          </ac:spMkLst>
        </pc:spChg>
        <pc:spChg chg="mod">
          <ac:chgData name="Dan Dures" userId="a4d20157-df88-481d-80b8-beb62bbedd3b" providerId="ADAL" clId="{4F42DAD7-08A0-4EFE-9FD4-CB7C350CC723}" dt="2022-02-28T13:27:09.586" v="5569" actId="207"/>
          <ac:spMkLst>
            <pc:docMk/>
            <pc:sldMk cId="3666323649" sldId="2144868065"/>
            <ac:spMk id="18" creationId="{7CC578E8-329E-4E83-A8EE-2ED8D06E272B}"/>
          </ac:spMkLst>
        </pc:spChg>
        <pc:spChg chg="mod">
          <ac:chgData name="Dan Dures" userId="a4d20157-df88-481d-80b8-beb62bbedd3b" providerId="ADAL" clId="{4F42DAD7-08A0-4EFE-9FD4-CB7C350CC723}" dt="2022-02-28T13:27:09.586" v="5569" actId="207"/>
          <ac:spMkLst>
            <pc:docMk/>
            <pc:sldMk cId="3666323649" sldId="2144868065"/>
            <ac:spMk id="19" creationId="{F6295D8B-F9B3-4C15-9E3D-96EC9B7921F4}"/>
          </ac:spMkLst>
        </pc:spChg>
        <pc:spChg chg="mod">
          <ac:chgData name="Dan Dures" userId="a4d20157-df88-481d-80b8-beb62bbedd3b" providerId="ADAL" clId="{4F42DAD7-08A0-4EFE-9FD4-CB7C350CC723}" dt="2022-02-28T13:27:24.919" v="5574" actId="207"/>
          <ac:spMkLst>
            <pc:docMk/>
            <pc:sldMk cId="3666323649" sldId="2144868065"/>
            <ac:spMk id="23" creationId="{5A688DDB-BC00-4D8F-BA2A-54C0C56E4157}"/>
          </ac:spMkLst>
        </pc:spChg>
        <pc:spChg chg="mod">
          <ac:chgData name="Dan Dures" userId="a4d20157-df88-481d-80b8-beb62bbedd3b" providerId="ADAL" clId="{4F42DAD7-08A0-4EFE-9FD4-CB7C350CC723}" dt="2022-02-28T13:27:19.816" v="5573" actId="207"/>
          <ac:spMkLst>
            <pc:docMk/>
            <pc:sldMk cId="3666323649" sldId="2144868065"/>
            <ac:spMk id="28" creationId="{8F261AEA-F433-4E5E-B6D6-9D41337D0C08}"/>
          </ac:spMkLst>
        </pc:spChg>
        <pc:spChg chg="mod">
          <ac:chgData name="Dan Dures" userId="a4d20157-df88-481d-80b8-beb62bbedd3b" providerId="ADAL" clId="{4F42DAD7-08A0-4EFE-9FD4-CB7C350CC723}" dt="2022-02-28T13:27:09.586" v="5569" actId="207"/>
          <ac:spMkLst>
            <pc:docMk/>
            <pc:sldMk cId="3666323649" sldId="2144868065"/>
            <ac:spMk id="29" creationId="{1112D990-28BE-4A56-953D-CC3E0FACE91A}"/>
          </ac:spMkLst>
        </pc:spChg>
        <pc:spChg chg="mod">
          <ac:chgData name="Dan Dures" userId="a4d20157-df88-481d-80b8-beb62bbedd3b" providerId="ADAL" clId="{4F42DAD7-08A0-4EFE-9FD4-CB7C350CC723}" dt="2022-02-28T13:27:19.816" v="5573" actId="207"/>
          <ac:spMkLst>
            <pc:docMk/>
            <pc:sldMk cId="3666323649" sldId="2144868065"/>
            <ac:spMk id="30" creationId="{B327FA28-B964-4F4A-A934-1FCF7FEE8038}"/>
          </ac:spMkLst>
        </pc:spChg>
        <pc:cxnChg chg="mod">
          <ac:chgData name="Dan Dures" userId="a4d20157-df88-481d-80b8-beb62bbedd3b" providerId="ADAL" clId="{4F42DAD7-08A0-4EFE-9FD4-CB7C350CC723}" dt="2022-02-28T13:27:15.959" v="5571" actId="208"/>
          <ac:cxnSpMkLst>
            <pc:docMk/>
            <pc:sldMk cId="3666323649" sldId="2144868065"/>
            <ac:cxnSpMk id="9" creationId="{6D87ABB4-56CE-4B85-B276-EEC52166B9D3}"/>
          </ac:cxnSpMkLst>
        </pc:cxnChg>
      </pc:sldChg>
      <pc:sldChg chg="addSp modSp add del mod">
        <pc:chgData name="Dan Dures" userId="a4d20157-df88-481d-80b8-beb62bbedd3b" providerId="ADAL" clId="{4F42DAD7-08A0-4EFE-9FD4-CB7C350CC723}" dt="2022-02-28T13:32:20.331" v="5850" actId="113"/>
        <pc:sldMkLst>
          <pc:docMk/>
          <pc:sldMk cId="2791258360" sldId="2144868066"/>
        </pc:sldMkLst>
        <pc:spChg chg="add mod">
          <ac:chgData name="Dan Dures" userId="a4d20157-df88-481d-80b8-beb62bbedd3b" providerId="ADAL" clId="{4F42DAD7-08A0-4EFE-9FD4-CB7C350CC723}" dt="2022-02-28T13:29:10.379" v="5601" actId="1076"/>
          <ac:spMkLst>
            <pc:docMk/>
            <pc:sldMk cId="2791258360" sldId="2144868066"/>
            <ac:spMk id="26" creationId="{50967274-80C7-4676-9080-9F0E8B468C1F}"/>
          </ac:spMkLst>
        </pc:spChg>
        <pc:spChg chg="mod">
          <ac:chgData name="Dan Dures" userId="a4d20157-df88-481d-80b8-beb62bbedd3b" providerId="ADAL" clId="{4F42DAD7-08A0-4EFE-9FD4-CB7C350CC723}" dt="2022-02-28T13:28:41.418" v="5589" actId="207"/>
          <ac:spMkLst>
            <pc:docMk/>
            <pc:sldMk cId="2791258360" sldId="2144868066"/>
            <ac:spMk id="46" creationId="{21336D8A-3E69-41C1-940F-701494637CAD}"/>
          </ac:spMkLst>
        </pc:spChg>
        <pc:spChg chg="mod">
          <ac:chgData name="Dan Dures" userId="a4d20157-df88-481d-80b8-beb62bbedd3b" providerId="ADAL" clId="{4F42DAD7-08A0-4EFE-9FD4-CB7C350CC723}" dt="2022-02-28T13:28:41.418" v="5589" actId="207"/>
          <ac:spMkLst>
            <pc:docMk/>
            <pc:sldMk cId="2791258360" sldId="2144868066"/>
            <ac:spMk id="48" creationId="{26F1FC66-1962-4A0C-91DC-973499639FE9}"/>
          </ac:spMkLst>
        </pc:spChg>
        <pc:spChg chg="mod">
          <ac:chgData name="Dan Dures" userId="a4d20157-df88-481d-80b8-beb62bbedd3b" providerId="ADAL" clId="{4F42DAD7-08A0-4EFE-9FD4-CB7C350CC723}" dt="2022-02-28T13:28:35.885" v="5587" actId="207"/>
          <ac:spMkLst>
            <pc:docMk/>
            <pc:sldMk cId="2791258360" sldId="2144868066"/>
            <ac:spMk id="72" creationId="{CFA2A236-6497-45B2-B1AE-4819407617B5}"/>
          </ac:spMkLst>
        </pc:spChg>
        <pc:spChg chg="mod">
          <ac:chgData name="Dan Dures" userId="a4d20157-df88-481d-80b8-beb62bbedd3b" providerId="ADAL" clId="{4F42DAD7-08A0-4EFE-9FD4-CB7C350CC723}" dt="2022-02-28T13:31:34.602" v="5829" actId="1076"/>
          <ac:spMkLst>
            <pc:docMk/>
            <pc:sldMk cId="2791258360" sldId="2144868066"/>
            <ac:spMk id="73" creationId="{72ADE654-730C-4FE3-9F49-116E484F6E55}"/>
          </ac:spMkLst>
        </pc:spChg>
        <pc:spChg chg="mod">
          <ac:chgData name="Dan Dures" userId="a4d20157-df88-481d-80b8-beb62bbedd3b" providerId="ADAL" clId="{4F42DAD7-08A0-4EFE-9FD4-CB7C350CC723}" dt="2022-02-28T13:28:57.462" v="5599" actId="1035"/>
          <ac:spMkLst>
            <pc:docMk/>
            <pc:sldMk cId="2791258360" sldId="2144868066"/>
            <ac:spMk id="74" creationId="{024F9352-4219-47BA-9FE7-524063FACBF1}"/>
          </ac:spMkLst>
        </pc:spChg>
        <pc:spChg chg="mod">
          <ac:chgData name="Dan Dures" userId="a4d20157-df88-481d-80b8-beb62bbedd3b" providerId="ADAL" clId="{4F42DAD7-08A0-4EFE-9FD4-CB7C350CC723}" dt="2022-02-28T13:32:20.331" v="5850" actId="113"/>
          <ac:spMkLst>
            <pc:docMk/>
            <pc:sldMk cId="2791258360" sldId="2144868066"/>
            <ac:spMk id="78" creationId="{503A2B84-E58A-4A89-9B3F-4257D8FAB4BF}"/>
          </ac:spMkLst>
        </pc:spChg>
        <pc:spChg chg="mod">
          <ac:chgData name="Dan Dures" userId="a4d20157-df88-481d-80b8-beb62bbedd3b" providerId="ADAL" clId="{4F42DAD7-08A0-4EFE-9FD4-CB7C350CC723}" dt="2022-02-28T13:28:54.399" v="5592" actId="1076"/>
          <ac:spMkLst>
            <pc:docMk/>
            <pc:sldMk cId="2791258360" sldId="2144868066"/>
            <ac:spMk id="79" creationId="{54654D20-BB8C-4206-BBCF-8FD0553D1AF2}"/>
          </ac:spMkLst>
        </pc:spChg>
        <pc:spChg chg="mod">
          <ac:chgData name="Dan Dures" userId="a4d20157-df88-481d-80b8-beb62bbedd3b" providerId="ADAL" clId="{4F42DAD7-08A0-4EFE-9FD4-CB7C350CC723}" dt="2022-02-28T13:28:49.712" v="5591" actId="207"/>
          <ac:spMkLst>
            <pc:docMk/>
            <pc:sldMk cId="2791258360" sldId="2144868066"/>
            <ac:spMk id="81" creationId="{B67ABE6A-8243-480C-BB1C-0FA6E3E75AA5}"/>
          </ac:spMkLst>
        </pc:spChg>
        <pc:cxnChg chg="mod">
          <ac:chgData name="Dan Dures" userId="a4d20157-df88-481d-80b8-beb62bbedd3b" providerId="ADAL" clId="{4F42DAD7-08A0-4EFE-9FD4-CB7C350CC723}" dt="2022-02-28T13:28:47.059" v="5590" actId="208"/>
          <ac:cxnSpMkLst>
            <pc:docMk/>
            <pc:sldMk cId="2791258360" sldId="2144868066"/>
            <ac:cxnSpMk id="42" creationId="{23557E53-FD00-40F0-9F95-3C97AE197AB0}"/>
          </ac:cxnSpMkLst>
        </pc:cxnChg>
        <pc:cxnChg chg="mod">
          <ac:chgData name="Dan Dures" userId="a4d20157-df88-481d-80b8-beb62bbedd3b" providerId="ADAL" clId="{4F42DAD7-08A0-4EFE-9FD4-CB7C350CC723}" dt="2022-02-28T13:28:47.059" v="5590" actId="208"/>
          <ac:cxnSpMkLst>
            <pc:docMk/>
            <pc:sldMk cId="2791258360" sldId="2144868066"/>
            <ac:cxnSpMk id="43" creationId="{2856C3F8-F02B-47E9-A994-476CADBDACD4}"/>
          </ac:cxnSpMkLst>
        </pc:cxnChg>
        <pc:cxnChg chg="mod">
          <ac:chgData name="Dan Dures" userId="a4d20157-df88-481d-80b8-beb62bbedd3b" providerId="ADAL" clId="{4F42DAD7-08A0-4EFE-9FD4-CB7C350CC723}" dt="2022-02-28T13:28:47.059" v="5590" actId="208"/>
          <ac:cxnSpMkLst>
            <pc:docMk/>
            <pc:sldMk cId="2791258360" sldId="2144868066"/>
            <ac:cxnSpMk id="80" creationId="{FF28EC46-285C-4CAD-B765-C898973B1BF3}"/>
          </ac:cxnSpMkLst>
        </pc:cxnChg>
      </pc:sldChg>
      <pc:sldChg chg="addSp delSp modSp add mod ord modClrScheme chgLayout">
        <pc:chgData name="Dan Dures" userId="a4d20157-df88-481d-80b8-beb62bbedd3b" providerId="ADAL" clId="{4F42DAD7-08A0-4EFE-9FD4-CB7C350CC723}" dt="2022-02-23T11:00:08.521" v="5379" actId="14100"/>
        <pc:sldMkLst>
          <pc:docMk/>
          <pc:sldMk cId="3653935757" sldId="2144868067"/>
        </pc:sldMkLst>
        <pc:spChg chg="mod ord">
          <ac:chgData name="Dan Dures" userId="a4d20157-df88-481d-80b8-beb62bbedd3b" providerId="ADAL" clId="{4F42DAD7-08A0-4EFE-9FD4-CB7C350CC723}" dt="2022-02-23T11:00:08.521" v="5379" actId="14100"/>
          <ac:spMkLst>
            <pc:docMk/>
            <pc:sldMk cId="3653935757" sldId="2144868067"/>
            <ac:spMk id="2" creationId="{60FF4F21-BF10-4AD5-BDDC-F1944C41C2F2}"/>
          </ac:spMkLst>
        </pc:spChg>
        <pc:spChg chg="del mod ord">
          <ac:chgData name="Dan Dures" userId="a4d20157-df88-481d-80b8-beb62bbedd3b" providerId="ADAL" clId="{4F42DAD7-08A0-4EFE-9FD4-CB7C350CC723}" dt="2022-02-23T10:58:22.069" v="5313" actId="478"/>
          <ac:spMkLst>
            <pc:docMk/>
            <pc:sldMk cId="3653935757" sldId="2144868067"/>
            <ac:spMk id="4" creationId="{C74174E2-57FA-4531-8E74-9A6B668EA0A2}"/>
          </ac:spMkLst>
        </pc:spChg>
        <pc:spChg chg="del">
          <ac:chgData name="Dan Dures" userId="a4d20157-df88-481d-80b8-beb62bbedd3b" providerId="ADAL" clId="{4F42DAD7-08A0-4EFE-9FD4-CB7C350CC723}" dt="2022-02-18T13:50:00.933" v="1578" actId="478"/>
          <ac:spMkLst>
            <pc:docMk/>
            <pc:sldMk cId="3653935757" sldId="2144868067"/>
            <ac:spMk id="7" creationId="{527D18D7-D6B4-4CC2-9EB5-E988F1430B9B}"/>
          </ac:spMkLst>
        </pc:spChg>
        <pc:spChg chg="del">
          <ac:chgData name="Dan Dures" userId="a4d20157-df88-481d-80b8-beb62bbedd3b" providerId="ADAL" clId="{4F42DAD7-08A0-4EFE-9FD4-CB7C350CC723}" dt="2022-02-18T13:50:00.933" v="1578" actId="478"/>
          <ac:spMkLst>
            <pc:docMk/>
            <pc:sldMk cId="3653935757" sldId="2144868067"/>
            <ac:spMk id="9" creationId="{E4CAB109-8950-4676-A003-4182B906DE67}"/>
          </ac:spMkLst>
        </pc:spChg>
        <pc:spChg chg="del">
          <ac:chgData name="Dan Dures" userId="a4d20157-df88-481d-80b8-beb62bbedd3b" providerId="ADAL" clId="{4F42DAD7-08A0-4EFE-9FD4-CB7C350CC723}" dt="2022-02-18T13:50:00.933" v="1578" actId="478"/>
          <ac:spMkLst>
            <pc:docMk/>
            <pc:sldMk cId="3653935757" sldId="2144868067"/>
            <ac:spMk id="11" creationId="{A9CD0F96-7EB8-4890-AA65-09690CC7D4DB}"/>
          </ac:spMkLst>
        </pc:spChg>
        <pc:spChg chg="add mod">
          <ac:chgData name="Dan Dures" userId="a4d20157-df88-481d-80b8-beb62bbedd3b" providerId="ADAL" clId="{4F42DAD7-08A0-4EFE-9FD4-CB7C350CC723}" dt="2022-02-23T10:58:54.569" v="5328" actId="1076"/>
          <ac:spMkLst>
            <pc:docMk/>
            <pc:sldMk cId="3653935757" sldId="2144868067"/>
            <ac:spMk id="13" creationId="{34DAC19F-5B4F-476B-BF22-FE6311F1AB26}"/>
          </ac:spMkLst>
        </pc:spChg>
        <pc:spChg chg="add mod">
          <ac:chgData name="Dan Dures" userId="a4d20157-df88-481d-80b8-beb62bbedd3b" providerId="ADAL" clId="{4F42DAD7-08A0-4EFE-9FD4-CB7C350CC723}" dt="2022-02-23T10:59:14.013" v="5337" actId="113"/>
          <ac:spMkLst>
            <pc:docMk/>
            <pc:sldMk cId="3653935757" sldId="2144868067"/>
            <ac:spMk id="17" creationId="{C8B2EE44-9944-46C9-8A4F-52D659F0DD4A}"/>
          </ac:spMkLst>
        </pc:spChg>
        <pc:spChg chg="add mod">
          <ac:chgData name="Dan Dures" userId="a4d20157-df88-481d-80b8-beb62bbedd3b" providerId="ADAL" clId="{4F42DAD7-08A0-4EFE-9FD4-CB7C350CC723}" dt="2022-02-23T10:59:44.736" v="5372" actId="113"/>
          <ac:spMkLst>
            <pc:docMk/>
            <pc:sldMk cId="3653935757" sldId="2144868067"/>
            <ac:spMk id="18" creationId="{128672FE-4414-4957-AE6D-CB4FED96B224}"/>
          </ac:spMkLst>
        </pc:spChg>
        <pc:spChg chg="add mod">
          <ac:chgData name="Dan Dures" userId="a4d20157-df88-481d-80b8-beb62bbedd3b" providerId="ADAL" clId="{4F42DAD7-08A0-4EFE-9FD4-CB7C350CC723}" dt="2022-02-23T10:58:26.925" v="5314" actId="1076"/>
          <ac:spMkLst>
            <pc:docMk/>
            <pc:sldMk cId="3653935757" sldId="2144868067"/>
            <ac:spMk id="19" creationId="{27E35415-056D-4065-834E-EA0C39DDD37F}"/>
          </ac:spMkLst>
        </pc:spChg>
        <pc:spChg chg="add mod">
          <ac:chgData name="Dan Dures" userId="a4d20157-df88-481d-80b8-beb62bbedd3b" providerId="ADAL" clId="{4F42DAD7-08A0-4EFE-9FD4-CB7C350CC723}" dt="2022-02-23T10:58:26.925" v="5314" actId="1076"/>
          <ac:spMkLst>
            <pc:docMk/>
            <pc:sldMk cId="3653935757" sldId="2144868067"/>
            <ac:spMk id="20" creationId="{0C8E2A07-CB37-41BF-A3B3-3C60AC7AEB2B}"/>
          </ac:spMkLst>
        </pc:spChg>
        <pc:spChg chg="add mod">
          <ac:chgData name="Dan Dures" userId="a4d20157-df88-481d-80b8-beb62bbedd3b" providerId="ADAL" clId="{4F42DAD7-08A0-4EFE-9FD4-CB7C350CC723}" dt="2022-02-23T11:00:03.113" v="5378" actId="113"/>
          <ac:spMkLst>
            <pc:docMk/>
            <pc:sldMk cId="3653935757" sldId="2144868067"/>
            <ac:spMk id="21" creationId="{0E76896B-E357-4BCD-9A37-C39FF6599A9E}"/>
          </ac:spMkLst>
        </pc:spChg>
        <pc:picChg chg="add mod">
          <ac:chgData name="Dan Dures" userId="a4d20157-df88-481d-80b8-beb62bbedd3b" providerId="ADAL" clId="{4F42DAD7-08A0-4EFE-9FD4-CB7C350CC723}" dt="2022-02-23T10:58:52.651" v="5327" actId="1076"/>
          <ac:picMkLst>
            <pc:docMk/>
            <pc:sldMk cId="3653935757" sldId="2144868067"/>
            <ac:picMk id="5" creationId="{BEF186C6-64EE-4714-9276-527A1BE486BE}"/>
          </ac:picMkLst>
        </pc:picChg>
        <pc:picChg chg="del">
          <ac:chgData name="Dan Dures" userId="a4d20157-df88-481d-80b8-beb62bbedd3b" providerId="ADAL" clId="{4F42DAD7-08A0-4EFE-9FD4-CB7C350CC723}" dt="2022-02-18T13:50:00.933" v="1578" actId="478"/>
          <ac:picMkLst>
            <pc:docMk/>
            <pc:sldMk cId="3653935757" sldId="2144868067"/>
            <ac:picMk id="8" creationId="{5B76F10A-963D-40C4-AD2C-84D50AF8DB3C}"/>
          </ac:picMkLst>
        </pc:picChg>
        <pc:picChg chg="del">
          <ac:chgData name="Dan Dures" userId="a4d20157-df88-481d-80b8-beb62bbedd3b" providerId="ADAL" clId="{4F42DAD7-08A0-4EFE-9FD4-CB7C350CC723}" dt="2022-02-18T13:50:00.933" v="1578" actId="478"/>
          <ac:picMkLst>
            <pc:docMk/>
            <pc:sldMk cId="3653935757" sldId="2144868067"/>
            <ac:picMk id="10" creationId="{659BBF8C-6D1E-4BE3-8654-DB4A75F070D3}"/>
          </ac:picMkLst>
        </pc:picChg>
        <pc:picChg chg="add mod">
          <ac:chgData name="Dan Dures" userId="a4d20157-df88-481d-80b8-beb62bbedd3b" providerId="ADAL" clId="{4F42DAD7-08A0-4EFE-9FD4-CB7C350CC723}" dt="2022-02-23T10:59:00.934" v="5333" actId="1076"/>
          <ac:picMkLst>
            <pc:docMk/>
            <pc:sldMk cId="3653935757" sldId="2144868067"/>
            <ac:picMk id="12" creationId="{61C5C07A-D280-4BAE-8A03-9E25885044D7}"/>
          </ac:picMkLst>
        </pc:picChg>
        <pc:picChg chg="add mod">
          <ac:chgData name="Dan Dures" userId="a4d20157-df88-481d-80b8-beb62bbedd3b" providerId="ADAL" clId="{4F42DAD7-08A0-4EFE-9FD4-CB7C350CC723}" dt="2022-02-23T10:58:39.004" v="5320" actId="1076"/>
          <ac:picMkLst>
            <pc:docMk/>
            <pc:sldMk cId="3653935757" sldId="2144868067"/>
            <ac:picMk id="14" creationId="{222492F7-6C28-4AD9-B77D-C1BE5B7F7614}"/>
          </ac:picMkLst>
        </pc:picChg>
        <pc:picChg chg="add mod">
          <ac:chgData name="Dan Dures" userId="a4d20157-df88-481d-80b8-beb62bbedd3b" providerId="ADAL" clId="{4F42DAD7-08A0-4EFE-9FD4-CB7C350CC723}" dt="2022-02-23T10:58:37.187" v="5319" actId="1076"/>
          <ac:picMkLst>
            <pc:docMk/>
            <pc:sldMk cId="3653935757" sldId="2144868067"/>
            <ac:picMk id="16" creationId="{625DF017-18BD-4BDA-B7DE-F5CD93468F48}"/>
          </ac:picMkLst>
        </pc:picChg>
      </pc:sldChg>
      <pc:sldChg chg="addSp modSp add mod">
        <pc:chgData name="Dan Dures" userId="a4d20157-df88-481d-80b8-beb62bbedd3b" providerId="ADAL" clId="{4F42DAD7-08A0-4EFE-9FD4-CB7C350CC723}" dt="2022-03-04T13:14:43.587" v="6031" actId="1076"/>
        <pc:sldMkLst>
          <pc:docMk/>
          <pc:sldMk cId="240138334" sldId="2144868068"/>
        </pc:sldMkLst>
        <pc:spChg chg="mod">
          <ac:chgData name="Dan Dures" userId="a4d20157-df88-481d-80b8-beb62bbedd3b" providerId="ADAL" clId="{4F42DAD7-08A0-4EFE-9FD4-CB7C350CC723}" dt="2022-02-18T16:38:46.657" v="4471" actId="20577"/>
          <ac:spMkLst>
            <pc:docMk/>
            <pc:sldMk cId="240138334" sldId="2144868068"/>
            <ac:spMk id="2" creationId="{60FF4F21-BF10-4AD5-BDDC-F1944C41C2F2}"/>
          </ac:spMkLst>
        </pc:spChg>
        <pc:spChg chg="add mod">
          <ac:chgData name="Dan Dures" userId="a4d20157-df88-481d-80b8-beb62bbedd3b" providerId="ADAL" clId="{4F42DAD7-08A0-4EFE-9FD4-CB7C350CC723}" dt="2022-03-04T13:14:43.587" v="6031" actId="1076"/>
          <ac:spMkLst>
            <pc:docMk/>
            <pc:sldMk cId="240138334" sldId="2144868068"/>
            <ac:spMk id="3" creationId="{29A8570B-8625-422E-B0AC-F9AB96AB2B10}"/>
          </ac:spMkLst>
        </pc:spChg>
        <pc:spChg chg="mod">
          <ac:chgData name="Dan Dures" userId="a4d20157-df88-481d-80b8-beb62bbedd3b" providerId="ADAL" clId="{4F42DAD7-08A0-4EFE-9FD4-CB7C350CC723}" dt="2022-02-18T16:39:54.592" v="4605" actId="1076"/>
          <ac:spMkLst>
            <pc:docMk/>
            <pc:sldMk cId="240138334" sldId="2144868068"/>
            <ac:spMk id="6" creationId="{C9F530E3-7A36-484D-AD5C-4A347E2393C3}"/>
          </ac:spMkLst>
        </pc:spChg>
        <pc:spChg chg="add mod">
          <ac:chgData name="Dan Dures" userId="a4d20157-df88-481d-80b8-beb62bbedd3b" providerId="ADAL" clId="{4F42DAD7-08A0-4EFE-9FD4-CB7C350CC723}" dt="2022-02-18T16:34:16.118" v="3890" actId="1076"/>
          <ac:spMkLst>
            <pc:docMk/>
            <pc:sldMk cId="240138334" sldId="2144868068"/>
            <ac:spMk id="9" creationId="{5064E8C0-BB1F-47AE-BFAE-33CF82CA1199}"/>
          </ac:spMkLst>
        </pc:spChg>
        <pc:spChg chg="add mod">
          <ac:chgData name="Dan Dures" userId="a4d20157-df88-481d-80b8-beb62bbedd3b" providerId="ADAL" clId="{4F42DAD7-08A0-4EFE-9FD4-CB7C350CC723}" dt="2022-02-18T16:34:33.049" v="3899" actId="1076"/>
          <ac:spMkLst>
            <pc:docMk/>
            <pc:sldMk cId="240138334" sldId="2144868068"/>
            <ac:spMk id="10" creationId="{216DED4A-9CD7-43B5-8753-9CF32D16FC3B}"/>
          </ac:spMkLst>
        </pc:spChg>
        <pc:spChg chg="add mod">
          <ac:chgData name="Dan Dures" userId="a4d20157-df88-481d-80b8-beb62bbedd3b" providerId="ADAL" clId="{4F42DAD7-08A0-4EFE-9FD4-CB7C350CC723}" dt="2022-02-18T16:40:11.877" v="4611" actId="552"/>
          <ac:spMkLst>
            <pc:docMk/>
            <pc:sldMk cId="240138334" sldId="2144868068"/>
            <ac:spMk id="11" creationId="{EF07718E-56DF-4062-AAA0-845E5992BFAB}"/>
          </ac:spMkLst>
        </pc:spChg>
        <pc:spChg chg="add mod">
          <ac:chgData name="Dan Dures" userId="a4d20157-df88-481d-80b8-beb62bbedd3b" providerId="ADAL" clId="{4F42DAD7-08A0-4EFE-9FD4-CB7C350CC723}" dt="2022-03-04T13:13:35.435" v="5893" actId="1076"/>
          <ac:spMkLst>
            <pc:docMk/>
            <pc:sldMk cId="240138334" sldId="2144868068"/>
            <ac:spMk id="12" creationId="{03872A21-13CC-4089-898F-7AAFDBB7B76E}"/>
          </ac:spMkLst>
        </pc:spChg>
        <pc:spChg chg="add mod">
          <ac:chgData name="Dan Dures" userId="a4d20157-df88-481d-80b8-beb62bbedd3b" providerId="ADAL" clId="{4F42DAD7-08A0-4EFE-9FD4-CB7C350CC723}" dt="2022-02-18T16:40:11.877" v="4611" actId="552"/>
          <ac:spMkLst>
            <pc:docMk/>
            <pc:sldMk cId="240138334" sldId="2144868068"/>
            <ac:spMk id="13" creationId="{E7B908CE-5A30-4444-8D20-8B1932371FEE}"/>
          </ac:spMkLst>
        </pc:spChg>
        <pc:spChg chg="add mod">
          <ac:chgData name="Dan Dures" userId="a4d20157-df88-481d-80b8-beb62bbedd3b" providerId="ADAL" clId="{4F42DAD7-08A0-4EFE-9FD4-CB7C350CC723}" dt="2022-02-18T16:40:04.404" v="4608" actId="571"/>
          <ac:spMkLst>
            <pc:docMk/>
            <pc:sldMk cId="240138334" sldId="2144868068"/>
            <ac:spMk id="14" creationId="{D24571C3-4B04-4906-BDEB-EBD1EB14A81A}"/>
          </ac:spMkLst>
        </pc:spChg>
        <pc:spChg chg="add mod">
          <ac:chgData name="Dan Dures" userId="a4d20157-df88-481d-80b8-beb62bbedd3b" providerId="ADAL" clId="{4F42DAD7-08A0-4EFE-9FD4-CB7C350CC723}" dt="2022-02-18T16:40:04.404" v="4608" actId="571"/>
          <ac:spMkLst>
            <pc:docMk/>
            <pc:sldMk cId="240138334" sldId="2144868068"/>
            <ac:spMk id="15" creationId="{A89CCF7D-5A51-4EA7-B260-28ED716CCD79}"/>
          </ac:spMkLst>
        </pc:spChg>
        <pc:picChg chg="mod modCrop">
          <ac:chgData name="Dan Dures" userId="a4d20157-df88-481d-80b8-beb62bbedd3b" providerId="ADAL" clId="{4F42DAD7-08A0-4EFE-9FD4-CB7C350CC723}" dt="2022-02-18T16:34:16.118" v="3890" actId="1076"/>
          <ac:picMkLst>
            <pc:docMk/>
            <pc:sldMk cId="240138334" sldId="2144868068"/>
            <ac:picMk id="4" creationId="{3F068715-B75F-40E9-BE2B-9A71131B0EA7}"/>
          </ac:picMkLst>
        </pc:picChg>
        <pc:picChg chg="add mod">
          <ac:chgData name="Dan Dures" userId="a4d20157-df88-481d-80b8-beb62bbedd3b" providerId="ADAL" clId="{4F42DAD7-08A0-4EFE-9FD4-CB7C350CC723}" dt="2022-02-18T16:34:17.476" v="3891" actId="1076"/>
          <ac:picMkLst>
            <pc:docMk/>
            <pc:sldMk cId="240138334" sldId="2144868068"/>
            <ac:picMk id="5" creationId="{CF0F9D78-9A1B-47DE-8623-3F02650BA8C2}"/>
          </ac:picMkLst>
        </pc:picChg>
        <pc:picChg chg="add mod">
          <ac:chgData name="Dan Dures" userId="a4d20157-df88-481d-80b8-beb62bbedd3b" providerId="ADAL" clId="{4F42DAD7-08A0-4EFE-9FD4-CB7C350CC723}" dt="2022-03-04T13:13:35.435" v="5893" actId="1076"/>
          <ac:picMkLst>
            <pc:docMk/>
            <pc:sldMk cId="240138334" sldId="2144868068"/>
            <ac:picMk id="8" creationId="{1C6E130C-C2C4-4FF3-9242-C5CE4E0B7DF2}"/>
          </ac:picMkLst>
        </pc:picChg>
      </pc:sldChg>
      <pc:sldChg chg="modSp add mod">
        <pc:chgData name="Dan Dures" userId="a4d20157-df88-481d-80b8-beb62bbedd3b" providerId="ADAL" clId="{4F42DAD7-08A0-4EFE-9FD4-CB7C350CC723}" dt="2022-02-28T13:18:29.951" v="5438" actId="1038"/>
        <pc:sldMkLst>
          <pc:docMk/>
          <pc:sldMk cId="680266394" sldId="2144868069"/>
        </pc:sldMkLst>
        <pc:spChg chg="mod">
          <ac:chgData name="Dan Dures" userId="a4d20157-df88-481d-80b8-beb62bbedd3b" providerId="ADAL" clId="{4F42DAD7-08A0-4EFE-9FD4-CB7C350CC723}" dt="2022-02-18T17:15:59.836" v="5024" actId="113"/>
          <ac:spMkLst>
            <pc:docMk/>
            <pc:sldMk cId="680266394" sldId="2144868069"/>
            <ac:spMk id="8" creationId="{2EFBB5DD-C8A6-4335-8BDA-3A477AA51230}"/>
          </ac:spMkLst>
        </pc:spChg>
        <pc:spChg chg="mod">
          <ac:chgData name="Dan Dures" userId="a4d20157-df88-481d-80b8-beb62bbedd3b" providerId="ADAL" clId="{4F42DAD7-08A0-4EFE-9FD4-CB7C350CC723}" dt="2022-02-28T13:18:20.828" v="5432" actId="208"/>
          <ac:spMkLst>
            <pc:docMk/>
            <pc:sldMk cId="680266394" sldId="2144868069"/>
            <ac:spMk id="15" creationId="{77A3C07A-4508-4954-8BC2-0AAB996F242F}"/>
          </ac:spMkLst>
        </pc:spChg>
        <pc:spChg chg="mod">
          <ac:chgData name="Dan Dures" userId="a4d20157-df88-481d-80b8-beb62bbedd3b" providerId="ADAL" clId="{4F42DAD7-08A0-4EFE-9FD4-CB7C350CC723}" dt="2022-02-28T13:18:20.828" v="5432" actId="208"/>
          <ac:spMkLst>
            <pc:docMk/>
            <pc:sldMk cId="680266394" sldId="2144868069"/>
            <ac:spMk id="18" creationId="{BEA58D57-652C-4A90-ACD6-4D67B8D19365}"/>
          </ac:spMkLst>
        </pc:spChg>
        <pc:spChg chg="mod">
          <ac:chgData name="Dan Dures" userId="a4d20157-df88-481d-80b8-beb62bbedd3b" providerId="ADAL" clId="{4F42DAD7-08A0-4EFE-9FD4-CB7C350CC723}" dt="2022-02-28T13:18:05.941" v="5428" actId="207"/>
          <ac:spMkLst>
            <pc:docMk/>
            <pc:sldMk cId="680266394" sldId="2144868069"/>
            <ac:spMk id="21" creationId="{74EF333E-4381-4085-AB90-FE5C109CD839}"/>
          </ac:spMkLst>
        </pc:spChg>
        <pc:spChg chg="mod">
          <ac:chgData name="Dan Dures" userId="a4d20157-df88-481d-80b8-beb62bbedd3b" providerId="ADAL" clId="{4F42DAD7-08A0-4EFE-9FD4-CB7C350CC723}" dt="2022-02-28T13:18:24.432" v="5433" actId="207"/>
          <ac:spMkLst>
            <pc:docMk/>
            <pc:sldMk cId="680266394" sldId="2144868069"/>
            <ac:spMk id="30" creationId="{AA945EA6-4346-4B32-9668-9709280E6999}"/>
          </ac:spMkLst>
        </pc:spChg>
        <pc:spChg chg="mod">
          <ac:chgData name="Dan Dures" userId="a4d20157-df88-481d-80b8-beb62bbedd3b" providerId="ADAL" clId="{4F42DAD7-08A0-4EFE-9FD4-CB7C350CC723}" dt="2022-02-28T13:18:11.497" v="5430" actId="207"/>
          <ac:spMkLst>
            <pc:docMk/>
            <pc:sldMk cId="680266394" sldId="2144868069"/>
            <ac:spMk id="32" creationId="{8228F1E3-7C59-478C-9CA7-F18A6A52F688}"/>
          </ac:spMkLst>
        </pc:spChg>
        <pc:cxnChg chg="mod">
          <ac:chgData name="Dan Dures" userId="a4d20157-df88-481d-80b8-beb62bbedd3b" providerId="ADAL" clId="{4F42DAD7-08A0-4EFE-9FD4-CB7C350CC723}" dt="2022-02-28T13:18:20.828" v="5432" actId="208"/>
          <ac:cxnSpMkLst>
            <pc:docMk/>
            <pc:sldMk cId="680266394" sldId="2144868069"/>
            <ac:cxnSpMk id="19" creationId="{0175A383-6A60-4EA2-9237-0768D01565C7}"/>
          </ac:cxnSpMkLst>
        </pc:cxnChg>
        <pc:cxnChg chg="mod">
          <ac:chgData name="Dan Dures" userId="a4d20157-df88-481d-80b8-beb62bbedd3b" providerId="ADAL" clId="{4F42DAD7-08A0-4EFE-9FD4-CB7C350CC723}" dt="2022-02-28T13:18:20.828" v="5432" actId="208"/>
          <ac:cxnSpMkLst>
            <pc:docMk/>
            <pc:sldMk cId="680266394" sldId="2144868069"/>
            <ac:cxnSpMk id="23" creationId="{520010A3-7EC1-4C44-83FE-974493F3F9D5}"/>
          </ac:cxnSpMkLst>
        </pc:cxnChg>
        <pc:cxnChg chg="mod">
          <ac:chgData name="Dan Dures" userId="a4d20157-df88-481d-80b8-beb62bbedd3b" providerId="ADAL" clId="{4F42DAD7-08A0-4EFE-9FD4-CB7C350CC723}" dt="2022-02-28T13:18:15.507" v="5431" actId="208"/>
          <ac:cxnSpMkLst>
            <pc:docMk/>
            <pc:sldMk cId="680266394" sldId="2144868069"/>
            <ac:cxnSpMk id="28" creationId="{DFE83D0A-A2B5-45BF-A826-ECB043C17323}"/>
          </ac:cxnSpMkLst>
        </pc:cxnChg>
        <pc:cxnChg chg="mod">
          <ac:chgData name="Dan Dures" userId="a4d20157-df88-481d-80b8-beb62bbedd3b" providerId="ADAL" clId="{4F42DAD7-08A0-4EFE-9FD4-CB7C350CC723}" dt="2022-02-28T13:18:15.507" v="5431" actId="208"/>
          <ac:cxnSpMkLst>
            <pc:docMk/>
            <pc:sldMk cId="680266394" sldId="2144868069"/>
            <ac:cxnSpMk id="33" creationId="{3F1886A3-5A26-49DA-9A53-2E55D7E80F35}"/>
          </ac:cxnSpMkLst>
        </pc:cxnChg>
        <pc:cxnChg chg="mod">
          <ac:chgData name="Dan Dures" userId="a4d20157-df88-481d-80b8-beb62bbedd3b" providerId="ADAL" clId="{4F42DAD7-08A0-4EFE-9FD4-CB7C350CC723}" dt="2022-02-28T13:18:29.951" v="5438" actId="1038"/>
          <ac:cxnSpMkLst>
            <pc:docMk/>
            <pc:sldMk cId="680266394" sldId="2144868069"/>
            <ac:cxnSpMk id="36" creationId="{82CC9C40-F31A-46CD-9A69-F060653E3191}"/>
          </ac:cxnSpMkLst>
        </pc:cxnChg>
      </pc:sldChg>
      <pc:sldChg chg="add modAnim">
        <pc:chgData name="Dan Dures" userId="a4d20157-df88-481d-80b8-beb62bbedd3b" providerId="ADAL" clId="{4F42DAD7-08A0-4EFE-9FD4-CB7C350CC723}" dt="2022-03-04T13:07:28.394" v="5890"/>
        <pc:sldMkLst>
          <pc:docMk/>
          <pc:sldMk cId="910594851" sldId="2144868077"/>
        </pc:sldMkLst>
      </pc:sldChg>
      <pc:sldMasterChg chg="modSldLayout">
        <pc:chgData name="Dan Dures" userId="a4d20157-df88-481d-80b8-beb62bbedd3b" providerId="ADAL" clId="{4F42DAD7-08A0-4EFE-9FD4-CB7C350CC723}" dt="2022-02-18T11:54:18.758" v="834" actId="404"/>
        <pc:sldMasterMkLst>
          <pc:docMk/>
          <pc:sldMasterMk cId="1866210918" sldId="2147483677"/>
        </pc:sldMasterMkLst>
        <pc:sldLayoutChg chg="modSp mod">
          <pc:chgData name="Dan Dures" userId="a4d20157-df88-481d-80b8-beb62bbedd3b" providerId="ADAL" clId="{4F42DAD7-08A0-4EFE-9FD4-CB7C350CC723}" dt="2022-02-18T11:54:18.758" v="834" actId="404"/>
          <pc:sldLayoutMkLst>
            <pc:docMk/>
            <pc:sldMasterMk cId="1866210918" sldId="2147483677"/>
            <pc:sldLayoutMk cId="1044280316" sldId="2147483703"/>
          </pc:sldLayoutMkLst>
          <pc:spChg chg="mod">
            <ac:chgData name="Dan Dures" userId="a4d20157-df88-481d-80b8-beb62bbedd3b" providerId="ADAL" clId="{4F42DAD7-08A0-4EFE-9FD4-CB7C350CC723}" dt="2022-02-18T11:54:18.758" v="834" actId="404"/>
            <ac:spMkLst>
              <pc:docMk/>
              <pc:sldMasterMk cId="1866210918" sldId="2147483677"/>
              <pc:sldLayoutMk cId="1044280316" sldId="2147483703"/>
              <ac:spMk id="2" creationId="{5E534E62-57B1-4A85-97A4-2258D3AC6181}"/>
            </ac:spMkLst>
          </pc:spChg>
          <pc:spChg chg="mod">
            <ac:chgData name="Dan Dures" userId="a4d20157-df88-481d-80b8-beb62bbedd3b" providerId="ADAL" clId="{4F42DAD7-08A0-4EFE-9FD4-CB7C350CC723}" dt="2022-02-18T11:54:08.824" v="832" actId="207"/>
            <ac:spMkLst>
              <pc:docMk/>
              <pc:sldMasterMk cId="1866210918" sldId="2147483677"/>
              <pc:sldLayoutMk cId="1044280316" sldId="2147483703"/>
              <ac:spMk id="8" creationId="{F18CEFD1-126D-45EF-8A92-05461CA4B81E}"/>
            </ac:spMkLst>
          </pc:spChg>
        </pc:sldLayoutChg>
      </pc:sldMasterChg>
    </pc:docChg>
  </pc:docChgLst>
  <pc:docChgLst>
    <pc:chgData name="Dan Dures" userId="a4d20157-df88-481d-80b8-beb62bbedd3b" providerId="ADAL" clId="{22603790-7BA7-4855-8752-74E5B0530F89}"/>
    <pc:docChg chg="modSld">
      <pc:chgData name="Dan Dures" userId="a4d20157-df88-481d-80b8-beb62bbedd3b" providerId="ADAL" clId="{22603790-7BA7-4855-8752-74E5B0530F89}" dt="2022-05-06T13:58:47.130" v="2"/>
      <pc:docMkLst>
        <pc:docMk/>
      </pc:docMkLst>
      <pc:sldChg chg="addSp modSp mod">
        <pc:chgData name="Dan Dures" userId="a4d20157-df88-481d-80b8-beb62bbedd3b" providerId="ADAL" clId="{22603790-7BA7-4855-8752-74E5B0530F89}" dt="2022-05-06T13:58:47.130" v="2"/>
        <pc:sldMkLst>
          <pc:docMk/>
          <pc:sldMk cId="3499533710" sldId="646"/>
        </pc:sldMkLst>
        <pc:spChg chg="mod">
          <ac:chgData name="Dan Dures" userId="a4d20157-df88-481d-80b8-beb62bbedd3b" providerId="ADAL" clId="{22603790-7BA7-4855-8752-74E5B0530F89}" dt="2022-05-06T13:58:28.047" v="1" actId="1076"/>
          <ac:spMkLst>
            <pc:docMk/>
            <pc:sldMk cId="3499533710" sldId="646"/>
            <ac:spMk id="2" creationId="{1F212538-AB0C-4463-91C9-105B0879482D}"/>
          </ac:spMkLst>
        </pc:spChg>
        <pc:picChg chg="add mod">
          <ac:chgData name="Dan Dures" userId="a4d20157-df88-481d-80b8-beb62bbedd3b" providerId="ADAL" clId="{22603790-7BA7-4855-8752-74E5B0530F89}" dt="2022-05-06T13:58:47.130" v="2"/>
          <ac:picMkLst>
            <pc:docMk/>
            <pc:sldMk cId="3499533710" sldId="646"/>
            <ac:picMk id="4" creationId="{2F750ED6-4894-4C28-9AC9-E2E7AB55C534}"/>
          </ac:picMkLst>
        </pc:picChg>
      </pc:sldChg>
    </pc:docChg>
  </pc:docChgLst>
  <pc:docChgLst>
    <pc:chgData name="Dan Dures" userId="a4d20157-df88-481d-80b8-beb62bbedd3b" providerId="ADAL" clId="{9AC46083-D57F-4EC7-8ADB-5D7CDE48D2F1}"/>
    <pc:docChg chg="undo custSel addSld delSld modSld">
      <pc:chgData name="Dan Dures" userId="a4d20157-df88-481d-80b8-beb62bbedd3b" providerId="ADAL" clId="{9AC46083-D57F-4EC7-8ADB-5D7CDE48D2F1}" dt="2022-09-15T16:56:50.166" v="1595"/>
      <pc:docMkLst>
        <pc:docMk/>
      </pc:docMkLst>
      <pc:sldChg chg="addSp modSp mod">
        <pc:chgData name="Dan Dures" userId="a4d20157-df88-481d-80b8-beb62bbedd3b" providerId="ADAL" clId="{9AC46083-D57F-4EC7-8ADB-5D7CDE48D2F1}" dt="2022-09-15T16:54:25.983" v="1564"/>
        <pc:sldMkLst>
          <pc:docMk/>
          <pc:sldMk cId="3499533710" sldId="646"/>
        </pc:sldMkLst>
        <pc:spChg chg="mod">
          <ac:chgData name="Dan Dures" userId="a4d20157-df88-481d-80b8-beb62bbedd3b" providerId="ADAL" clId="{9AC46083-D57F-4EC7-8ADB-5D7CDE48D2F1}" dt="2022-09-15T16:52:53.368" v="1558" actId="14100"/>
          <ac:spMkLst>
            <pc:docMk/>
            <pc:sldMk cId="3499533710" sldId="646"/>
            <ac:spMk id="2" creationId="{1F212538-AB0C-4463-91C9-105B0879482D}"/>
          </ac:spMkLst>
        </pc:spChg>
        <pc:spChg chg="add mod">
          <ac:chgData name="Dan Dures" userId="a4d20157-df88-481d-80b8-beb62bbedd3b" providerId="ADAL" clId="{9AC46083-D57F-4EC7-8ADB-5D7CDE48D2F1}" dt="2022-09-15T16:53:13.727" v="1559"/>
          <ac:spMkLst>
            <pc:docMk/>
            <pc:sldMk cId="3499533710" sldId="646"/>
            <ac:spMk id="6" creationId="{9311F762-EFE2-CC68-F2BD-33DA4B836507}"/>
          </ac:spMkLst>
        </pc:spChg>
        <pc:spChg chg="add mod">
          <ac:chgData name="Dan Dures" userId="a4d20157-df88-481d-80b8-beb62bbedd3b" providerId="ADAL" clId="{9AC46083-D57F-4EC7-8ADB-5D7CDE48D2F1}" dt="2022-09-15T16:53:13.727" v="1559"/>
          <ac:spMkLst>
            <pc:docMk/>
            <pc:sldMk cId="3499533710" sldId="646"/>
            <ac:spMk id="7" creationId="{E15A242A-8252-05E1-C227-684B4DB8F97E}"/>
          </ac:spMkLst>
        </pc:spChg>
        <pc:picChg chg="mod">
          <ac:chgData name="Dan Dures" userId="a4d20157-df88-481d-80b8-beb62bbedd3b" providerId="ADAL" clId="{9AC46083-D57F-4EC7-8ADB-5D7CDE48D2F1}" dt="2022-09-15T16:54:09.175" v="1563"/>
          <ac:picMkLst>
            <pc:docMk/>
            <pc:sldMk cId="3499533710" sldId="646"/>
            <ac:picMk id="4" creationId="{2F750ED6-4894-4C28-9AC9-E2E7AB55C534}"/>
          </ac:picMkLst>
        </pc:picChg>
        <pc:picChg chg="mod">
          <ac:chgData name="Dan Dures" userId="a4d20157-df88-481d-80b8-beb62bbedd3b" providerId="ADAL" clId="{9AC46083-D57F-4EC7-8ADB-5D7CDE48D2F1}" dt="2022-09-15T16:54:25.983" v="1564"/>
          <ac:picMkLst>
            <pc:docMk/>
            <pc:sldMk cId="3499533710" sldId="646"/>
            <ac:picMk id="5" creationId="{BE895D28-F12D-479F-9267-F88ADDAA3E29}"/>
          </ac:picMkLst>
        </pc:picChg>
      </pc:sldChg>
      <pc:sldChg chg="addSp delSp modSp mod">
        <pc:chgData name="Dan Dures" userId="a4d20157-df88-481d-80b8-beb62bbedd3b" providerId="ADAL" clId="{9AC46083-D57F-4EC7-8ADB-5D7CDE48D2F1}" dt="2022-09-13T12:37:46.174" v="1064" actId="1076"/>
        <pc:sldMkLst>
          <pc:docMk/>
          <pc:sldMk cId="2262539166" sldId="716"/>
        </pc:sldMkLst>
        <pc:spChg chg="mod">
          <ac:chgData name="Dan Dures" userId="a4d20157-df88-481d-80b8-beb62bbedd3b" providerId="ADAL" clId="{9AC46083-D57F-4EC7-8ADB-5D7CDE48D2F1}" dt="2022-09-13T12:37:46.174" v="1064" actId="1076"/>
          <ac:spMkLst>
            <pc:docMk/>
            <pc:sldMk cId="2262539166" sldId="716"/>
            <ac:spMk id="35" creationId="{0EF9FF59-E938-4E02-982B-B97F95DD58C4}"/>
          </ac:spMkLst>
        </pc:spChg>
        <pc:picChg chg="add mod ord">
          <ac:chgData name="Dan Dures" userId="a4d20157-df88-481d-80b8-beb62bbedd3b" providerId="ADAL" clId="{9AC46083-D57F-4EC7-8ADB-5D7CDE48D2F1}" dt="2022-09-13T12:37:43.471" v="1063" actId="167"/>
          <ac:picMkLst>
            <pc:docMk/>
            <pc:sldMk cId="2262539166" sldId="716"/>
            <ac:picMk id="3" creationId="{25904409-57B8-B155-42DD-20254B7F8A50}"/>
          </ac:picMkLst>
        </pc:picChg>
        <pc:picChg chg="del">
          <ac:chgData name="Dan Dures" userId="a4d20157-df88-481d-80b8-beb62bbedd3b" providerId="ADAL" clId="{9AC46083-D57F-4EC7-8ADB-5D7CDE48D2F1}" dt="2022-09-13T12:37:35.111" v="1058" actId="478"/>
          <ac:picMkLst>
            <pc:docMk/>
            <pc:sldMk cId="2262539166" sldId="716"/>
            <ac:picMk id="19" creationId="{DF944DF3-5AD8-4814-9D98-3BA78DB7FDDF}"/>
          </ac:picMkLst>
        </pc:picChg>
      </pc:sldChg>
      <pc:sldChg chg="modSp mod">
        <pc:chgData name="Dan Dures" userId="a4d20157-df88-481d-80b8-beb62bbedd3b" providerId="ADAL" clId="{9AC46083-D57F-4EC7-8ADB-5D7CDE48D2F1}" dt="2022-09-13T10:56:55.129" v="9" actId="20577"/>
        <pc:sldMkLst>
          <pc:docMk/>
          <pc:sldMk cId="3747411333" sldId="726"/>
        </pc:sldMkLst>
        <pc:spChg chg="mod">
          <ac:chgData name="Dan Dures" userId="a4d20157-df88-481d-80b8-beb62bbedd3b" providerId="ADAL" clId="{9AC46083-D57F-4EC7-8ADB-5D7CDE48D2F1}" dt="2022-09-13T10:56:55.129" v="9" actId="20577"/>
          <ac:spMkLst>
            <pc:docMk/>
            <pc:sldMk cId="3747411333" sldId="726"/>
            <ac:spMk id="2" creationId="{A7DD5314-26F3-429A-9801-43709326F3F2}"/>
          </ac:spMkLst>
        </pc:spChg>
      </pc:sldChg>
      <pc:sldChg chg="del">
        <pc:chgData name="Dan Dures" userId="a4d20157-df88-481d-80b8-beb62bbedd3b" providerId="ADAL" clId="{9AC46083-D57F-4EC7-8ADB-5D7CDE48D2F1}" dt="2022-09-13T12:38:30.200" v="1065" actId="47"/>
        <pc:sldMkLst>
          <pc:docMk/>
          <pc:sldMk cId="2028284021" sldId="876"/>
        </pc:sldMkLst>
      </pc:sldChg>
      <pc:sldChg chg="addSp delSp modSp mod modClrScheme chgLayout">
        <pc:chgData name="Dan Dures" userId="a4d20157-df88-481d-80b8-beb62bbedd3b" providerId="ADAL" clId="{9AC46083-D57F-4EC7-8ADB-5D7CDE48D2F1}" dt="2022-09-13T13:48:02.278" v="1538" actId="1076"/>
        <pc:sldMkLst>
          <pc:docMk/>
          <pc:sldMk cId="1347744924" sldId="879"/>
        </pc:sldMkLst>
        <pc:spChg chg="del">
          <ac:chgData name="Dan Dures" userId="a4d20157-df88-481d-80b8-beb62bbedd3b" providerId="ADAL" clId="{9AC46083-D57F-4EC7-8ADB-5D7CDE48D2F1}" dt="2022-09-13T12:39:54.557" v="1082" actId="478"/>
          <ac:spMkLst>
            <pc:docMk/>
            <pc:sldMk cId="1347744924" sldId="879"/>
            <ac:spMk id="3" creationId="{55BF20E3-A34F-4F95-A9C1-E5BFC4FDEAD3}"/>
          </ac:spMkLst>
        </pc:spChg>
        <pc:spChg chg="mod ord">
          <ac:chgData name="Dan Dures" userId="a4d20157-df88-481d-80b8-beb62bbedd3b" providerId="ADAL" clId="{9AC46083-D57F-4EC7-8ADB-5D7CDE48D2F1}" dt="2022-09-13T13:47:44.015" v="1535" actId="1076"/>
          <ac:spMkLst>
            <pc:docMk/>
            <pc:sldMk cId="1347744924" sldId="879"/>
            <ac:spMk id="5" creationId="{C3E326E6-46A8-4AC7-BDF2-19546115539F}"/>
          </ac:spMkLst>
        </pc:spChg>
        <pc:spChg chg="del mod">
          <ac:chgData name="Dan Dures" userId="a4d20157-df88-481d-80b8-beb62bbedd3b" providerId="ADAL" clId="{9AC46083-D57F-4EC7-8ADB-5D7CDE48D2F1}" dt="2022-09-13T12:39:39.889" v="1077" actId="478"/>
          <ac:spMkLst>
            <pc:docMk/>
            <pc:sldMk cId="1347744924" sldId="879"/>
            <ac:spMk id="6" creationId="{8B8B9089-4ADD-459A-A3C6-86B05E87FA82}"/>
          </ac:spMkLst>
        </pc:spChg>
        <pc:spChg chg="mod">
          <ac:chgData name="Dan Dures" userId="a4d20157-df88-481d-80b8-beb62bbedd3b" providerId="ADAL" clId="{9AC46083-D57F-4EC7-8ADB-5D7CDE48D2F1}" dt="2022-09-13T13:48:02.278" v="1538" actId="1076"/>
          <ac:spMkLst>
            <pc:docMk/>
            <pc:sldMk cId="1347744924" sldId="879"/>
            <ac:spMk id="9" creationId="{F4A56AE0-5952-47B9-A66B-773B3CAE6AEC}"/>
          </ac:spMkLst>
        </pc:spChg>
        <pc:spChg chg="mod">
          <ac:chgData name="Dan Dures" userId="a4d20157-df88-481d-80b8-beb62bbedd3b" providerId="ADAL" clId="{9AC46083-D57F-4EC7-8ADB-5D7CDE48D2F1}" dt="2022-09-13T13:48:02.278" v="1538" actId="1076"/>
          <ac:spMkLst>
            <pc:docMk/>
            <pc:sldMk cId="1347744924" sldId="879"/>
            <ac:spMk id="11" creationId="{0BC83401-6A48-4F38-960A-878142FA561F}"/>
          </ac:spMkLst>
        </pc:spChg>
        <pc:spChg chg="add mod">
          <ac:chgData name="Dan Dures" userId="a4d20157-df88-481d-80b8-beb62bbedd3b" providerId="ADAL" clId="{9AC46083-D57F-4EC7-8ADB-5D7CDE48D2F1}" dt="2022-09-13T13:48:02.278" v="1538" actId="1076"/>
          <ac:spMkLst>
            <pc:docMk/>
            <pc:sldMk cId="1347744924" sldId="879"/>
            <ac:spMk id="12" creationId="{85F60D7A-5241-68B1-3EA2-53DC204B3515}"/>
          </ac:spMkLst>
        </pc:spChg>
        <pc:spChg chg="add mod">
          <ac:chgData name="Dan Dures" userId="a4d20157-df88-481d-80b8-beb62bbedd3b" providerId="ADAL" clId="{9AC46083-D57F-4EC7-8ADB-5D7CDE48D2F1}" dt="2022-09-13T13:48:02.278" v="1538" actId="1076"/>
          <ac:spMkLst>
            <pc:docMk/>
            <pc:sldMk cId="1347744924" sldId="879"/>
            <ac:spMk id="13" creationId="{990302E7-9CEB-AC4A-883D-62C6521400D9}"/>
          </ac:spMkLst>
        </pc:spChg>
        <pc:picChg chg="del mod">
          <ac:chgData name="Dan Dures" userId="a4d20157-df88-481d-80b8-beb62bbedd3b" providerId="ADAL" clId="{9AC46083-D57F-4EC7-8ADB-5D7CDE48D2F1}" dt="2022-09-13T12:45:02.856" v="1368" actId="478"/>
          <ac:picMkLst>
            <pc:docMk/>
            <pc:sldMk cId="1347744924" sldId="879"/>
            <ac:picMk id="2" creationId="{D61D2D69-131B-430C-9C29-904B0D0BC1BD}"/>
          </ac:picMkLst>
        </pc:picChg>
        <pc:picChg chg="del">
          <ac:chgData name="Dan Dures" userId="a4d20157-df88-481d-80b8-beb62bbedd3b" providerId="ADAL" clId="{9AC46083-D57F-4EC7-8ADB-5D7CDE48D2F1}" dt="2022-09-13T12:39:38.001" v="1075" actId="478"/>
          <ac:picMkLst>
            <pc:docMk/>
            <pc:sldMk cId="1347744924" sldId="879"/>
            <ac:picMk id="4" creationId="{6067CCC1-93B2-459F-A4EF-741A566FEC4D}"/>
          </ac:picMkLst>
        </pc:picChg>
        <pc:picChg chg="add mod ord">
          <ac:chgData name="Dan Dures" userId="a4d20157-df88-481d-80b8-beb62bbedd3b" providerId="ADAL" clId="{9AC46083-D57F-4EC7-8ADB-5D7CDE48D2F1}" dt="2022-09-13T13:48:02.278" v="1538" actId="1076"/>
          <ac:picMkLst>
            <pc:docMk/>
            <pc:sldMk cId="1347744924" sldId="879"/>
            <ac:picMk id="10" creationId="{771498B7-925C-932D-B931-78C5038ED1BD}"/>
          </ac:picMkLst>
        </pc:picChg>
        <pc:picChg chg="add mod">
          <ac:chgData name="Dan Dures" userId="a4d20157-df88-481d-80b8-beb62bbedd3b" providerId="ADAL" clId="{9AC46083-D57F-4EC7-8ADB-5D7CDE48D2F1}" dt="2022-09-13T13:48:02.278" v="1538" actId="1076"/>
          <ac:picMkLst>
            <pc:docMk/>
            <pc:sldMk cId="1347744924" sldId="879"/>
            <ac:picMk id="15" creationId="{0BAFEA40-2DBD-98B6-4E9E-1FA15834FBDA}"/>
          </ac:picMkLst>
        </pc:picChg>
        <pc:cxnChg chg="del">
          <ac:chgData name="Dan Dures" userId="a4d20157-df88-481d-80b8-beb62bbedd3b" providerId="ADAL" clId="{9AC46083-D57F-4EC7-8ADB-5D7CDE48D2F1}" dt="2022-09-13T12:39:39.482" v="1076" actId="478"/>
          <ac:cxnSpMkLst>
            <pc:docMk/>
            <pc:sldMk cId="1347744924" sldId="879"/>
            <ac:cxnSpMk id="7" creationId="{0B538952-7255-4A8B-B94E-5C319D20BBE2}"/>
          </ac:cxnSpMkLst>
        </pc:cxnChg>
        <pc:cxnChg chg="add mod">
          <ac:chgData name="Dan Dures" userId="a4d20157-df88-481d-80b8-beb62bbedd3b" providerId="ADAL" clId="{9AC46083-D57F-4EC7-8ADB-5D7CDE48D2F1}" dt="2022-09-13T13:48:02.278" v="1538" actId="1076"/>
          <ac:cxnSpMkLst>
            <pc:docMk/>
            <pc:sldMk cId="1347744924" sldId="879"/>
            <ac:cxnSpMk id="16" creationId="{ED263CDE-5C34-3CC1-8A16-DC190797BA20}"/>
          </ac:cxnSpMkLst>
        </pc:cxnChg>
        <pc:cxnChg chg="add mod">
          <ac:chgData name="Dan Dures" userId="a4d20157-df88-481d-80b8-beb62bbedd3b" providerId="ADAL" clId="{9AC46083-D57F-4EC7-8ADB-5D7CDE48D2F1}" dt="2022-09-13T13:48:02.278" v="1538" actId="1076"/>
          <ac:cxnSpMkLst>
            <pc:docMk/>
            <pc:sldMk cId="1347744924" sldId="879"/>
            <ac:cxnSpMk id="17" creationId="{26C73DE5-38CE-C9ED-C03E-EF5250C754A8}"/>
          </ac:cxnSpMkLst>
        </pc:cxnChg>
        <pc:cxnChg chg="add mod">
          <ac:chgData name="Dan Dures" userId="a4d20157-df88-481d-80b8-beb62bbedd3b" providerId="ADAL" clId="{9AC46083-D57F-4EC7-8ADB-5D7CDE48D2F1}" dt="2022-09-13T13:48:02.278" v="1538" actId="1076"/>
          <ac:cxnSpMkLst>
            <pc:docMk/>
            <pc:sldMk cId="1347744924" sldId="879"/>
            <ac:cxnSpMk id="18" creationId="{DEA3B375-0AE2-2283-F83D-545247265E82}"/>
          </ac:cxnSpMkLst>
        </pc:cxnChg>
        <pc:cxnChg chg="add mod">
          <ac:chgData name="Dan Dures" userId="a4d20157-df88-481d-80b8-beb62bbedd3b" providerId="ADAL" clId="{9AC46083-D57F-4EC7-8ADB-5D7CDE48D2F1}" dt="2022-09-13T13:48:02.278" v="1538" actId="1076"/>
          <ac:cxnSpMkLst>
            <pc:docMk/>
            <pc:sldMk cId="1347744924" sldId="879"/>
            <ac:cxnSpMk id="21" creationId="{A2C84685-B8E1-11AD-54FD-E2665254C248}"/>
          </ac:cxnSpMkLst>
        </pc:cxnChg>
      </pc:sldChg>
      <pc:sldChg chg="modSp mod">
        <pc:chgData name="Dan Dures" userId="a4d20157-df88-481d-80b8-beb62bbedd3b" providerId="ADAL" clId="{9AC46083-D57F-4EC7-8ADB-5D7CDE48D2F1}" dt="2022-09-13T10:56:50.888" v="4" actId="20577"/>
        <pc:sldMkLst>
          <pc:docMk/>
          <pc:sldMk cId="2160845082" sldId="2144867995"/>
        </pc:sldMkLst>
        <pc:spChg chg="mod">
          <ac:chgData name="Dan Dures" userId="a4d20157-df88-481d-80b8-beb62bbedd3b" providerId="ADAL" clId="{9AC46083-D57F-4EC7-8ADB-5D7CDE48D2F1}" dt="2022-09-13T10:56:50.888" v="4" actId="20577"/>
          <ac:spMkLst>
            <pc:docMk/>
            <pc:sldMk cId="2160845082" sldId="2144867995"/>
            <ac:spMk id="2" creationId="{A7DD5314-26F3-429A-9801-43709326F3F2}"/>
          </ac:spMkLst>
        </pc:spChg>
      </pc:sldChg>
      <pc:sldChg chg="modSp mod">
        <pc:chgData name="Dan Dures" userId="a4d20157-df88-481d-80b8-beb62bbedd3b" providerId="ADAL" clId="{9AC46083-D57F-4EC7-8ADB-5D7CDE48D2F1}" dt="2022-09-13T10:57:00.660" v="14" actId="20577"/>
        <pc:sldMkLst>
          <pc:docMk/>
          <pc:sldMk cId="1151149158" sldId="2144867997"/>
        </pc:sldMkLst>
        <pc:spChg chg="mod">
          <ac:chgData name="Dan Dures" userId="a4d20157-df88-481d-80b8-beb62bbedd3b" providerId="ADAL" clId="{9AC46083-D57F-4EC7-8ADB-5D7CDE48D2F1}" dt="2022-09-13T10:57:00.660" v="14" actId="20577"/>
          <ac:spMkLst>
            <pc:docMk/>
            <pc:sldMk cId="1151149158" sldId="2144867997"/>
            <ac:spMk id="8" creationId="{0B144645-4333-427A-8658-D4E13DD399C9}"/>
          </ac:spMkLst>
        </pc:spChg>
      </pc:sldChg>
      <pc:sldChg chg="addSp delSp modSp del mod modClrScheme chgLayout">
        <pc:chgData name="Dan Dures" userId="a4d20157-df88-481d-80b8-beb62bbedd3b" providerId="ADAL" clId="{9AC46083-D57F-4EC7-8ADB-5D7CDE48D2F1}" dt="2022-09-15T16:55:59.226" v="1573" actId="47"/>
        <pc:sldMkLst>
          <pc:docMk/>
          <pc:sldMk cId="3145452072" sldId="2144868053"/>
        </pc:sldMkLst>
        <pc:spChg chg="mod ord">
          <ac:chgData name="Dan Dures" userId="a4d20157-df88-481d-80b8-beb62bbedd3b" providerId="ADAL" clId="{9AC46083-D57F-4EC7-8ADB-5D7CDE48D2F1}" dt="2022-09-13T13:55:44.177" v="1551" actId="1076"/>
          <ac:spMkLst>
            <pc:docMk/>
            <pc:sldMk cId="3145452072" sldId="2144868053"/>
            <ac:spMk id="2" creationId="{1F212538-AB0C-4463-91C9-105B0879482D}"/>
          </ac:spMkLst>
        </pc:spChg>
        <pc:spChg chg="add del mod">
          <ac:chgData name="Dan Dures" userId="a4d20157-df88-481d-80b8-beb62bbedd3b" providerId="ADAL" clId="{9AC46083-D57F-4EC7-8ADB-5D7CDE48D2F1}" dt="2022-09-13T13:55:35.886" v="1547" actId="700"/>
          <ac:spMkLst>
            <pc:docMk/>
            <pc:sldMk cId="3145452072" sldId="2144868053"/>
            <ac:spMk id="7" creationId="{144CF402-C4C0-7CC2-F314-1119561AF174}"/>
          </ac:spMkLst>
        </pc:spChg>
        <pc:picChg chg="del">
          <ac:chgData name="Dan Dures" userId="a4d20157-df88-481d-80b8-beb62bbedd3b" providerId="ADAL" clId="{9AC46083-D57F-4EC7-8ADB-5D7CDE48D2F1}" dt="2022-09-13T13:55:18.507" v="1543" actId="478"/>
          <ac:picMkLst>
            <pc:docMk/>
            <pc:sldMk cId="3145452072" sldId="2144868053"/>
            <ac:picMk id="4" creationId="{80D920EA-AE7B-457B-8899-4D4531602DCC}"/>
          </ac:picMkLst>
        </pc:picChg>
      </pc:sldChg>
      <pc:sldChg chg="addSp delSp modSp del mod">
        <pc:chgData name="Dan Dures" userId="a4d20157-df88-481d-80b8-beb62bbedd3b" providerId="ADAL" clId="{9AC46083-D57F-4EC7-8ADB-5D7CDE48D2F1}" dt="2022-09-13T12:36:07.510" v="1057" actId="47"/>
        <pc:sldMkLst>
          <pc:docMk/>
          <pc:sldMk cId="3666323649" sldId="2144868065"/>
        </pc:sldMkLst>
        <pc:spChg chg="mod">
          <ac:chgData name="Dan Dures" userId="a4d20157-df88-481d-80b8-beb62bbedd3b" providerId="ADAL" clId="{9AC46083-D57F-4EC7-8ADB-5D7CDE48D2F1}" dt="2022-09-13T12:11:13.323" v="270" actId="20577"/>
          <ac:spMkLst>
            <pc:docMk/>
            <pc:sldMk cId="3666323649" sldId="2144868065"/>
            <ac:spMk id="4" creationId="{28D2F755-2A39-474E-8068-ABC42900CDD4}"/>
          </ac:spMkLst>
        </pc:spChg>
        <pc:picChg chg="add del">
          <ac:chgData name="Dan Dures" userId="a4d20157-df88-481d-80b8-beb62bbedd3b" providerId="ADAL" clId="{9AC46083-D57F-4EC7-8ADB-5D7CDE48D2F1}" dt="2022-09-13T12:12:32.918" v="278" actId="478"/>
          <ac:picMkLst>
            <pc:docMk/>
            <pc:sldMk cId="3666323649" sldId="2144868065"/>
            <ac:picMk id="8" creationId="{C28F7630-D2B2-40BD-AC79-EF11BFA152ED}"/>
          </ac:picMkLst>
        </pc:picChg>
        <pc:picChg chg="add del">
          <ac:chgData name="Dan Dures" userId="a4d20157-df88-481d-80b8-beb62bbedd3b" providerId="ADAL" clId="{9AC46083-D57F-4EC7-8ADB-5D7CDE48D2F1}" dt="2022-09-13T12:12:31.684" v="275" actId="478"/>
          <ac:picMkLst>
            <pc:docMk/>
            <pc:sldMk cId="3666323649" sldId="2144868065"/>
            <ac:picMk id="21" creationId="{9D38CC03-BB8B-4855-9EF6-72E3F60D19DB}"/>
          </ac:picMkLst>
        </pc:picChg>
        <pc:cxnChg chg="add del mod">
          <ac:chgData name="Dan Dures" userId="a4d20157-df88-481d-80b8-beb62bbedd3b" providerId="ADAL" clId="{9AC46083-D57F-4EC7-8ADB-5D7CDE48D2F1}" dt="2022-09-13T12:12:32.454" v="277" actId="1076"/>
          <ac:cxnSpMkLst>
            <pc:docMk/>
            <pc:sldMk cId="3666323649" sldId="2144868065"/>
            <ac:cxnSpMk id="9" creationId="{6D87ABB4-56CE-4B85-B276-EEC52166B9D3}"/>
          </ac:cxnSpMkLst>
        </pc:cxnChg>
      </pc:sldChg>
      <pc:sldChg chg="delSp modSp mod">
        <pc:chgData name="Dan Dures" userId="a4d20157-df88-481d-80b8-beb62bbedd3b" providerId="ADAL" clId="{9AC46083-D57F-4EC7-8ADB-5D7CDE48D2F1}" dt="2022-09-13T12:18:39.017" v="480" actId="1076"/>
        <pc:sldMkLst>
          <pc:docMk/>
          <pc:sldMk cId="2791258360" sldId="2144868066"/>
        </pc:sldMkLst>
        <pc:spChg chg="del">
          <ac:chgData name="Dan Dures" userId="a4d20157-df88-481d-80b8-beb62bbedd3b" providerId="ADAL" clId="{9AC46083-D57F-4EC7-8ADB-5D7CDE48D2F1}" dt="2022-09-13T12:13:40.757" v="280" actId="478"/>
          <ac:spMkLst>
            <pc:docMk/>
            <pc:sldMk cId="2791258360" sldId="2144868066"/>
            <ac:spMk id="26" creationId="{50967274-80C7-4676-9080-9F0E8B468C1F}"/>
          </ac:spMkLst>
        </pc:spChg>
        <pc:spChg chg="del">
          <ac:chgData name="Dan Dures" userId="a4d20157-df88-481d-80b8-beb62bbedd3b" providerId="ADAL" clId="{9AC46083-D57F-4EC7-8ADB-5D7CDE48D2F1}" dt="2022-09-13T12:13:56.102" v="283" actId="478"/>
          <ac:spMkLst>
            <pc:docMk/>
            <pc:sldMk cId="2791258360" sldId="2144868066"/>
            <ac:spMk id="40" creationId="{BDCFD1FB-CF5A-4818-9334-BC479BDBA783}"/>
          </ac:spMkLst>
        </pc:spChg>
        <pc:spChg chg="del">
          <ac:chgData name="Dan Dures" userId="a4d20157-df88-481d-80b8-beb62bbedd3b" providerId="ADAL" clId="{9AC46083-D57F-4EC7-8ADB-5D7CDE48D2F1}" dt="2022-09-13T12:13:53.044" v="281" actId="478"/>
          <ac:spMkLst>
            <pc:docMk/>
            <pc:sldMk cId="2791258360" sldId="2144868066"/>
            <ac:spMk id="41" creationId="{5369493B-FF4A-4177-BA3B-327A2F09507A}"/>
          </ac:spMkLst>
        </pc:spChg>
        <pc:spChg chg="del">
          <ac:chgData name="Dan Dures" userId="a4d20157-df88-481d-80b8-beb62bbedd3b" providerId="ADAL" clId="{9AC46083-D57F-4EC7-8ADB-5D7CDE48D2F1}" dt="2022-09-13T12:13:56.102" v="283" actId="478"/>
          <ac:spMkLst>
            <pc:docMk/>
            <pc:sldMk cId="2791258360" sldId="2144868066"/>
            <ac:spMk id="46" creationId="{21336D8A-3E69-41C1-940F-701494637CAD}"/>
          </ac:spMkLst>
        </pc:spChg>
        <pc:spChg chg="del">
          <ac:chgData name="Dan Dures" userId="a4d20157-df88-481d-80b8-beb62bbedd3b" providerId="ADAL" clId="{9AC46083-D57F-4EC7-8ADB-5D7CDE48D2F1}" dt="2022-09-13T12:13:56.102" v="283" actId="478"/>
          <ac:spMkLst>
            <pc:docMk/>
            <pc:sldMk cId="2791258360" sldId="2144868066"/>
            <ac:spMk id="48" creationId="{26F1FC66-1962-4A0C-91DC-973499639FE9}"/>
          </ac:spMkLst>
        </pc:spChg>
        <pc:spChg chg="del">
          <ac:chgData name="Dan Dures" userId="a4d20157-df88-481d-80b8-beb62bbedd3b" providerId="ADAL" clId="{9AC46083-D57F-4EC7-8ADB-5D7CDE48D2F1}" dt="2022-09-13T12:13:56.102" v="283" actId="478"/>
          <ac:spMkLst>
            <pc:docMk/>
            <pc:sldMk cId="2791258360" sldId="2144868066"/>
            <ac:spMk id="54" creationId="{1C9FAC3B-8437-48A9-897F-4D94BFC659F4}"/>
          </ac:spMkLst>
        </pc:spChg>
        <pc:spChg chg="mod">
          <ac:chgData name="Dan Dures" userId="a4d20157-df88-481d-80b8-beb62bbedd3b" providerId="ADAL" clId="{9AC46083-D57F-4EC7-8ADB-5D7CDE48D2F1}" dt="2022-09-13T12:17:11.865" v="457" actId="1076"/>
          <ac:spMkLst>
            <pc:docMk/>
            <pc:sldMk cId="2791258360" sldId="2144868066"/>
            <ac:spMk id="71" creationId="{C0FF4000-B33D-40C2-BB8B-4BF98CFA5B90}"/>
          </ac:spMkLst>
        </pc:spChg>
        <pc:spChg chg="mod">
          <ac:chgData name="Dan Dures" userId="a4d20157-df88-481d-80b8-beb62bbedd3b" providerId="ADAL" clId="{9AC46083-D57F-4EC7-8ADB-5D7CDE48D2F1}" dt="2022-09-13T12:16:53.085" v="452" actId="1076"/>
          <ac:spMkLst>
            <pc:docMk/>
            <pc:sldMk cId="2791258360" sldId="2144868066"/>
            <ac:spMk id="72" creationId="{CFA2A236-6497-45B2-B1AE-4819407617B5}"/>
          </ac:spMkLst>
        </pc:spChg>
        <pc:spChg chg="mod">
          <ac:chgData name="Dan Dures" userId="a4d20157-df88-481d-80b8-beb62bbedd3b" providerId="ADAL" clId="{9AC46083-D57F-4EC7-8ADB-5D7CDE48D2F1}" dt="2022-09-13T12:17:37.268" v="461" actId="1076"/>
          <ac:spMkLst>
            <pc:docMk/>
            <pc:sldMk cId="2791258360" sldId="2144868066"/>
            <ac:spMk id="73" creationId="{72ADE654-730C-4FE3-9F49-116E484F6E55}"/>
          </ac:spMkLst>
        </pc:spChg>
        <pc:spChg chg="mod">
          <ac:chgData name="Dan Dures" userId="a4d20157-df88-481d-80b8-beb62bbedd3b" providerId="ADAL" clId="{9AC46083-D57F-4EC7-8ADB-5D7CDE48D2F1}" dt="2022-09-13T12:18:08.788" v="470" actId="1076"/>
          <ac:spMkLst>
            <pc:docMk/>
            <pc:sldMk cId="2791258360" sldId="2144868066"/>
            <ac:spMk id="74" creationId="{024F9352-4219-47BA-9FE7-524063FACBF1}"/>
          </ac:spMkLst>
        </pc:spChg>
        <pc:spChg chg="mod">
          <ac:chgData name="Dan Dures" userId="a4d20157-df88-481d-80b8-beb62bbedd3b" providerId="ADAL" clId="{9AC46083-D57F-4EC7-8ADB-5D7CDE48D2F1}" dt="2022-09-13T12:17:26.958" v="459" actId="14100"/>
          <ac:spMkLst>
            <pc:docMk/>
            <pc:sldMk cId="2791258360" sldId="2144868066"/>
            <ac:spMk id="75" creationId="{CC013791-B84F-4582-8892-6C9462F2B711}"/>
          </ac:spMkLst>
        </pc:spChg>
        <pc:spChg chg="mod">
          <ac:chgData name="Dan Dures" userId="a4d20157-df88-481d-80b8-beb62bbedd3b" providerId="ADAL" clId="{9AC46083-D57F-4EC7-8ADB-5D7CDE48D2F1}" dt="2022-09-13T12:17:40.764" v="463" actId="1076"/>
          <ac:spMkLst>
            <pc:docMk/>
            <pc:sldMk cId="2791258360" sldId="2144868066"/>
            <ac:spMk id="78" creationId="{503A2B84-E58A-4A89-9B3F-4257D8FAB4BF}"/>
          </ac:spMkLst>
        </pc:spChg>
        <pc:spChg chg="mod">
          <ac:chgData name="Dan Dures" userId="a4d20157-df88-481d-80b8-beb62bbedd3b" providerId="ADAL" clId="{9AC46083-D57F-4EC7-8ADB-5D7CDE48D2F1}" dt="2022-09-13T12:18:04.508" v="469" actId="1076"/>
          <ac:spMkLst>
            <pc:docMk/>
            <pc:sldMk cId="2791258360" sldId="2144868066"/>
            <ac:spMk id="79" creationId="{54654D20-BB8C-4206-BBCF-8FD0553D1AF2}"/>
          </ac:spMkLst>
        </pc:spChg>
        <pc:spChg chg="del mod">
          <ac:chgData name="Dan Dures" userId="a4d20157-df88-481d-80b8-beb62bbedd3b" providerId="ADAL" clId="{9AC46083-D57F-4EC7-8ADB-5D7CDE48D2F1}" dt="2022-09-13T12:18:10.384" v="471" actId="478"/>
          <ac:spMkLst>
            <pc:docMk/>
            <pc:sldMk cId="2791258360" sldId="2144868066"/>
            <ac:spMk id="81" creationId="{B67ABE6A-8243-480C-BB1C-0FA6E3E75AA5}"/>
          </ac:spMkLst>
        </pc:spChg>
        <pc:picChg chg="del">
          <ac:chgData name="Dan Dures" userId="a4d20157-df88-481d-80b8-beb62bbedd3b" providerId="ADAL" clId="{9AC46083-D57F-4EC7-8ADB-5D7CDE48D2F1}" dt="2022-09-13T12:13:56.102" v="283" actId="478"/>
          <ac:picMkLst>
            <pc:docMk/>
            <pc:sldMk cId="2791258360" sldId="2144868066"/>
            <ac:picMk id="3" creationId="{2B384A76-3AED-4F74-99B5-70C9F016C9B8}"/>
          </ac:picMkLst>
        </pc:picChg>
        <pc:picChg chg="mod">
          <ac:chgData name="Dan Dures" userId="a4d20157-df88-481d-80b8-beb62bbedd3b" providerId="ADAL" clId="{9AC46083-D57F-4EC7-8ADB-5D7CDE48D2F1}" dt="2022-09-13T12:18:23.443" v="474" actId="14100"/>
          <ac:picMkLst>
            <pc:docMk/>
            <pc:sldMk cId="2791258360" sldId="2144868066"/>
            <ac:picMk id="4" creationId="{CED57BD3-1220-419B-8110-0B11986BE4CC}"/>
          </ac:picMkLst>
        </pc:picChg>
        <pc:picChg chg="mod">
          <ac:chgData name="Dan Dures" userId="a4d20157-df88-481d-80b8-beb62bbedd3b" providerId="ADAL" clId="{9AC46083-D57F-4EC7-8ADB-5D7CDE48D2F1}" dt="2022-09-13T12:18:25.459" v="475" actId="1076"/>
          <ac:picMkLst>
            <pc:docMk/>
            <pc:sldMk cId="2791258360" sldId="2144868066"/>
            <ac:picMk id="7" creationId="{23B27E6C-2466-4C7D-94E0-C9BE23E72B4C}"/>
          </ac:picMkLst>
        </pc:picChg>
        <pc:picChg chg="del">
          <ac:chgData name="Dan Dures" userId="a4d20157-df88-481d-80b8-beb62bbedd3b" providerId="ADAL" clId="{9AC46083-D57F-4EC7-8ADB-5D7CDE48D2F1}" dt="2022-09-13T12:13:38.790" v="279" actId="478"/>
          <ac:picMkLst>
            <pc:docMk/>
            <pc:sldMk cId="2791258360" sldId="2144868066"/>
            <ac:picMk id="8" creationId="{997DD750-92E3-4084-B9CA-420080E8E6D0}"/>
          </ac:picMkLst>
        </pc:picChg>
        <pc:picChg chg="mod">
          <ac:chgData name="Dan Dures" userId="a4d20157-df88-481d-80b8-beb62bbedd3b" providerId="ADAL" clId="{9AC46083-D57F-4EC7-8ADB-5D7CDE48D2F1}" dt="2022-09-13T12:18:25.866" v="476" actId="1076"/>
          <ac:picMkLst>
            <pc:docMk/>
            <pc:sldMk cId="2791258360" sldId="2144868066"/>
            <ac:picMk id="24" creationId="{55377095-2916-48B0-8445-4A47334AE63D}"/>
          </ac:picMkLst>
        </pc:picChg>
        <pc:picChg chg="mod">
          <ac:chgData name="Dan Dures" userId="a4d20157-df88-481d-80b8-beb62bbedd3b" providerId="ADAL" clId="{9AC46083-D57F-4EC7-8ADB-5D7CDE48D2F1}" dt="2022-09-13T12:18:36.226" v="479" actId="1076"/>
          <ac:picMkLst>
            <pc:docMk/>
            <pc:sldMk cId="2791258360" sldId="2144868066"/>
            <ac:picMk id="50" creationId="{97931DD7-55D0-48CC-A158-29574BBA3F4E}"/>
          </ac:picMkLst>
        </pc:picChg>
        <pc:picChg chg="mod">
          <ac:chgData name="Dan Dures" userId="a4d20157-df88-481d-80b8-beb62bbedd3b" providerId="ADAL" clId="{9AC46083-D57F-4EC7-8ADB-5D7CDE48D2F1}" dt="2022-09-13T12:18:39.017" v="480" actId="1076"/>
          <ac:picMkLst>
            <pc:docMk/>
            <pc:sldMk cId="2791258360" sldId="2144868066"/>
            <ac:picMk id="65" creationId="{422EB598-0EF1-47F1-9553-B1686CD925CB}"/>
          </ac:picMkLst>
        </pc:picChg>
        <pc:cxnChg chg="del">
          <ac:chgData name="Dan Dures" userId="a4d20157-df88-481d-80b8-beb62bbedd3b" providerId="ADAL" clId="{9AC46083-D57F-4EC7-8ADB-5D7CDE48D2F1}" dt="2022-09-13T12:13:56.102" v="283" actId="478"/>
          <ac:cxnSpMkLst>
            <pc:docMk/>
            <pc:sldMk cId="2791258360" sldId="2144868066"/>
            <ac:cxnSpMk id="42" creationId="{23557E53-FD00-40F0-9F95-3C97AE197AB0}"/>
          </ac:cxnSpMkLst>
        </pc:cxnChg>
        <pc:cxnChg chg="del">
          <ac:chgData name="Dan Dures" userId="a4d20157-df88-481d-80b8-beb62bbedd3b" providerId="ADAL" clId="{9AC46083-D57F-4EC7-8ADB-5D7CDE48D2F1}" dt="2022-09-13T12:13:56.102" v="283" actId="478"/>
          <ac:cxnSpMkLst>
            <pc:docMk/>
            <pc:sldMk cId="2791258360" sldId="2144868066"/>
            <ac:cxnSpMk id="43" creationId="{2856C3F8-F02B-47E9-A994-476CADBDACD4}"/>
          </ac:cxnSpMkLst>
        </pc:cxnChg>
        <pc:cxnChg chg="del">
          <ac:chgData name="Dan Dures" userId="a4d20157-df88-481d-80b8-beb62bbedd3b" providerId="ADAL" clId="{9AC46083-D57F-4EC7-8ADB-5D7CDE48D2F1}" dt="2022-09-13T12:13:53.754" v="282" actId="478"/>
          <ac:cxnSpMkLst>
            <pc:docMk/>
            <pc:sldMk cId="2791258360" sldId="2144868066"/>
            <ac:cxnSpMk id="80" creationId="{FF28EC46-285C-4CAD-B765-C898973B1BF3}"/>
          </ac:cxnSpMkLst>
        </pc:cxnChg>
      </pc:sldChg>
      <pc:sldChg chg="addSp delSp modSp mod">
        <pc:chgData name="Dan Dures" userId="a4d20157-df88-481d-80b8-beb62bbedd3b" providerId="ADAL" clId="{9AC46083-D57F-4EC7-8ADB-5D7CDE48D2F1}" dt="2022-09-13T12:04:42.926" v="229" actId="1076"/>
        <pc:sldMkLst>
          <pc:docMk/>
          <pc:sldMk cId="680266394" sldId="2144868069"/>
        </pc:sldMkLst>
        <pc:spChg chg="mod">
          <ac:chgData name="Dan Dures" userId="a4d20157-df88-481d-80b8-beb62bbedd3b" providerId="ADAL" clId="{9AC46083-D57F-4EC7-8ADB-5D7CDE48D2F1}" dt="2022-09-13T10:57:07.356" v="25" actId="20577"/>
          <ac:spMkLst>
            <pc:docMk/>
            <pc:sldMk cId="680266394" sldId="2144868069"/>
            <ac:spMk id="8" creationId="{2EFBB5DD-C8A6-4335-8BDA-3A477AA51230}"/>
          </ac:spMkLst>
        </pc:spChg>
        <pc:spChg chg="mod">
          <ac:chgData name="Dan Dures" userId="a4d20157-df88-481d-80b8-beb62bbedd3b" providerId="ADAL" clId="{9AC46083-D57F-4EC7-8ADB-5D7CDE48D2F1}" dt="2022-09-13T12:04:42.926" v="229" actId="1076"/>
          <ac:spMkLst>
            <pc:docMk/>
            <pc:sldMk cId="680266394" sldId="2144868069"/>
            <ac:spMk id="15" creationId="{77A3C07A-4508-4954-8BC2-0AAB996F242F}"/>
          </ac:spMkLst>
        </pc:spChg>
        <pc:spChg chg="del mod">
          <ac:chgData name="Dan Dures" userId="a4d20157-df88-481d-80b8-beb62bbedd3b" providerId="ADAL" clId="{9AC46083-D57F-4EC7-8ADB-5D7CDE48D2F1}" dt="2022-09-13T11:04:54.968" v="227" actId="478"/>
          <ac:spMkLst>
            <pc:docMk/>
            <pc:sldMk cId="680266394" sldId="2144868069"/>
            <ac:spMk id="18" creationId="{BEA58D57-652C-4A90-ACD6-4D67B8D19365}"/>
          </ac:spMkLst>
        </pc:spChg>
        <pc:spChg chg="mod">
          <ac:chgData name="Dan Dures" userId="a4d20157-df88-481d-80b8-beb62bbedd3b" providerId="ADAL" clId="{9AC46083-D57F-4EC7-8ADB-5D7CDE48D2F1}" dt="2022-09-13T12:04:42.926" v="229" actId="1076"/>
          <ac:spMkLst>
            <pc:docMk/>
            <pc:sldMk cId="680266394" sldId="2144868069"/>
            <ac:spMk id="21" creationId="{74EF333E-4381-4085-AB90-FE5C109CD839}"/>
          </ac:spMkLst>
        </pc:spChg>
        <pc:spChg chg="mod">
          <ac:chgData name="Dan Dures" userId="a4d20157-df88-481d-80b8-beb62bbedd3b" providerId="ADAL" clId="{9AC46083-D57F-4EC7-8ADB-5D7CDE48D2F1}" dt="2022-09-13T12:04:42.926" v="229" actId="1076"/>
          <ac:spMkLst>
            <pc:docMk/>
            <pc:sldMk cId="680266394" sldId="2144868069"/>
            <ac:spMk id="24" creationId="{E848EBFB-5D9C-427E-8A67-475FF808011B}"/>
          </ac:spMkLst>
        </pc:spChg>
        <pc:spChg chg="mod">
          <ac:chgData name="Dan Dures" userId="a4d20157-df88-481d-80b8-beb62bbedd3b" providerId="ADAL" clId="{9AC46083-D57F-4EC7-8ADB-5D7CDE48D2F1}" dt="2022-09-13T12:04:42.926" v="229" actId="1076"/>
          <ac:spMkLst>
            <pc:docMk/>
            <pc:sldMk cId="680266394" sldId="2144868069"/>
            <ac:spMk id="25" creationId="{BBF894B8-53D7-4F75-9DC6-82EB860E67C1}"/>
          </ac:spMkLst>
        </pc:spChg>
        <pc:spChg chg="del">
          <ac:chgData name="Dan Dures" userId="a4d20157-df88-481d-80b8-beb62bbedd3b" providerId="ADAL" clId="{9AC46083-D57F-4EC7-8ADB-5D7CDE48D2F1}" dt="2022-09-13T10:58:36.014" v="36" actId="478"/>
          <ac:spMkLst>
            <pc:docMk/>
            <pc:sldMk cId="680266394" sldId="2144868069"/>
            <ac:spMk id="26" creationId="{386A1E37-F556-4084-A7F1-0BAD558C836C}"/>
          </ac:spMkLst>
        </pc:spChg>
        <pc:spChg chg="del">
          <ac:chgData name="Dan Dures" userId="a4d20157-df88-481d-80b8-beb62bbedd3b" providerId="ADAL" clId="{9AC46083-D57F-4EC7-8ADB-5D7CDE48D2F1}" dt="2022-09-13T11:00:05.201" v="143" actId="478"/>
          <ac:spMkLst>
            <pc:docMk/>
            <pc:sldMk cId="680266394" sldId="2144868069"/>
            <ac:spMk id="27" creationId="{84495EC5-CA0B-49D8-B208-FA05B254038E}"/>
          </ac:spMkLst>
        </pc:spChg>
        <pc:spChg chg="add mod">
          <ac:chgData name="Dan Dures" userId="a4d20157-df88-481d-80b8-beb62bbedd3b" providerId="ADAL" clId="{9AC46083-D57F-4EC7-8ADB-5D7CDE48D2F1}" dt="2022-09-13T12:04:42.926" v="229" actId="1076"/>
          <ac:spMkLst>
            <pc:docMk/>
            <pc:sldMk cId="680266394" sldId="2144868069"/>
            <ac:spMk id="29" creationId="{D6B0A0FF-F8A1-3452-87C4-DF24E5E93CF1}"/>
          </ac:spMkLst>
        </pc:spChg>
        <pc:spChg chg="mod">
          <ac:chgData name="Dan Dures" userId="a4d20157-df88-481d-80b8-beb62bbedd3b" providerId="ADAL" clId="{9AC46083-D57F-4EC7-8ADB-5D7CDE48D2F1}" dt="2022-09-13T12:04:42.926" v="229" actId="1076"/>
          <ac:spMkLst>
            <pc:docMk/>
            <pc:sldMk cId="680266394" sldId="2144868069"/>
            <ac:spMk id="30" creationId="{AA945EA6-4346-4B32-9668-9709280E6999}"/>
          </ac:spMkLst>
        </pc:spChg>
        <pc:spChg chg="mod">
          <ac:chgData name="Dan Dures" userId="a4d20157-df88-481d-80b8-beb62bbedd3b" providerId="ADAL" clId="{9AC46083-D57F-4EC7-8ADB-5D7CDE48D2F1}" dt="2022-09-13T12:04:42.926" v="229" actId="1076"/>
          <ac:spMkLst>
            <pc:docMk/>
            <pc:sldMk cId="680266394" sldId="2144868069"/>
            <ac:spMk id="31" creationId="{C8AEB0F8-7B5A-4A71-8216-9A692774927B}"/>
          </ac:spMkLst>
        </pc:spChg>
        <pc:spChg chg="del">
          <ac:chgData name="Dan Dures" userId="a4d20157-df88-481d-80b8-beb62bbedd3b" providerId="ADAL" clId="{9AC46083-D57F-4EC7-8ADB-5D7CDE48D2F1}" dt="2022-09-13T11:00:21.957" v="147" actId="478"/>
          <ac:spMkLst>
            <pc:docMk/>
            <pc:sldMk cId="680266394" sldId="2144868069"/>
            <ac:spMk id="32" creationId="{8228F1E3-7C59-478C-9CA7-F18A6A52F688}"/>
          </ac:spMkLst>
        </pc:spChg>
        <pc:spChg chg="add mod">
          <ac:chgData name="Dan Dures" userId="a4d20157-df88-481d-80b8-beb62bbedd3b" providerId="ADAL" clId="{9AC46083-D57F-4EC7-8ADB-5D7CDE48D2F1}" dt="2022-09-13T12:04:42.926" v="229" actId="1076"/>
          <ac:spMkLst>
            <pc:docMk/>
            <pc:sldMk cId="680266394" sldId="2144868069"/>
            <ac:spMk id="34" creationId="{AB7E6B6B-1F90-BFB0-B04B-EA0A8894844C}"/>
          </ac:spMkLst>
        </pc:spChg>
        <pc:spChg chg="add mod">
          <ac:chgData name="Dan Dures" userId="a4d20157-df88-481d-80b8-beb62bbedd3b" providerId="ADAL" clId="{9AC46083-D57F-4EC7-8ADB-5D7CDE48D2F1}" dt="2022-09-13T12:04:42.926" v="229" actId="1076"/>
          <ac:spMkLst>
            <pc:docMk/>
            <pc:sldMk cId="680266394" sldId="2144868069"/>
            <ac:spMk id="37" creationId="{3128692C-FE91-04D7-39CE-B316C80BC673}"/>
          </ac:spMkLst>
        </pc:spChg>
        <pc:picChg chg="add del mod ord">
          <ac:chgData name="Dan Dures" userId="a4d20157-df88-481d-80b8-beb62bbedd3b" providerId="ADAL" clId="{9AC46083-D57F-4EC7-8ADB-5D7CDE48D2F1}" dt="2022-09-13T11:03:54.008" v="193" actId="478"/>
          <ac:picMkLst>
            <pc:docMk/>
            <pc:sldMk cId="680266394" sldId="2144868069"/>
            <ac:picMk id="3" creationId="{A36BB442-B297-733F-C17F-854FD4570E53}"/>
          </ac:picMkLst>
        </pc:picChg>
        <pc:picChg chg="del">
          <ac:chgData name="Dan Dures" userId="a4d20157-df88-481d-80b8-beb62bbedd3b" providerId="ADAL" clId="{9AC46083-D57F-4EC7-8ADB-5D7CDE48D2F1}" dt="2022-09-13T10:57:58.304" v="26" actId="478"/>
          <ac:picMkLst>
            <pc:docMk/>
            <pc:sldMk cId="680266394" sldId="2144868069"/>
            <ac:picMk id="7" creationId="{4EA34699-89AE-4928-B433-EE2B8BEAEE91}"/>
          </ac:picMkLst>
        </pc:picChg>
        <pc:picChg chg="add mod ord">
          <ac:chgData name="Dan Dures" userId="a4d20157-df88-481d-80b8-beb62bbedd3b" providerId="ADAL" clId="{9AC46083-D57F-4EC7-8ADB-5D7CDE48D2F1}" dt="2022-09-13T12:04:42.926" v="229" actId="1076"/>
          <ac:picMkLst>
            <pc:docMk/>
            <pc:sldMk cId="680266394" sldId="2144868069"/>
            <ac:picMk id="13" creationId="{BF6675B5-AAB8-5DBA-D207-45CF10279EAF}"/>
          </ac:picMkLst>
        </pc:picChg>
        <pc:picChg chg="del mod">
          <ac:chgData name="Dan Dures" userId="a4d20157-df88-481d-80b8-beb62bbedd3b" providerId="ADAL" clId="{9AC46083-D57F-4EC7-8ADB-5D7CDE48D2F1}" dt="2022-09-13T10:59:13.586" v="85" actId="478"/>
          <ac:picMkLst>
            <pc:docMk/>
            <pc:sldMk cId="680266394" sldId="2144868069"/>
            <ac:picMk id="14" creationId="{9F8A4566-7830-433E-A986-88C5A2AD9F29}"/>
          </ac:picMkLst>
        </pc:picChg>
        <pc:picChg chg="del">
          <ac:chgData name="Dan Dures" userId="a4d20157-df88-481d-80b8-beb62bbedd3b" providerId="ADAL" clId="{9AC46083-D57F-4EC7-8ADB-5D7CDE48D2F1}" dt="2022-09-13T11:04:47.365" v="225" actId="478"/>
          <ac:picMkLst>
            <pc:docMk/>
            <pc:sldMk cId="680266394" sldId="2144868069"/>
            <ac:picMk id="35" creationId="{675BE79C-5A9E-45A1-9A56-05E6BE4F3A49}"/>
          </ac:picMkLst>
        </pc:picChg>
        <pc:cxnChg chg="mod">
          <ac:chgData name="Dan Dures" userId="a4d20157-df88-481d-80b8-beb62bbedd3b" providerId="ADAL" clId="{9AC46083-D57F-4EC7-8ADB-5D7CDE48D2F1}" dt="2022-09-13T12:04:42.926" v="229" actId="1076"/>
          <ac:cxnSpMkLst>
            <pc:docMk/>
            <pc:sldMk cId="680266394" sldId="2144868069"/>
            <ac:cxnSpMk id="19" creationId="{0175A383-6A60-4EA2-9237-0768D01565C7}"/>
          </ac:cxnSpMkLst>
        </pc:cxnChg>
        <pc:cxnChg chg="mod">
          <ac:chgData name="Dan Dures" userId="a4d20157-df88-481d-80b8-beb62bbedd3b" providerId="ADAL" clId="{9AC46083-D57F-4EC7-8ADB-5D7CDE48D2F1}" dt="2022-09-13T12:04:42.926" v="229" actId="1076"/>
          <ac:cxnSpMkLst>
            <pc:docMk/>
            <pc:sldMk cId="680266394" sldId="2144868069"/>
            <ac:cxnSpMk id="23" creationId="{520010A3-7EC1-4C44-83FE-974493F3F9D5}"/>
          </ac:cxnSpMkLst>
        </pc:cxnChg>
        <pc:cxnChg chg="del">
          <ac:chgData name="Dan Dures" userId="a4d20157-df88-481d-80b8-beb62bbedd3b" providerId="ADAL" clId="{9AC46083-D57F-4EC7-8ADB-5D7CDE48D2F1}" dt="2022-09-13T11:00:22.688" v="148" actId="478"/>
          <ac:cxnSpMkLst>
            <pc:docMk/>
            <pc:sldMk cId="680266394" sldId="2144868069"/>
            <ac:cxnSpMk id="28" creationId="{DFE83D0A-A2B5-45BF-A826-ECB043C17323}"/>
          </ac:cxnSpMkLst>
        </pc:cxnChg>
        <pc:cxnChg chg="del">
          <ac:chgData name="Dan Dures" userId="a4d20157-df88-481d-80b8-beb62bbedd3b" providerId="ADAL" clId="{9AC46083-D57F-4EC7-8ADB-5D7CDE48D2F1}" dt="2022-09-13T11:00:23.883" v="149" actId="478"/>
          <ac:cxnSpMkLst>
            <pc:docMk/>
            <pc:sldMk cId="680266394" sldId="2144868069"/>
            <ac:cxnSpMk id="33" creationId="{3F1886A3-5A26-49DA-9A53-2E55D7E80F35}"/>
          </ac:cxnSpMkLst>
        </pc:cxnChg>
        <pc:cxnChg chg="del">
          <ac:chgData name="Dan Dures" userId="a4d20157-df88-481d-80b8-beb62bbedd3b" providerId="ADAL" clId="{9AC46083-D57F-4EC7-8ADB-5D7CDE48D2F1}" dt="2022-09-13T11:04:51.184" v="226" actId="478"/>
          <ac:cxnSpMkLst>
            <pc:docMk/>
            <pc:sldMk cId="680266394" sldId="2144868069"/>
            <ac:cxnSpMk id="36" creationId="{82CC9C40-F31A-46CD-9A69-F060653E3191}"/>
          </ac:cxnSpMkLst>
        </pc:cxnChg>
      </pc:sldChg>
      <pc:sldChg chg="del">
        <pc:chgData name="Dan Dures" userId="a4d20157-df88-481d-80b8-beb62bbedd3b" providerId="ADAL" clId="{9AC46083-D57F-4EC7-8ADB-5D7CDE48D2F1}" dt="2022-09-15T16:55:41.499" v="1571" actId="47"/>
        <pc:sldMkLst>
          <pc:docMk/>
          <pc:sldMk cId="910594851" sldId="2144868077"/>
        </pc:sldMkLst>
      </pc:sldChg>
      <pc:sldChg chg="addSp delSp modSp new mod modClrScheme chgLayout">
        <pc:chgData name="Dan Dures" userId="a4d20157-df88-481d-80b8-beb62bbedd3b" providerId="ADAL" clId="{9AC46083-D57F-4EC7-8ADB-5D7CDE48D2F1}" dt="2022-09-13T13:48:37.126" v="1542" actId="20577"/>
        <pc:sldMkLst>
          <pc:docMk/>
          <pc:sldMk cId="4024699699" sldId="2144868078"/>
        </pc:sldMkLst>
        <pc:spChg chg="del mod ord">
          <ac:chgData name="Dan Dures" userId="a4d20157-df88-481d-80b8-beb62bbedd3b" providerId="ADAL" clId="{9AC46083-D57F-4EC7-8ADB-5D7CDE48D2F1}" dt="2022-09-13T12:22:59.198" v="482" actId="700"/>
          <ac:spMkLst>
            <pc:docMk/>
            <pc:sldMk cId="4024699699" sldId="2144868078"/>
            <ac:spMk id="2" creationId="{FC88D164-257A-5D3F-3DB6-629F10B93A02}"/>
          </ac:spMkLst>
        </pc:spChg>
        <pc:spChg chg="del">
          <ac:chgData name="Dan Dures" userId="a4d20157-df88-481d-80b8-beb62bbedd3b" providerId="ADAL" clId="{9AC46083-D57F-4EC7-8ADB-5D7CDE48D2F1}" dt="2022-09-13T12:22:59.198" v="482" actId="700"/>
          <ac:spMkLst>
            <pc:docMk/>
            <pc:sldMk cId="4024699699" sldId="2144868078"/>
            <ac:spMk id="3" creationId="{7290B41E-C21F-7C55-EEEF-4E76F4B6AE5A}"/>
          </ac:spMkLst>
        </pc:spChg>
        <pc:spChg chg="add mod ord">
          <ac:chgData name="Dan Dures" userId="a4d20157-df88-481d-80b8-beb62bbedd3b" providerId="ADAL" clId="{9AC46083-D57F-4EC7-8ADB-5D7CDE48D2F1}" dt="2022-09-13T12:36:05.373" v="1056" actId="404"/>
          <ac:spMkLst>
            <pc:docMk/>
            <pc:sldMk cId="4024699699" sldId="2144868078"/>
            <ac:spMk id="4" creationId="{B333E41E-7B24-27B6-3E94-1BB0019AE6FF}"/>
          </ac:spMkLst>
        </pc:spChg>
        <pc:spChg chg="add mod">
          <ac:chgData name="Dan Dures" userId="a4d20157-df88-481d-80b8-beb62bbedd3b" providerId="ADAL" clId="{9AC46083-D57F-4EC7-8ADB-5D7CDE48D2F1}" dt="2022-09-13T13:48:37.126" v="1542" actId="20577"/>
          <ac:spMkLst>
            <pc:docMk/>
            <pc:sldMk cId="4024699699" sldId="2144868078"/>
            <ac:spMk id="9" creationId="{2F09B607-611F-D3B6-BE93-5C86483B4CD2}"/>
          </ac:spMkLst>
        </pc:spChg>
        <pc:picChg chg="add del mod">
          <ac:chgData name="Dan Dures" userId="a4d20157-df88-481d-80b8-beb62bbedd3b" providerId="ADAL" clId="{9AC46083-D57F-4EC7-8ADB-5D7CDE48D2F1}" dt="2022-09-13T12:31:57.217" v="485" actId="478"/>
          <ac:picMkLst>
            <pc:docMk/>
            <pc:sldMk cId="4024699699" sldId="2144868078"/>
            <ac:picMk id="6" creationId="{A52B6083-82E9-8E2B-0094-7B0B25456445}"/>
          </ac:picMkLst>
        </pc:picChg>
        <pc:picChg chg="add mod">
          <ac:chgData name="Dan Dures" userId="a4d20157-df88-481d-80b8-beb62bbedd3b" providerId="ADAL" clId="{9AC46083-D57F-4EC7-8ADB-5D7CDE48D2F1}" dt="2022-09-13T12:31:58.916" v="487" actId="1076"/>
          <ac:picMkLst>
            <pc:docMk/>
            <pc:sldMk cId="4024699699" sldId="2144868078"/>
            <ac:picMk id="8" creationId="{A878D567-180A-0E64-242D-DC4AB8862583}"/>
          </ac:picMkLst>
        </pc:picChg>
      </pc:sldChg>
      <pc:sldChg chg="addSp delSp modSp new del mod modClrScheme chgLayout">
        <pc:chgData name="Dan Dures" userId="a4d20157-df88-481d-80b8-beb62bbedd3b" providerId="ADAL" clId="{9AC46083-D57F-4EC7-8ADB-5D7CDE48D2F1}" dt="2022-09-13T13:48:19.672" v="1539" actId="47"/>
        <pc:sldMkLst>
          <pc:docMk/>
          <pc:sldMk cId="3365463066" sldId="2144868079"/>
        </pc:sldMkLst>
        <pc:spChg chg="del mod ord">
          <ac:chgData name="Dan Dures" userId="a4d20157-df88-481d-80b8-beb62bbedd3b" providerId="ADAL" clId="{9AC46083-D57F-4EC7-8ADB-5D7CDE48D2F1}" dt="2022-09-13T12:38:56.883" v="1067" actId="700"/>
          <ac:spMkLst>
            <pc:docMk/>
            <pc:sldMk cId="3365463066" sldId="2144868079"/>
            <ac:spMk id="2" creationId="{521D738F-7B8F-64BA-DE2F-C4D213323D66}"/>
          </ac:spMkLst>
        </pc:spChg>
        <pc:spChg chg="del">
          <ac:chgData name="Dan Dures" userId="a4d20157-df88-481d-80b8-beb62bbedd3b" providerId="ADAL" clId="{9AC46083-D57F-4EC7-8ADB-5D7CDE48D2F1}" dt="2022-09-13T12:38:56.883" v="1067" actId="700"/>
          <ac:spMkLst>
            <pc:docMk/>
            <pc:sldMk cId="3365463066" sldId="2144868079"/>
            <ac:spMk id="3" creationId="{5D2029F9-443E-4891-E6D3-87532E3F1151}"/>
          </ac:spMkLst>
        </pc:spChg>
        <pc:spChg chg="add mod ord">
          <ac:chgData name="Dan Dures" userId="a4d20157-df88-481d-80b8-beb62bbedd3b" providerId="ADAL" clId="{9AC46083-D57F-4EC7-8ADB-5D7CDE48D2F1}" dt="2022-09-13T12:38:56.883" v="1067" actId="700"/>
          <ac:spMkLst>
            <pc:docMk/>
            <pc:sldMk cId="3365463066" sldId="2144868079"/>
            <ac:spMk id="4" creationId="{37CF7B59-691D-B57D-DD7F-27B83C80A108}"/>
          </ac:spMkLst>
        </pc:spChg>
      </pc:sldChg>
      <pc:sldChg chg="addSp delSp modSp new mod modClrScheme chgLayout">
        <pc:chgData name="Dan Dures" userId="a4d20157-df88-481d-80b8-beb62bbedd3b" providerId="ADAL" clId="{9AC46083-D57F-4EC7-8ADB-5D7CDE48D2F1}" dt="2022-09-15T16:55:38.009" v="1570" actId="1076"/>
        <pc:sldMkLst>
          <pc:docMk/>
          <pc:sldMk cId="3729555108" sldId="2144868079"/>
        </pc:sldMkLst>
        <pc:spChg chg="del">
          <ac:chgData name="Dan Dures" userId="a4d20157-df88-481d-80b8-beb62bbedd3b" providerId="ADAL" clId="{9AC46083-D57F-4EC7-8ADB-5D7CDE48D2F1}" dt="2022-09-15T16:54:35.674" v="1566" actId="700"/>
          <ac:spMkLst>
            <pc:docMk/>
            <pc:sldMk cId="3729555108" sldId="2144868079"/>
            <ac:spMk id="2" creationId="{4370DF7B-5AD3-7A5E-8B18-D20E268D2DB2}"/>
          </ac:spMkLst>
        </pc:spChg>
        <pc:spChg chg="del">
          <ac:chgData name="Dan Dures" userId="a4d20157-df88-481d-80b8-beb62bbedd3b" providerId="ADAL" clId="{9AC46083-D57F-4EC7-8ADB-5D7CDE48D2F1}" dt="2022-09-15T16:54:35.674" v="1566" actId="700"/>
          <ac:spMkLst>
            <pc:docMk/>
            <pc:sldMk cId="3729555108" sldId="2144868079"/>
            <ac:spMk id="3" creationId="{CFF0162D-6DA3-6BE3-2EE8-7DC26F9D0BD2}"/>
          </ac:spMkLst>
        </pc:spChg>
        <pc:picChg chg="add mod">
          <ac:chgData name="Dan Dures" userId="a4d20157-df88-481d-80b8-beb62bbedd3b" providerId="ADAL" clId="{9AC46083-D57F-4EC7-8ADB-5D7CDE48D2F1}" dt="2022-09-15T16:55:38.009" v="1570" actId="1076"/>
          <ac:picMkLst>
            <pc:docMk/>
            <pc:sldMk cId="3729555108" sldId="2144868079"/>
            <ac:picMk id="5" creationId="{BFC108C3-EA83-19DE-DE58-0DAC64AE320A}"/>
          </ac:picMkLst>
        </pc:picChg>
      </pc:sldChg>
      <pc:sldChg chg="modSp add mod">
        <pc:chgData name="Dan Dures" userId="a4d20157-df88-481d-80b8-beb62bbedd3b" providerId="ADAL" clId="{9AC46083-D57F-4EC7-8ADB-5D7CDE48D2F1}" dt="2022-09-15T16:56:50.166" v="1595"/>
        <pc:sldMkLst>
          <pc:docMk/>
          <pc:sldMk cId="1566247720" sldId="2144868080"/>
        </pc:sldMkLst>
        <pc:spChg chg="mod">
          <ac:chgData name="Dan Dures" userId="a4d20157-df88-481d-80b8-beb62bbedd3b" providerId="ADAL" clId="{9AC46083-D57F-4EC7-8ADB-5D7CDE48D2F1}" dt="2022-09-15T16:56:07.585" v="1583" actId="20577"/>
          <ac:spMkLst>
            <pc:docMk/>
            <pc:sldMk cId="1566247720" sldId="2144868080"/>
            <ac:spMk id="2" creationId="{1F212538-AB0C-4463-91C9-105B0879482D}"/>
          </ac:spMkLst>
        </pc:spChg>
        <pc:spChg chg="mod">
          <ac:chgData name="Dan Dures" userId="a4d20157-df88-481d-80b8-beb62bbedd3b" providerId="ADAL" clId="{9AC46083-D57F-4EC7-8ADB-5D7CDE48D2F1}" dt="2022-09-15T16:56:15.638" v="1594" actId="20577"/>
          <ac:spMkLst>
            <pc:docMk/>
            <pc:sldMk cId="1566247720" sldId="2144868080"/>
            <ac:spMk id="6" creationId="{9311F762-EFE2-CC68-F2BD-33DA4B836507}"/>
          </ac:spMkLst>
        </pc:spChg>
        <pc:picChg chg="mod">
          <ac:chgData name="Dan Dures" userId="a4d20157-df88-481d-80b8-beb62bbedd3b" providerId="ADAL" clId="{9AC46083-D57F-4EC7-8ADB-5D7CDE48D2F1}" dt="2022-09-15T16:56:50.166" v="1595"/>
          <ac:picMkLst>
            <pc:docMk/>
            <pc:sldMk cId="1566247720" sldId="2144868080"/>
            <ac:picMk id="4" creationId="{2F750ED6-4894-4C28-9AC9-E2E7AB55C534}"/>
          </ac:picMkLst>
        </pc:picChg>
      </pc:sldChg>
      <pc:sldChg chg="add">
        <pc:chgData name="Dan Dures" userId="a4d20157-df88-481d-80b8-beb62bbedd3b" providerId="ADAL" clId="{9AC46083-D57F-4EC7-8ADB-5D7CDE48D2F1}" dt="2022-09-15T16:55:56.811" v="1572"/>
        <pc:sldMkLst>
          <pc:docMk/>
          <pc:sldMk cId="2190083913" sldId="2144868081"/>
        </pc:sldMkLst>
      </pc:sldChg>
    </pc:docChg>
  </pc:docChgLst>
  <pc:docChgLst>
    <pc:chgData name="Dan Dures" userId="a4d20157-df88-481d-80b8-beb62bbedd3b" providerId="ADAL" clId="{F2D97755-EBB8-4809-822B-74F039AA66CB}"/>
    <pc:docChg chg="undo redo custSel addSld delSld modSld sldOrd">
      <pc:chgData name="Dan Dures" userId="a4d20157-df88-481d-80b8-beb62bbedd3b" providerId="ADAL" clId="{F2D97755-EBB8-4809-822B-74F039AA66CB}" dt="2021-06-11T13:11:12.851" v="13361" actId="1076"/>
      <pc:docMkLst>
        <pc:docMk/>
      </pc:docMkLst>
      <pc:sldChg chg="modSp add mod ord modClrScheme chgLayout">
        <pc:chgData name="Dan Dures" userId="a4d20157-df88-481d-80b8-beb62bbedd3b" providerId="ADAL" clId="{F2D97755-EBB8-4809-822B-74F039AA66CB}" dt="2021-05-26T10:14:59.238" v="10009" actId="108"/>
        <pc:sldMkLst>
          <pc:docMk/>
          <pc:sldMk cId="3203532967" sldId="257"/>
        </pc:sldMkLst>
        <pc:spChg chg="mod">
          <ac:chgData name="Dan Dures" userId="a4d20157-df88-481d-80b8-beb62bbedd3b" providerId="ADAL" clId="{F2D97755-EBB8-4809-822B-74F039AA66CB}" dt="2021-05-21T16:22:24.615" v="5087" actId="1076"/>
          <ac:spMkLst>
            <pc:docMk/>
            <pc:sldMk cId="3203532967" sldId="257"/>
            <ac:spMk id="6" creationId="{63BD2002-2DFF-4866-9100-E6C1342D2DAE}"/>
          </ac:spMkLst>
        </pc:spChg>
        <pc:spChg chg="mod ord">
          <ac:chgData name="Dan Dures" userId="a4d20157-df88-481d-80b8-beb62bbedd3b" providerId="ADAL" clId="{F2D97755-EBB8-4809-822B-74F039AA66CB}" dt="2021-05-26T10:14:59.238" v="10009" actId="108"/>
          <ac:spMkLst>
            <pc:docMk/>
            <pc:sldMk cId="3203532967" sldId="257"/>
            <ac:spMk id="7" creationId="{D656A0C4-E04F-4A37-B076-79EFE5EDE784}"/>
          </ac:spMkLst>
        </pc:spChg>
        <pc:picChg chg="mod">
          <ac:chgData name="Dan Dures" userId="a4d20157-df88-481d-80b8-beb62bbedd3b" providerId="ADAL" clId="{F2D97755-EBB8-4809-822B-74F039AA66CB}" dt="2021-05-21T16:22:29.257" v="5088" actId="14100"/>
          <ac:picMkLst>
            <pc:docMk/>
            <pc:sldMk cId="3203532967" sldId="257"/>
            <ac:picMk id="3" creationId="{7C4F3C55-682A-4791-8B32-8B4EC321ECB1}"/>
          </ac:picMkLst>
        </pc:picChg>
        <pc:picChg chg="mod">
          <ac:chgData name="Dan Dures" userId="a4d20157-df88-481d-80b8-beb62bbedd3b" providerId="ADAL" clId="{F2D97755-EBB8-4809-822B-74F039AA66CB}" dt="2021-05-21T16:22:36.098" v="5089" actId="1076"/>
          <ac:picMkLst>
            <pc:docMk/>
            <pc:sldMk cId="3203532967" sldId="257"/>
            <ac:picMk id="5" creationId="{DF114757-16F9-4B66-93CB-51248D85C942}"/>
          </ac:picMkLst>
        </pc:picChg>
      </pc:sldChg>
      <pc:sldChg chg="addSp modSp add mod ord modClrScheme chgLayout">
        <pc:chgData name="Dan Dures" userId="a4d20157-df88-481d-80b8-beb62bbedd3b" providerId="ADAL" clId="{F2D97755-EBB8-4809-822B-74F039AA66CB}" dt="2021-06-11T12:55:40.670" v="12715" actId="20577"/>
        <pc:sldMkLst>
          <pc:docMk/>
          <pc:sldMk cId="571422286" sldId="258"/>
        </pc:sldMkLst>
        <pc:spChg chg="mod ord">
          <ac:chgData name="Dan Dures" userId="a4d20157-df88-481d-80b8-beb62bbedd3b" providerId="ADAL" clId="{F2D97755-EBB8-4809-822B-74F039AA66CB}" dt="2021-05-26T10:14:53.682" v="10007" actId="108"/>
          <ac:spMkLst>
            <pc:docMk/>
            <pc:sldMk cId="571422286" sldId="258"/>
            <ac:spMk id="4" creationId="{C610756C-062A-4CE8-A1C3-786C56BDAA4B}"/>
          </ac:spMkLst>
        </pc:spChg>
        <pc:spChg chg="mod">
          <ac:chgData name="Dan Dures" userId="a4d20157-df88-481d-80b8-beb62bbedd3b" providerId="ADAL" clId="{F2D97755-EBB8-4809-822B-74F039AA66CB}" dt="2021-05-25T08:20:30.008" v="7553" actId="1076"/>
          <ac:spMkLst>
            <pc:docMk/>
            <pc:sldMk cId="571422286" sldId="258"/>
            <ac:spMk id="7" creationId="{D1C8AA2D-2F60-4558-86E4-FD368FD3FAA0}"/>
          </ac:spMkLst>
        </pc:spChg>
        <pc:spChg chg="add mod">
          <ac:chgData name="Dan Dures" userId="a4d20157-df88-481d-80b8-beb62bbedd3b" providerId="ADAL" clId="{F2D97755-EBB8-4809-822B-74F039AA66CB}" dt="2021-06-11T12:55:40.670" v="12715" actId="20577"/>
          <ac:spMkLst>
            <pc:docMk/>
            <pc:sldMk cId="571422286" sldId="258"/>
            <ac:spMk id="11" creationId="{D3FD9DB3-0AAC-40CC-B824-EAD4626AC1AD}"/>
          </ac:spMkLst>
        </pc:spChg>
        <pc:cxnChg chg="mod">
          <ac:chgData name="Dan Dures" userId="a4d20157-df88-481d-80b8-beb62bbedd3b" providerId="ADAL" clId="{F2D97755-EBB8-4809-822B-74F039AA66CB}" dt="2021-05-25T08:20:38.795" v="7555" actId="14100"/>
          <ac:cxnSpMkLst>
            <pc:docMk/>
            <pc:sldMk cId="571422286" sldId="258"/>
            <ac:cxnSpMk id="10" creationId="{F71AC07C-0462-4B97-9D02-73EC004457A3}"/>
          </ac:cxnSpMkLst>
        </pc:cxnChg>
        <pc:cxnChg chg="mod">
          <ac:chgData name="Dan Dures" userId="a4d20157-df88-481d-80b8-beb62bbedd3b" providerId="ADAL" clId="{F2D97755-EBB8-4809-822B-74F039AA66CB}" dt="2021-05-25T08:20:33.721" v="7554" actId="1076"/>
          <ac:cxnSpMkLst>
            <pc:docMk/>
            <pc:sldMk cId="571422286" sldId="258"/>
            <ac:cxnSpMk id="13" creationId="{57896391-299E-4849-A0DB-3AAAA44532DD}"/>
          </ac:cxnSpMkLst>
        </pc:cxnChg>
      </pc:sldChg>
      <pc:sldChg chg="del">
        <pc:chgData name="Dan Dures" userId="a4d20157-df88-481d-80b8-beb62bbedd3b" providerId="ADAL" clId="{F2D97755-EBB8-4809-822B-74F039AA66CB}" dt="2021-05-21T11:59:21.136" v="2933" actId="47"/>
        <pc:sldMkLst>
          <pc:docMk/>
          <pc:sldMk cId="2351065383" sldId="578"/>
        </pc:sldMkLst>
      </pc:sldChg>
      <pc:sldChg chg="del">
        <pc:chgData name="Dan Dures" userId="a4d20157-df88-481d-80b8-beb62bbedd3b" providerId="ADAL" clId="{F2D97755-EBB8-4809-822B-74F039AA66CB}" dt="2021-05-21T10:46:13.479" v="41" actId="47"/>
        <pc:sldMkLst>
          <pc:docMk/>
          <pc:sldMk cId="2219767729" sldId="618"/>
        </pc:sldMkLst>
      </pc:sldChg>
      <pc:sldChg chg="addSp delSp modSp mod ord">
        <pc:chgData name="Dan Dures" userId="a4d20157-df88-481d-80b8-beb62bbedd3b" providerId="ADAL" clId="{F2D97755-EBB8-4809-822B-74F039AA66CB}" dt="2021-05-26T09:16:20.628" v="9994" actId="21"/>
        <pc:sldMkLst>
          <pc:docMk/>
          <pc:sldMk cId="3499533710" sldId="646"/>
        </pc:sldMkLst>
        <pc:spChg chg="mod">
          <ac:chgData name="Dan Dures" userId="a4d20157-df88-481d-80b8-beb62bbedd3b" providerId="ADAL" clId="{F2D97755-EBB8-4809-822B-74F039AA66CB}" dt="2021-05-21T10:43:40.450" v="39" actId="20577"/>
          <ac:spMkLst>
            <pc:docMk/>
            <pc:sldMk cId="3499533710" sldId="646"/>
            <ac:spMk id="2" creationId="{1F212538-AB0C-4463-91C9-105B0879482D}"/>
          </ac:spMkLst>
        </pc:spChg>
        <pc:spChg chg="add del mod">
          <ac:chgData name="Dan Dures" userId="a4d20157-df88-481d-80b8-beb62bbedd3b" providerId="ADAL" clId="{F2D97755-EBB8-4809-822B-74F039AA66CB}" dt="2021-05-26T09:16:20.628" v="9994" actId="21"/>
          <ac:spMkLst>
            <pc:docMk/>
            <pc:sldMk cId="3499533710" sldId="646"/>
            <ac:spMk id="3" creationId="{F9FF1CAC-77A6-47C5-81E3-83919F5F2CC3}"/>
          </ac:spMkLst>
        </pc:spChg>
        <pc:spChg chg="add del mod">
          <ac:chgData name="Dan Dures" userId="a4d20157-df88-481d-80b8-beb62bbedd3b" providerId="ADAL" clId="{F2D97755-EBB8-4809-822B-74F039AA66CB}" dt="2021-05-26T09:16:06.062" v="9992" actId="478"/>
          <ac:spMkLst>
            <pc:docMk/>
            <pc:sldMk cId="3499533710" sldId="646"/>
            <ac:spMk id="6" creationId="{4F7555CE-7E5A-493A-9D39-3D502668ED2B}"/>
          </ac:spMkLst>
        </pc:spChg>
        <pc:picChg chg="add del mod">
          <ac:chgData name="Dan Dures" userId="a4d20157-df88-481d-80b8-beb62bbedd3b" providerId="ADAL" clId="{F2D97755-EBB8-4809-822B-74F039AA66CB}" dt="2021-05-26T09:16:20.628" v="9994" actId="21"/>
          <ac:picMkLst>
            <pc:docMk/>
            <pc:sldMk cId="3499533710" sldId="646"/>
            <ac:picMk id="4" creationId="{7BC877D3-59D4-453B-A10F-3C506557E784}"/>
          </ac:picMkLst>
        </pc:picChg>
        <pc:picChg chg="add mod">
          <ac:chgData name="Dan Dures" userId="a4d20157-df88-481d-80b8-beb62bbedd3b" providerId="ADAL" clId="{F2D97755-EBB8-4809-822B-74F039AA66CB}" dt="2021-05-26T09:16:08.073" v="9993" actId="1076"/>
          <ac:picMkLst>
            <pc:docMk/>
            <pc:sldMk cId="3499533710" sldId="646"/>
            <ac:picMk id="5" creationId="{BE895D28-F12D-479F-9267-F88ADDAA3E29}"/>
          </ac:picMkLst>
        </pc:picChg>
      </pc:sldChg>
      <pc:sldChg chg="modSp add mod">
        <pc:chgData name="Dan Dures" userId="a4d20157-df88-481d-80b8-beb62bbedd3b" providerId="ADAL" clId="{F2D97755-EBB8-4809-822B-74F039AA66CB}" dt="2021-06-11T12:54:55.060" v="12705" actId="6549"/>
        <pc:sldMkLst>
          <pc:docMk/>
          <pc:sldMk cId="3016780948" sldId="813"/>
        </pc:sldMkLst>
        <pc:spChg chg="mod">
          <ac:chgData name="Dan Dures" userId="a4d20157-df88-481d-80b8-beb62bbedd3b" providerId="ADAL" clId="{F2D97755-EBB8-4809-822B-74F039AA66CB}" dt="2021-05-26T10:14:48.376" v="10005" actId="108"/>
          <ac:spMkLst>
            <pc:docMk/>
            <pc:sldMk cId="3016780948" sldId="813"/>
            <ac:spMk id="2" creationId="{F50BF71B-C4D2-4838-9A68-BB8B4E46914C}"/>
          </ac:spMkLst>
        </pc:spChg>
        <pc:spChg chg="mod">
          <ac:chgData name="Dan Dures" userId="a4d20157-df88-481d-80b8-beb62bbedd3b" providerId="ADAL" clId="{F2D97755-EBB8-4809-822B-74F039AA66CB}" dt="2021-05-25T11:22:04.771" v="9986" actId="1076"/>
          <ac:spMkLst>
            <pc:docMk/>
            <pc:sldMk cId="3016780948" sldId="813"/>
            <ac:spMk id="5" creationId="{2D3CE44E-AE16-46D0-96DB-1C0926DB274F}"/>
          </ac:spMkLst>
        </pc:spChg>
        <pc:spChg chg="mod">
          <ac:chgData name="Dan Dures" userId="a4d20157-df88-481d-80b8-beb62bbedd3b" providerId="ADAL" clId="{F2D97755-EBB8-4809-822B-74F039AA66CB}" dt="2021-06-11T12:54:55.060" v="12705" actId="6549"/>
          <ac:spMkLst>
            <pc:docMk/>
            <pc:sldMk cId="3016780948" sldId="813"/>
            <ac:spMk id="7" creationId="{3503361D-120B-4641-B42E-2598FC550EC6}"/>
          </ac:spMkLst>
        </pc:spChg>
      </pc:sldChg>
      <pc:sldChg chg="del">
        <pc:chgData name="Dan Dures" userId="a4d20157-df88-481d-80b8-beb62bbedd3b" providerId="ADAL" clId="{F2D97755-EBB8-4809-822B-74F039AA66CB}" dt="2021-05-21T11:59:21.136" v="2933" actId="47"/>
        <pc:sldMkLst>
          <pc:docMk/>
          <pc:sldMk cId="1287422892" sldId="826"/>
        </pc:sldMkLst>
      </pc:sldChg>
      <pc:sldChg chg="addSp delSp modSp add mod">
        <pc:chgData name="Dan Dures" userId="a4d20157-df88-481d-80b8-beb62bbedd3b" providerId="ADAL" clId="{F2D97755-EBB8-4809-822B-74F039AA66CB}" dt="2021-06-11T09:36:04.704" v="12476" actId="1076"/>
        <pc:sldMkLst>
          <pc:docMk/>
          <pc:sldMk cId="1160184588" sldId="828"/>
        </pc:sldMkLst>
        <pc:spChg chg="del mod">
          <ac:chgData name="Dan Dures" userId="a4d20157-df88-481d-80b8-beb62bbedd3b" providerId="ADAL" clId="{F2D97755-EBB8-4809-822B-74F039AA66CB}" dt="2021-05-21T15:01:43.869" v="3884" actId="478"/>
          <ac:spMkLst>
            <pc:docMk/>
            <pc:sldMk cId="1160184588" sldId="828"/>
            <ac:spMk id="2" creationId="{A79646AD-A23E-4C80-BF0F-7A4E430413E4}"/>
          </ac:spMkLst>
        </pc:spChg>
        <pc:spChg chg="mod">
          <ac:chgData name="Dan Dures" userId="a4d20157-df88-481d-80b8-beb62bbedd3b" providerId="ADAL" clId="{F2D97755-EBB8-4809-822B-74F039AA66CB}" dt="2021-05-26T10:14:43.302" v="10003" actId="108"/>
          <ac:spMkLst>
            <pc:docMk/>
            <pc:sldMk cId="1160184588" sldId="828"/>
            <ac:spMk id="4" creationId="{B7D5A397-D6ED-42F0-9590-0FE43056E8E1}"/>
          </ac:spMkLst>
        </pc:spChg>
        <pc:spChg chg="mod">
          <ac:chgData name="Dan Dures" userId="a4d20157-df88-481d-80b8-beb62bbedd3b" providerId="ADAL" clId="{F2D97755-EBB8-4809-822B-74F039AA66CB}" dt="2021-06-11T09:35:56.826" v="12475" actId="14100"/>
          <ac:spMkLst>
            <pc:docMk/>
            <pc:sldMk cId="1160184588" sldId="828"/>
            <ac:spMk id="5" creationId="{F4B6CAFF-4C4D-460C-ACBA-CC6FF24BB281}"/>
          </ac:spMkLst>
        </pc:spChg>
        <pc:spChg chg="del">
          <ac:chgData name="Dan Dures" userId="a4d20157-df88-481d-80b8-beb62bbedd3b" providerId="ADAL" clId="{F2D97755-EBB8-4809-822B-74F039AA66CB}" dt="2021-05-21T14:59:36.561" v="3869" actId="478"/>
          <ac:spMkLst>
            <pc:docMk/>
            <pc:sldMk cId="1160184588" sldId="828"/>
            <ac:spMk id="6" creationId="{8E01750D-2A0D-40EE-8DC6-3013D935AF7B}"/>
          </ac:spMkLst>
        </pc:spChg>
        <pc:spChg chg="add mod">
          <ac:chgData name="Dan Dures" userId="a4d20157-df88-481d-80b8-beb62bbedd3b" providerId="ADAL" clId="{F2D97755-EBB8-4809-822B-74F039AA66CB}" dt="2021-06-11T09:36:04.704" v="12476" actId="1076"/>
          <ac:spMkLst>
            <pc:docMk/>
            <pc:sldMk cId="1160184588" sldId="828"/>
            <ac:spMk id="16" creationId="{A5570E76-4DBE-47EE-A6F5-DA8953049179}"/>
          </ac:spMkLst>
        </pc:spChg>
        <pc:spChg chg="mod">
          <ac:chgData name="Dan Dures" userId="a4d20157-df88-481d-80b8-beb62bbedd3b" providerId="ADAL" clId="{F2D97755-EBB8-4809-822B-74F039AA66CB}" dt="2021-05-21T15:22:39.511" v="4508" actId="1076"/>
          <ac:spMkLst>
            <pc:docMk/>
            <pc:sldMk cId="1160184588" sldId="828"/>
            <ac:spMk id="21" creationId="{5969369C-79B9-403F-8BD3-FE5D8D1A8C13}"/>
          </ac:spMkLst>
        </pc:spChg>
        <pc:spChg chg="mod">
          <ac:chgData name="Dan Dures" userId="a4d20157-df88-481d-80b8-beb62bbedd3b" providerId="ADAL" clId="{F2D97755-EBB8-4809-822B-74F039AA66CB}" dt="2021-05-21T15:22:39.511" v="4508" actId="1076"/>
          <ac:spMkLst>
            <pc:docMk/>
            <pc:sldMk cId="1160184588" sldId="828"/>
            <ac:spMk id="23" creationId="{42E164AF-A882-451D-88FF-C9AAE9174A35}"/>
          </ac:spMkLst>
        </pc:spChg>
        <pc:spChg chg="add mod">
          <ac:chgData name="Dan Dures" userId="a4d20157-df88-481d-80b8-beb62bbedd3b" providerId="ADAL" clId="{F2D97755-EBB8-4809-822B-74F039AA66CB}" dt="2021-06-11T09:35:21.520" v="12474" actId="14100"/>
          <ac:spMkLst>
            <pc:docMk/>
            <pc:sldMk cId="1160184588" sldId="828"/>
            <ac:spMk id="24" creationId="{C7A5B7DC-5108-4174-BD26-3A14DB550834}"/>
          </ac:spMkLst>
        </pc:spChg>
        <pc:spChg chg="add mod">
          <ac:chgData name="Dan Dures" userId="a4d20157-df88-481d-80b8-beb62bbedd3b" providerId="ADAL" clId="{F2D97755-EBB8-4809-822B-74F039AA66CB}" dt="2021-05-21T15:22:39.511" v="4508" actId="1076"/>
          <ac:spMkLst>
            <pc:docMk/>
            <pc:sldMk cId="1160184588" sldId="828"/>
            <ac:spMk id="26" creationId="{049DB3DD-5F68-4FDF-9030-AA66D1FE4920}"/>
          </ac:spMkLst>
        </pc:spChg>
        <pc:spChg chg="add mod">
          <ac:chgData name="Dan Dures" userId="a4d20157-df88-481d-80b8-beb62bbedd3b" providerId="ADAL" clId="{F2D97755-EBB8-4809-822B-74F039AA66CB}" dt="2021-05-21T15:22:39.511" v="4508" actId="1076"/>
          <ac:spMkLst>
            <pc:docMk/>
            <pc:sldMk cId="1160184588" sldId="828"/>
            <ac:spMk id="27" creationId="{821382EE-E029-492E-A337-B32FD923B592}"/>
          </ac:spMkLst>
        </pc:spChg>
        <pc:spChg chg="add mod">
          <ac:chgData name="Dan Dures" userId="a4d20157-df88-481d-80b8-beb62bbedd3b" providerId="ADAL" clId="{F2D97755-EBB8-4809-822B-74F039AA66CB}" dt="2021-05-21T15:22:39.511" v="4508" actId="1076"/>
          <ac:spMkLst>
            <pc:docMk/>
            <pc:sldMk cId="1160184588" sldId="828"/>
            <ac:spMk id="28" creationId="{C71E29EC-7927-4AB3-836B-90F7152ED42A}"/>
          </ac:spMkLst>
        </pc:spChg>
        <pc:spChg chg="add mod">
          <ac:chgData name="Dan Dures" userId="a4d20157-df88-481d-80b8-beb62bbedd3b" providerId="ADAL" clId="{F2D97755-EBB8-4809-822B-74F039AA66CB}" dt="2021-05-21T15:22:39.511" v="4508" actId="1076"/>
          <ac:spMkLst>
            <pc:docMk/>
            <pc:sldMk cId="1160184588" sldId="828"/>
            <ac:spMk id="29" creationId="{975FB294-325D-49BD-9E74-8B5A6FEE120C}"/>
          </ac:spMkLst>
        </pc:spChg>
        <pc:picChg chg="del">
          <ac:chgData name="Dan Dures" userId="a4d20157-df88-481d-80b8-beb62bbedd3b" providerId="ADAL" clId="{F2D97755-EBB8-4809-822B-74F039AA66CB}" dt="2021-05-21T14:58:50.709" v="3858" actId="478"/>
          <ac:picMkLst>
            <pc:docMk/>
            <pc:sldMk cId="1160184588" sldId="828"/>
            <ac:picMk id="3" creationId="{8819FCF4-1681-4B22-A69A-6ED4426D8D17}"/>
          </ac:picMkLst>
        </pc:picChg>
        <pc:picChg chg="mod">
          <ac:chgData name="Dan Dures" userId="a4d20157-df88-481d-80b8-beb62bbedd3b" providerId="ADAL" clId="{F2D97755-EBB8-4809-822B-74F039AA66CB}" dt="2021-05-21T15:22:39.511" v="4508" actId="1076"/>
          <ac:picMkLst>
            <pc:docMk/>
            <pc:sldMk cId="1160184588" sldId="828"/>
            <ac:picMk id="8" creationId="{715F79C5-EA66-40A0-86AE-B550433F4470}"/>
          </ac:picMkLst>
        </pc:picChg>
        <pc:picChg chg="add del mod ord">
          <ac:chgData name="Dan Dures" userId="a4d20157-df88-481d-80b8-beb62bbedd3b" providerId="ADAL" clId="{F2D97755-EBB8-4809-822B-74F039AA66CB}" dt="2021-05-21T15:00:56.506" v="3872" actId="478"/>
          <ac:picMkLst>
            <pc:docMk/>
            <pc:sldMk cId="1160184588" sldId="828"/>
            <ac:picMk id="9" creationId="{45F518D7-633D-4114-89E3-3620AB926ED4}"/>
          </ac:picMkLst>
        </pc:picChg>
        <pc:picChg chg="add del mod ord">
          <ac:chgData name="Dan Dures" userId="a4d20157-df88-481d-80b8-beb62bbedd3b" providerId="ADAL" clId="{F2D97755-EBB8-4809-822B-74F039AA66CB}" dt="2021-05-21T15:07:04.705" v="4127" actId="478"/>
          <ac:picMkLst>
            <pc:docMk/>
            <pc:sldMk cId="1160184588" sldId="828"/>
            <ac:picMk id="11" creationId="{2C03F937-FE4F-426A-B430-1EF7AB622901}"/>
          </ac:picMkLst>
        </pc:picChg>
        <pc:picChg chg="mod">
          <ac:chgData name="Dan Dures" userId="a4d20157-df88-481d-80b8-beb62bbedd3b" providerId="ADAL" clId="{F2D97755-EBB8-4809-822B-74F039AA66CB}" dt="2021-05-21T15:22:39.511" v="4508" actId="1076"/>
          <ac:picMkLst>
            <pc:docMk/>
            <pc:sldMk cId="1160184588" sldId="828"/>
            <ac:picMk id="12" creationId="{471AA38E-8BC6-4441-B764-A97FFD6AADF5}"/>
          </ac:picMkLst>
        </pc:picChg>
        <pc:picChg chg="del">
          <ac:chgData name="Dan Dures" userId="a4d20157-df88-481d-80b8-beb62bbedd3b" providerId="ADAL" clId="{F2D97755-EBB8-4809-822B-74F039AA66CB}" dt="2021-05-21T14:55:07.988" v="3808" actId="478"/>
          <ac:picMkLst>
            <pc:docMk/>
            <pc:sldMk cId="1160184588" sldId="828"/>
            <ac:picMk id="13" creationId="{02588231-E91B-429B-8B88-4919AF64F302}"/>
          </ac:picMkLst>
        </pc:picChg>
        <pc:picChg chg="add mod">
          <ac:chgData name="Dan Dures" userId="a4d20157-df88-481d-80b8-beb62bbedd3b" providerId="ADAL" clId="{F2D97755-EBB8-4809-822B-74F039AA66CB}" dt="2021-05-21T15:22:39.511" v="4508" actId="1076"/>
          <ac:picMkLst>
            <pc:docMk/>
            <pc:sldMk cId="1160184588" sldId="828"/>
            <ac:picMk id="15" creationId="{B29C6150-FAD8-407E-A30C-25B6B668A480}"/>
          </ac:picMkLst>
        </pc:picChg>
        <pc:picChg chg="add mod">
          <ac:chgData name="Dan Dures" userId="a4d20157-df88-481d-80b8-beb62bbedd3b" providerId="ADAL" clId="{F2D97755-EBB8-4809-822B-74F039AA66CB}" dt="2021-05-21T15:22:39.511" v="4508" actId="1076"/>
          <ac:picMkLst>
            <pc:docMk/>
            <pc:sldMk cId="1160184588" sldId="828"/>
            <ac:picMk id="18" creationId="{2BB9DF90-934A-4928-BD60-E1993511D584}"/>
          </ac:picMkLst>
        </pc:picChg>
        <pc:picChg chg="add mod ord">
          <ac:chgData name="Dan Dures" userId="a4d20157-df88-481d-80b8-beb62bbedd3b" providerId="ADAL" clId="{F2D97755-EBB8-4809-822B-74F039AA66CB}" dt="2021-06-11T09:35:11.701" v="12472" actId="1076"/>
          <ac:picMkLst>
            <pc:docMk/>
            <pc:sldMk cId="1160184588" sldId="828"/>
            <ac:picMk id="20" creationId="{A738A89F-CD79-4268-9809-CDC9B4209693}"/>
          </ac:picMkLst>
        </pc:picChg>
        <pc:picChg chg="add mod">
          <ac:chgData name="Dan Dures" userId="a4d20157-df88-481d-80b8-beb62bbedd3b" providerId="ADAL" clId="{F2D97755-EBB8-4809-822B-74F039AA66CB}" dt="2021-05-21T15:22:18.461" v="4504" actId="1076"/>
          <ac:picMkLst>
            <pc:docMk/>
            <pc:sldMk cId="1160184588" sldId="828"/>
            <ac:picMk id="25" creationId="{5C8DAE52-4134-4A28-94C6-D56FE68DC536}"/>
          </ac:picMkLst>
        </pc:picChg>
        <pc:picChg chg="add del mod ord">
          <ac:chgData name="Dan Dures" userId="a4d20157-df88-481d-80b8-beb62bbedd3b" providerId="ADAL" clId="{F2D97755-EBB8-4809-822B-74F039AA66CB}" dt="2021-05-21T15:21:15.911" v="4441" actId="478"/>
          <ac:picMkLst>
            <pc:docMk/>
            <pc:sldMk cId="1160184588" sldId="828"/>
            <ac:picMk id="30" creationId="{321FAB7B-C722-4408-BEEF-1DEA6C858B60}"/>
          </ac:picMkLst>
        </pc:picChg>
        <pc:picChg chg="add mod ord">
          <ac:chgData name="Dan Dures" userId="a4d20157-df88-481d-80b8-beb62bbedd3b" providerId="ADAL" clId="{F2D97755-EBB8-4809-822B-74F039AA66CB}" dt="2021-05-21T15:22:39.511" v="4508" actId="1076"/>
          <ac:picMkLst>
            <pc:docMk/>
            <pc:sldMk cId="1160184588" sldId="828"/>
            <ac:picMk id="31" creationId="{EF234D6E-008F-400A-9D80-97799AB5A984}"/>
          </ac:picMkLst>
        </pc:picChg>
      </pc:sldChg>
      <pc:sldChg chg="delSp modSp add del mod">
        <pc:chgData name="Dan Dures" userId="a4d20157-df88-481d-80b8-beb62bbedd3b" providerId="ADAL" clId="{F2D97755-EBB8-4809-822B-74F039AA66CB}" dt="2021-05-21T14:55:09.494" v="3809" actId="47"/>
        <pc:sldMkLst>
          <pc:docMk/>
          <pc:sldMk cId="1608976394" sldId="833"/>
        </pc:sldMkLst>
        <pc:spChg chg="mod">
          <ac:chgData name="Dan Dures" userId="a4d20157-df88-481d-80b8-beb62bbedd3b" providerId="ADAL" clId="{F2D97755-EBB8-4809-822B-74F039AA66CB}" dt="2021-05-21T14:48:11.862" v="3805" actId="20577"/>
          <ac:spMkLst>
            <pc:docMk/>
            <pc:sldMk cId="1608976394" sldId="833"/>
            <ac:spMk id="4" creationId="{B7D5A397-D6ED-42F0-9590-0FE43056E8E1}"/>
          </ac:spMkLst>
        </pc:spChg>
        <pc:picChg chg="del">
          <ac:chgData name="Dan Dures" userId="a4d20157-df88-481d-80b8-beb62bbedd3b" providerId="ADAL" clId="{F2D97755-EBB8-4809-822B-74F039AA66CB}" dt="2021-05-21T14:47:50.093" v="3772" actId="478"/>
          <ac:picMkLst>
            <pc:docMk/>
            <pc:sldMk cId="1608976394" sldId="833"/>
            <ac:picMk id="12" creationId="{0DA825D5-079B-4D6C-B9D9-57519828053A}"/>
          </ac:picMkLst>
        </pc:picChg>
      </pc:sldChg>
      <pc:sldChg chg="addSp delSp modSp add mod">
        <pc:chgData name="Dan Dures" userId="a4d20157-df88-481d-80b8-beb62bbedd3b" providerId="ADAL" clId="{F2D97755-EBB8-4809-822B-74F039AA66CB}" dt="2021-06-11T09:32:08.072" v="12454" actId="1076"/>
        <pc:sldMkLst>
          <pc:docMk/>
          <pc:sldMk cId="2455536115" sldId="850"/>
        </pc:sldMkLst>
        <pc:spChg chg="mod">
          <ac:chgData name="Dan Dures" userId="a4d20157-df88-481d-80b8-beb62bbedd3b" providerId="ADAL" clId="{F2D97755-EBB8-4809-822B-74F039AA66CB}" dt="2021-05-21T11:57:04.914" v="2892" actId="20577"/>
          <ac:spMkLst>
            <pc:docMk/>
            <pc:sldMk cId="2455536115" sldId="850"/>
            <ac:spMk id="2" creationId="{7DAF59D2-6093-4D20-B7FA-DE77F58BC380}"/>
          </ac:spMkLst>
        </pc:spChg>
        <pc:spChg chg="del">
          <ac:chgData name="Dan Dures" userId="a4d20157-df88-481d-80b8-beb62bbedd3b" providerId="ADAL" clId="{F2D97755-EBB8-4809-822B-74F039AA66CB}" dt="2021-05-21T11:44:29.604" v="1641" actId="478"/>
          <ac:spMkLst>
            <pc:docMk/>
            <pc:sldMk cId="2455536115" sldId="850"/>
            <ac:spMk id="3" creationId="{67FD3263-DF5D-4A5F-BD87-FEBF7963ACF7}"/>
          </ac:spMkLst>
        </pc:spChg>
        <pc:spChg chg="del">
          <ac:chgData name="Dan Dures" userId="a4d20157-df88-481d-80b8-beb62bbedd3b" providerId="ADAL" clId="{F2D97755-EBB8-4809-822B-74F039AA66CB}" dt="2021-05-21T11:44:17.070" v="1638" actId="478"/>
          <ac:spMkLst>
            <pc:docMk/>
            <pc:sldMk cId="2455536115" sldId="850"/>
            <ac:spMk id="4" creationId="{9B60B07A-3F21-4BD2-A9F5-25937F95CF0C}"/>
          </ac:spMkLst>
        </pc:spChg>
        <pc:spChg chg="add mod">
          <ac:chgData name="Dan Dures" userId="a4d20157-df88-481d-80b8-beb62bbedd3b" providerId="ADAL" clId="{F2D97755-EBB8-4809-822B-74F039AA66CB}" dt="2021-06-11T09:32:05.857" v="12453" actId="1076"/>
          <ac:spMkLst>
            <pc:docMk/>
            <pc:sldMk cId="2455536115" sldId="850"/>
            <ac:spMk id="5" creationId="{C9AEA0F4-9048-4EE9-80F7-3651A2E3113D}"/>
          </ac:spMkLst>
        </pc:spChg>
        <pc:spChg chg="mod">
          <ac:chgData name="Dan Dures" userId="a4d20157-df88-481d-80b8-beb62bbedd3b" providerId="ADAL" clId="{F2D97755-EBB8-4809-822B-74F039AA66CB}" dt="2021-06-11T09:32:08.072" v="12454" actId="1076"/>
          <ac:spMkLst>
            <pc:docMk/>
            <pc:sldMk cId="2455536115" sldId="850"/>
            <ac:spMk id="6" creationId="{032AFFB4-87AD-4AD2-93C6-37EC995F7D99}"/>
          </ac:spMkLst>
        </pc:spChg>
        <pc:spChg chg="mod">
          <ac:chgData name="Dan Dures" userId="a4d20157-df88-481d-80b8-beb62bbedd3b" providerId="ADAL" clId="{F2D97755-EBB8-4809-822B-74F039AA66CB}" dt="2021-05-26T10:14:27.951" v="10000" actId="404"/>
          <ac:spMkLst>
            <pc:docMk/>
            <pc:sldMk cId="2455536115" sldId="850"/>
            <ac:spMk id="8" creationId="{0B144645-4333-427A-8658-D4E13DD399C9}"/>
          </ac:spMkLst>
        </pc:spChg>
        <pc:picChg chg="add mod">
          <ac:chgData name="Dan Dures" userId="a4d20157-df88-481d-80b8-beb62bbedd3b" providerId="ADAL" clId="{F2D97755-EBB8-4809-822B-74F039AA66CB}" dt="2021-05-21T14:43:35.889" v="3708" actId="1076"/>
          <ac:picMkLst>
            <pc:docMk/>
            <pc:sldMk cId="2455536115" sldId="850"/>
            <ac:picMk id="9" creationId="{A5F5535D-CC37-4FC4-A738-0055157A1A9F}"/>
          </ac:picMkLst>
        </pc:picChg>
      </pc:sldChg>
      <pc:sldChg chg="del">
        <pc:chgData name="Dan Dures" userId="a4d20157-df88-481d-80b8-beb62bbedd3b" providerId="ADAL" clId="{F2D97755-EBB8-4809-822B-74F039AA66CB}" dt="2021-05-21T10:46:13.479" v="41" actId="47"/>
        <pc:sldMkLst>
          <pc:docMk/>
          <pc:sldMk cId="2502664821" sldId="894"/>
        </pc:sldMkLst>
      </pc:sldChg>
      <pc:sldChg chg="del">
        <pc:chgData name="Dan Dures" userId="a4d20157-df88-481d-80b8-beb62bbedd3b" providerId="ADAL" clId="{F2D97755-EBB8-4809-822B-74F039AA66CB}" dt="2021-05-21T10:46:13.479" v="41" actId="47"/>
        <pc:sldMkLst>
          <pc:docMk/>
          <pc:sldMk cId="1210414729" sldId="900"/>
        </pc:sldMkLst>
      </pc:sldChg>
      <pc:sldChg chg="del">
        <pc:chgData name="Dan Dures" userId="a4d20157-df88-481d-80b8-beb62bbedd3b" providerId="ADAL" clId="{F2D97755-EBB8-4809-822B-74F039AA66CB}" dt="2021-05-21T10:46:13.479" v="41" actId="47"/>
        <pc:sldMkLst>
          <pc:docMk/>
          <pc:sldMk cId="2387979553" sldId="904"/>
        </pc:sldMkLst>
      </pc:sldChg>
      <pc:sldChg chg="modSp mod ord">
        <pc:chgData name="Dan Dures" userId="a4d20157-df88-481d-80b8-beb62bbedd3b" providerId="ADAL" clId="{F2D97755-EBB8-4809-822B-74F039AA66CB}" dt="2021-05-26T10:16:04.752" v="10010" actId="108"/>
        <pc:sldMkLst>
          <pc:docMk/>
          <pc:sldMk cId="87654689" sldId="917"/>
        </pc:sldMkLst>
        <pc:spChg chg="mod">
          <ac:chgData name="Dan Dures" userId="a4d20157-df88-481d-80b8-beb62bbedd3b" providerId="ADAL" clId="{F2D97755-EBB8-4809-822B-74F039AA66CB}" dt="2021-05-26T10:16:04.752" v="10010" actId="108"/>
          <ac:spMkLst>
            <pc:docMk/>
            <pc:sldMk cId="87654689" sldId="917"/>
            <ac:spMk id="2" creationId="{60FF4F21-BF10-4AD5-BDDC-F1944C41C2F2}"/>
          </ac:spMkLst>
        </pc:spChg>
        <pc:spChg chg="mod">
          <ac:chgData name="Dan Dures" userId="a4d20157-df88-481d-80b8-beb62bbedd3b" providerId="ADAL" clId="{F2D97755-EBB8-4809-822B-74F039AA66CB}" dt="2021-05-24T08:54:33.170" v="6149" actId="1076"/>
          <ac:spMkLst>
            <pc:docMk/>
            <pc:sldMk cId="87654689" sldId="917"/>
            <ac:spMk id="11" creationId="{01ACE01C-BC6F-441D-A535-ADAABEA46B0D}"/>
          </ac:spMkLst>
        </pc:spChg>
      </pc:sldChg>
      <pc:sldChg chg="del">
        <pc:chgData name="Dan Dures" userId="a4d20157-df88-481d-80b8-beb62bbedd3b" providerId="ADAL" clId="{F2D97755-EBB8-4809-822B-74F039AA66CB}" dt="2021-05-21T16:32:47.599" v="5254" actId="47"/>
        <pc:sldMkLst>
          <pc:docMk/>
          <pc:sldMk cId="2841623354" sldId="918"/>
        </pc:sldMkLst>
      </pc:sldChg>
      <pc:sldChg chg="del">
        <pc:chgData name="Dan Dures" userId="a4d20157-df88-481d-80b8-beb62bbedd3b" providerId="ADAL" clId="{F2D97755-EBB8-4809-822B-74F039AA66CB}" dt="2021-05-21T10:46:13.479" v="41" actId="47"/>
        <pc:sldMkLst>
          <pc:docMk/>
          <pc:sldMk cId="104939772" sldId="923"/>
        </pc:sldMkLst>
      </pc:sldChg>
      <pc:sldChg chg="del">
        <pc:chgData name="Dan Dures" userId="a4d20157-df88-481d-80b8-beb62bbedd3b" providerId="ADAL" clId="{F2D97755-EBB8-4809-822B-74F039AA66CB}" dt="2021-05-21T10:46:13.479" v="41" actId="47"/>
        <pc:sldMkLst>
          <pc:docMk/>
          <pc:sldMk cId="2615566068" sldId="935"/>
        </pc:sldMkLst>
      </pc:sldChg>
      <pc:sldChg chg="del">
        <pc:chgData name="Dan Dures" userId="a4d20157-df88-481d-80b8-beb62bbedd3b" providerId="ADAL" clId="{F2D97755-EBB8-4809-822B-74F039AA66CB}" dt="2021-05-21T11:59:21.136" v="2933" actId="47"/>
        <pc:sldMkLst>
          <pc:docMk/>
          <pc:sldMk cId="748636020" sldId="939"/>
        </pc:sldMkLst>
      </pc:sldChg>
      <pc:sldChg chg="del">
        <pc:chgData name="Dan Dures" userId="a4d20157-df88-481d-80b8-beb62bbedd3b" providerId="ADAL" clId="{F2D97755-EBB8-4809-822B-74F039AA66CB}" dt="2021-05-21T10:46:13.479" v="41" actId="47"/>
        <pc:sldMkLst>
          <pc:docMk/>
          <pc:sldMk cId="2967730799" sldId="940"/>
        </pc:sldMkLst>
      </pc:sldChg>
      <pc:sldChg chg="del">
        <pc:chgData name="Dan Dures" userId="a4d20157-df88-481d-80b8-beb62bbedd3b" providerId="ADAL" clId="{F2D97755-EBB8-4809-822B-74F039AA66CB}" dt="2021-05-21T10:46:13.479" v="41" actId="47"/>
        <pc:sldMkLst>
          <pc:docMk/>
          <pc:sldMk cId="3453837467" sldId="942"/>
        </pc:sldMkLst>
      </pc:sldChg>
      <pc:sldChg chg="del">
        <pc:chgData name="Dan Dures" userId="a4d20157-df88-481d-80b8-beb62bbedd3b" providerId="ADAL" clId="{F2D97755-EBB8-4809-822B-74F039AA66CB}" dt="2021-05-21T10:43:59.352" v="40" actId="47"/>
        <pc:sldMkLst>
          <pc:docMk/>
          <pc:sldMk cId="2638742453" sldId="952"/>
        </pc:sldMkLst>
      </pc:sldChg>
      <pc:sldChg chg="del">
        <pc:chgData name="Dan Dures" userId="a4d20157-df88-481d-80b8-beb62bbedd3b" providerId="ADAL" clId="{F2D97755-EBB8-4809-822B-74F039AA66CB}" dt="2021-05-21T10:46:13.479" v="41" actId="47"/>
        <pc:sldMkLst>
          <pc:docMk/>
          <pc:sldMk cId="2272510998" sldId="953"/>
        </pc:sldMkLst>
      </pc:sldChg>
      <pc:sldChg chg="del">
        <pc:chgData name="Dan Dures" userId="a4d20157-df88-481d-80b8-beb62bbedd3b" providerId="ADAL" clId="{F2D97755-EBB8-4809-822B-74F039AA66CB}" dt="2021-05-21T10:46:13.479" v="41" actId="47"/>
        <pc:sldMkLst>
          <pc:docMk/>
          <pc:sldMk cId="4278605862" sldId="957"/>
        </pc:sldMkLst>
      </pc:sldChg>
      <pc:sldChg chg="modSp del mod ord modClrScheme chgLayout">
        <pc:chgData name="Dan Dures" userId="a4d20157-df88-481d-80b8-beb62bbedd3b" providerId="ADAL" clId="{F2D97755-EBB8-4809-822B-74F039AA66CB}" dt="2021-05-21T16:42:14.896" v="5519" actId="47"/>
        <pc:sldMkLst>
          <pc:docMk/>
          <pc:sldMk cId="127016592" sldId="958"/>
        </pc:sldMkLst>
        <pc:spChg chg="mod ord">
          <ac:chgData name="Dan Dures" userId="a4d20157-df88-481d-80b8-beb62bbedd3b" providerId="ADAL" clId="{F2D97755-EBB8-4809-822B-74F039AA66CB}" dt="2021-05-21T16:21:44.825" v="5074" actId="121"/>
          <ac:spMkLst>
            <pc:docMk/>
            <pc:sldMk cId="127016592" sldId="958"/>
            <ac:spMk id="2" creationId="{60FF4F21-BF10-4AD5-BDDC-F1944C41C2F2}"/>
          </ac:spMkLst>
        </pc:spChg>
        <pc:spChg chg="mod ord">
          <ac:chgData name="Dan Dures" userId="a4d20157-df88-481d-80b8-beb62bbedd3b" providerId="ADAL" clId="{F2D97755-EBB8-4809-822B-74F039AA66CB}" dt="2021-05-21T16:18:01.850" v="4993" actId="1076"/>
          <ac:spMkLst>
            <pc:docMk/>
            <pc:sldMk cId="127016592" sldId="958"/>
            <ac:spMk id="3" creationId="{84BE93A6-3A0A-4A0E-8B96-A4E2C60212BA}"/>
          </ac:spMkLst>
        </pc:spChg>
      </pc:sldChg>
      <pc:sldChg chg="del">
        <pc:chgData name="Dan Dures" userId="a4d20157-df88-481d-80b8-beb62bbedd3b" providerId="ADAL" clId="{F2D97755-EBB8-4809-822B-74F039AA66CB}" dt="2021-05-21T16:32:42.131" v="5253" actId="47"/>
        <pc:sldMkLst>
          <pc:docMk/>
          <pc:sldMk cId="2373594615" sldId="959"/>
        </pc:sldMkLst>
      </pc:sldChg>
      <pc:sldChg chg="del ord">
        <pc:chgData name="Dan Dures" userId="a4d20157-df88-481d-80b8-beb62bbedd3b" providerId="ADAL" clId="{F2D97755-EBB8-4809-822B-74F039AA66CB}" dt="2021-05-21T16:32:37.081" v="5252" actId="47"/>
        <pc:sldMkLst>
          <pc:docMk/>
          <pc:sldMk cId="2256679048" sldId="964"/>
        </pc:sldMkLst>
      </pc:sldChg>
      <pc:sldChg chg="del">
        <pc:chgData name="Dan Dures" userId="a4d20157-df88-481d-80b8-beb62bbedd3b" providerId="ADAL" clId="{F2D97755-EBB8-4809-822B-74F039AA66CB}" dt="2021-05-21T11:59:21.136" v="2933" actId="47"/>
        <pc:sldMkLst>
          <pc:docMk/>
          <pc:sldMk cId="122567605" sldId="965"/>
        </pc:sldMkLst>
      </pc:sldChg>
      <pc:sldChg chg="del">
        <pc:chgData name="Dan Dures" userId="a4d20157-df88-481d-80b8-beb62bbedd3b" providerId="ADAL" clId="{F2D97755-EBB8-4809-822B-74F039AA66CB}" dt="2021-05-21T10:46:13.479" v="41" actId="47"/>
        <pc:sldMkLst>
          <pc:docMk/>
          <pc:sldMk cId="3779313258" sldId="966"/>
        </pc:sldMkLst>
      </pc:sldChg>
      <pc:sldChg chg="del">
        <pc:chgData name="Dan Dures" userId="a4d20157-df88-481d-80b8-beb62bbedd3b" providerId="ADAL" clId="{F2D97755-EBB8-4809-822B-74F039AA66CB}" dt="2021-05-21T11:59:21.136" v="2933" actId="47"/>
        <pc:sldMkLst>
          <pc:docMk/>
          <pc:sldMk cId="3076137942" sldId="969"/>
        </pc:sldMkLst>
      </pc:sldChg>
      <pc:sldChg chg="del">
        <pc:chgData name="Dan Dures" userId="a4d20157-df88-481d-80b8-beb62bbedd3b" providerId="ADAL" clId="{F2D97755-EBB8-4809-822B-74F039AA66CB}" dt="2021-05-21T11:59:21.136" v="2933" actId="47"/>
        <pc:sldMkLst>
          <pc:docMk/>
          <pc:sldMk cId="74987865" sldId="970"/>
        </pc:sldMkLst>
      </pc:sldChg>
      <pc:sldChg chg="del">
        <pc:chgData name="Dan Dures" userId="a4d20157-df88-481d-80b8-beb62bbedd3b" providerId="ADAL" clId="{F2D97755-EBB8-4809-822B-74F039AA66CB}" dt="2021-05-21T11:59:21.136" v="2933" actId="47"/>
        <pc:sldMkLst>
          <pc:docMk/>
          <pc:sldMk cId="3107989963" sldId="971"/>
        </pc:sldMkLst>
      </pc:sldChg>
      <pc:sldChg chg="del">
        <pc:chgData name="Dan Dures" userId="a4d20157-df88-481d-80b8-beb62bbedd3b" providerId="ADAL" clId="{F2D97755-EBB8-4809-822B-74F039AA66CB}" dt="2021-05-21T11:59:21.136" v="2933" actId="47"/>
        <pc:sldMkLst>
          <pc:docMk/>
          <pc:sldMk cId="1579566320" sldId="972"/>
        </pc:sldMkLst>
      </pc:sldChg>
      <pc:sldChg chg="del">
        <pc:chgData name="Dan Dures" userId="a4d20157-df88-481d-80b8-beb62bbedd3b" providerId="ADAL" clId="{F2D97755-EBB8-4809-822B-74F039AA66CB}" dt="2021-05-21T11:59:21.136" v="2933" actId="47"/>
        <pc:sldMkLst>
          <pc:docMk/>
          <pc:sldMk cId="520682405" sldId="977"/>
        </pc:sldMkLst>
      </pc:sldChg>
      <pc:sldChg chg="del">
        <pc:chgData name="Dan Dures" userId="a4d20157-df88-481d-80b8-beb62bbedd3b" providerId="ADAL" clId="{F2D97755-EBB8-4809-822B-74F039AA66CB}" dt="2021-05-21T11:59:21.136" v="2933" actId="47"/>
        <pc:sldMkLst>
          <pc:docMk/>
          <pc:sldMk cId="3438469601" sldId="980"/>
        </pc:sldMkLst>
      </pc:sldChg>
      <pc:sldChg chg="addSp delSp modSp mod ord modClrScheme delAnim modAnim chgLayout">
        <pc:chgData name="Dan Dures" userId="a4d20157-df88-481d-80b8-beb62bbedd3b" providerId="ADAL" clId="{F2D97755-EBB8-4809-822B-74F039AA66CB}" dt="2021-06-11T12:55:08.428" v="12707" actId="14100"/>
        <pc:sldMkLst>
          <pc:docMk/>
          <pc:sldMk cId="2587464404" sldId="985"/>
        </pc:sldMkLst>
        <pc:spChg chg="mod ord">
          <ac:chgData name="Dan Dures" userId="a4d20157-df88-481d-80b8-beb62bbedd3b" providerId="ADAL" clId="{F2D97755-EBB8-4809-822B-74F039AA66CB}" dt="2021-05-26T10:14:51.455" v="10006" actId="108"/>
          <ac:spMkLst>
            <pc:docMk/>
            <pc:sldMk cId="2587464404" sldId="985"/>
            <ac:spMk id="2" creationId="{60FF4F21-BF10-4AD5-BDDC-F1944C41C2F2}"/>
          </ac:spMkLst>
        </pc:spChg>
        <pc:spChg chg="del mod ord">
          <ac:chgData name="Dan Dures" userId="a4d20157-df88-481d-80b8-beb62bbedd3b" providerId="ADAL" clId="{F2D97755-EBB8-4809-822B-74F039AA66CB}" dt="2021-05-21T16:44:46.369" v="5580" actId="478"/>
          <ac:spMkLst>
            <pc:docMk/>
            <pc:sldMk cId="2587464404" sldId="985"/>
            <ac:spMk id="3" creationId="{84BE93A6-3A0A-4A0E-8B96-A4E2C60212BA}"/>
          </ac:spMkLst>
        </pc:spChg>
        <pc:spChg chg="del">
          <ac:chgData name="Dan Dures" userId="a4d20157-df88-481d-80b8-beb62bbedd3b" providerId="ADAL" clId="{F2D97755-EBB8-4809-822B-74F039AA66CB}" dt="2021-05-21T16:43:20.468" v="5535" actId="478"/>
          <ac:spMkLst>
            <pc:docMk/>
            <pc:sldMk cId="2587464404" sldId="985"/>
            <ac:spMk id="6" creationId="{6A3CCF5F-995A-434B-87E0-A3D182F96586}"/>
          </ac:spMkLst>
        </pc:spChg>
        <pc:spChg chg="mod ord">
          <ac:chgData name="Dan Dures" userId="a4d20157-df88-481d-80b8-beb62bbedd3b" providerId="ADAL" clId="{F2D97755-EBB8-4809-822B-74F039AA66CB}" dt="2021-05-24T08:48:28.551" v="6030" actId="1076"/>
          <ac:spMkLst>
            <pc:docMk/>
            <pc:sldMk cId="2587464404" sldId="985"/>
            <ac:spMk id="7" creationId="{527D18D7-D6B4-4CC2-9EB5-E988F1430B9B}"/>
          </ac:spMkLst>
        </pc:spChg>
        <pc:spChg chg="add mod">
          <ac:chgData name="Dan Dures" userId="a4d20157-df88-481d-80b8-beb62bbedd3b" providerId="ADAL" clId="{F2D97755-EBB8-4809-822B-74F039AA66CB}" dt="2021-06-11T12:55:08.428" v="12707" actId="14100"/>
          <ac:spMkLst>
            <pc:docMk/>
            <pc:sldMk cId="2587464404" sldId="985"/>
            <ac:spMk id="11" creationId="{A9CD0F96-7EB8-4890-AA65-09690CC7D4DB}"/>
          </ac:spMkLst>
        </pc:spChg>
        <pc:picChg chg="del">
          <ac:chgData name="Dan Dures" userId="a4d20157-df88-481d-80b8-beb62bbedd3b" providerId="ADAL" clId="{F2D97755-EBB8-4809-822B-74F039AA66CB}" dt="2021-05-21T16:43:18.803" v="5534" actId="478"/>
          <ac:picMkLst>
            <pc:docMk/>
            <pc:sldMk cId="2587464404" sldId="985"/>
            <ac:picMk id="5" creationId="{40058AD7-995F-4739-BBAD-B646A9D4A95D}"/>
          </ac:picMkLst>
        </pc:picChg>
        <pc:picChg chg="add mod">
          <ac:chgData name="Dan Dures" userId="a4d20157-df88-481d-80b8-beb62bbedd3b" providerId="ADAL" clId="{F2D97755-EBB8-4809-822B-74F039AA66CB}" dt="2021-05-21T16:43:34.713" v="5541" actId="1076"/>
          <ac:picMkLst>
            <pc:docMk/>
            <pc:sldMk cId="2587464404" sldId="985"/>
            <ac:picMk id="8" creationId="{5B76F10A-963D-40C4-AD2C-84D50AF8DB3C}"/>
          </ac:picMkLst>
        </pc:picChg>
        <pc:picChg chg="add mod">
          <ac:chgData name="Dan Dures" userId="a4d20157-df88-481d-80b8-beb62bbedd3b" providerId="ADAL" clId="{F2D97755-EBB8-4809-822B-74F039AA66CB}" dt="2021-05-21T16:44:52.736" v="5584" actId="1076"/>
          <ac:picMkLst>
            <pc:docMk/>
            <pc:sldMk cId="2587464404" sldId="985"/>
            <ac:picMk id="10" creationId="{659BBF8C-6D1E-4BE3-8654-DB4A75F070D3}"/>
          </ac:picMkLst>
        </pc:picChg>
      </pc:sldChg>
      <pc:sldChg chg="del">
        <pc:chgData name="Dan Dures" userId="a4d20157-df88-481d-80b8-beb62bbedd3b" providerId="ADAL" clId="{F2D97755-EBB8-4809-822B-74F039AA66CB}" dt="2021-05-21T10:46:13.479" v="41" actId="47"/>
        <pc:sldMkLst>
          <pc:docMk/>
          <pc:sldMk cId="3224529780" sldId="990"/>
        </pc:sldMkLst>
      </pc:sldChg>
      <pc:sldChg chg="del">
        <pc:chgData name="Dan Dures" userId="a4d20157-df88-481d-80b8-beb62bbedd3b" providerId="ADAL" clId="{F2D97755-EBB8-4809-822B-74F039AA66CB}" dt="2021-05-21T10:46:13.479" v="41" actId="47"/>
        <pc:sldMkLst>
          <pc:docMk/>
          <pc:sldMk cId="1536337430" sldId="997"/>
        </pc:sldMkLst>
      </pc:sldChg>
      <pc:sldChg chg="del">
        <pc:chgData name="Dan Dures" userId="a4d20157-df88-481d-80b8-beb62bbedd3b" providerId="ADAL" clId="{F2D97755-EBB8-4809-822B-74F039AA66CB}" dt="2021-05-21T10:46:13.479" v="41" actId="47"/>
        <pc:sldMkLst>
          <pc:docMk/>
          <pc:sldMk cId="3246907301" sldId="999"/>
        </pc:sldMkLst>
      </pc:sldChg>
      <pc:sldChg chg="del">
        <pc:chgData name="Dan Dures" userId="a4d20157-df88-481d-80b8-beb62bbedd3b" providerId="ADAL" clId="{F2D97755-EBB8-4809-822B-74F039AA66CB}" dt="2021-05-21T16:45:57.363" v="5695" actId="47"/>
        <pc:sldMkLst>
          <pc:docMk/>
          <pc:sldMk cId="1908538475" sldId="1000"/>
        </pc:sldMkLst>
      </pc:sldChg>
      <pc:sldChg chg="del">
        <pc:chgData name="Dan Dures" userId="a4d20157-df88-481d-80b8-beb62bbedd3b" providerId="ADAL" clId="{F2D97755-EBB8-4809-822B-74F039AA66CB}" dt="2021-05-21T10:46:13.479" v="41" actId="47"/>
        <pc:sldMkLst>
          <pc:docMk/>
          <pc:sldMk cId="4005838453" sldId="1001"/>
        </pc:sldMkLst>
      </pc:sldChg>
      <pc:sldChg chg="del">
        <pc:chgData name="Dan Dures" userId="a4d20157-df88-481d-80b8-beb62bbedd3b" providerId="ADAL" clId="{F2D97755-EBB8-4809-822B-74F039AA66CB}" dt="2021-05-21T10:46:13.479" v="41" actId="47"/>
        <pc:sldMkLst>
          <pc:docMk/>
          <pc:sldMk cId="752739009" sldId="1002"/>
        </pc:sldMkLst>
      </pc:sldChg>
      <pc:sldChg chg="del">
        <pc:chgData name="Dan Dures" userId="a4d20157-df88-481d-80b8-beb62bbedd3b" providerId="ADAL" clId="{F2D97755-EBB8-4809-822B-74F039AA66CB}" dt="2021-05-21T16:16:35.749" v="4984" actId="47"/>
        <pc:sldMkLst>
          <pc:docMk/>
          <pc:sldMk cId="2444479984" sldId="1003"/>
        </pc:sldMkLst>
      </pc:sldChg>
      <pc:sldChg chg="del">
        <pc:chgData name="Dan Dures" userId="a4d20157-df88-481d-80b8-beb62bbedd3b" providerId="ADAL" clId="{F2D97755-EBB8-4809-822B-74F039AA66CB}" dt="2021-05-21T10:46:13.479" v="41" actId="47"/>
        <pc:sldMkLst>
          <pc:docMk/>
          <pc:sldMk cId="4202452729" sldId="1005"/>
        </pc:sldMkLst>
      </pc:sldChg>
      <pc:sldChg chg="del">
        <pc:chgData name="Dan Dures" userId="a4d20157-df88-481d-80b8-beb62bbedd3b" providerId="ADAL" clId="{F2D97755-EBB8-4809-822B-74F039AA66CB}" dt="2021-05-21T10:46:13.479" v="41" actId="47"/>
        <pc:sldMkLst>
          <pc:docMk/>
          <pc:sldMk cId="4102379822" sldId="1006"/>
        </pc:sldMkLst>
      </pc:sldChg>
      <pc:sldChg chg="addSp delSp modSp mod ord modClrScheme delAnim modAnim chgLayout">
        <pc:chgData name="Dan Dures" userId="a4d20157-df88-481d-80b8-beb62bbedd3b" providerId="ADAL" clId="{F2D97755-EBB8-4809-822B-74F039AA66CB}" dt="2021-05-26T10:16:12.936" v="10014" actId="108"/>
        <pc:sldMkLst>
          <pc:docMk/>
          <pc:sldMk cId="663360808" sldId="1007"/>
        </pc:sldMkLst>
        <pc:spChg chg="mod ord">
          <ac:chgData name="Dan Dures" userId="a4d20157-df88-481d-80b8-beb62bbedd3b" providerId="ADAL" clId="{F2D97755-EBB8-4809-822B-74F039AA66CB}" dt="2021-05-26T10:16:12.936" v="10014" actId="108"/>
          <ac:spMkLst>
            <pc:docMk/>
            <pc:sldMk cId="663360808" sldId="1007"/>
            <ac:spMk id="2" creationId="{D9743851-A4F0-4DCC-9128-BE73977CF7A6}"/>
          </ac:spMkLst>
        </pc:spChg>
        <pc:spChg chg="mod ord">
          <ac:chgData name="Dan Dures" userId="a4d20157-df88-481d-80b8-beb62bbedd3b" providerId="ADAL" clId="{F2D97755-EBB8-4809-822B-74F039AA66CB}" dt="2021-05-25T08:51:31.158" v="9176" actId="20577"/>
          <ac:spMkLst>
            <pc:docMk/>
            <pc:sldMk cId="663360808" sldId="1007"/>
            <ac:spMk id="3" creationId="{607E36FA-26A4-4331-832F-99341E150B5C}"/>
          </ac:spMkLst>
        </pc:spChg>
        <pc:spChg chg="mod">
          <ac:chgData name="Dan Dures" userId="a4d20157-df88-481d-80b8-beb62bbedd3b" providerId="ADAL" clId="{F2D97755-EBB8-4809-822B-74F039AA66CB}" dt="2021-05-25T08:46:30.051" v="8825" actId="1076"/>
          <ac:spMkLst>
            <pc:docMk/>
            <pc:sldMk cId="663360808" sldId="1007"/>
            <ac:spMk id="5" creationId="{85B1CA75-C68E-4A35-95EE-00D9F9118B64}"/>
          </ac:spMkLst>
        </pc:spChg>
        <pc:spChg chg="mod">
          <ac:chgData name="Dan Dures" userId="a4d20157-df88-481d-80b8-beb62bbedd3b" providerId="ADAL" clId="{F2D97755-EBB8-4809-822B-74F039AA66CB}" dt="2021-05-25T08:47:10.748" v="8828" actId="1076"/>
          <ac:spMkLst>
            <pc:docMk/>
            <pc:sldMk cId="663360808" sldId="1007"/>
            <ac:spMk id="6" creationId="{ECD49E7D-E217-4E76-9B86-422E30E92708}"/>
          </ac:spMkLst>
        </pc:spChg>
        <pc:spChg chg="del mod">
          <ac:chgData name="Dan Dures" userId="a4d20157-df88-481d-80b8-beb62bbedd3b" providerId="ADAL" clId="{F2D97755-EBB8-4809-822B-74F039AA66CB}" dt="2021-05-25T08:41:36.491" v="8668" actId="478"/>
          <ac:spMkLst>
            <pc:docMk/>
            <pc:sldMk cId="663360808" sldId="1007"/>
            <ac:spMk id="7" creationId="{7F7F95F6-0619-4796-ABAE-3F95F71005C4}"/>
          </ac:spMkLst>
        </pc:spChg>
        <pc:spChg chg="add mod">
          <ac:chgData name="Dan Dures" userId="a4d20157-df88-481d-80b8-beb62bbedd3b" providerId="ADAL" clId="{F2D97755-EBB8-4809-822B-74F039AA66CB}" dt="2021-05-25T08:50:19.541" v="9017" actId="1076"/>
          <ac:spMkLst>
            <pc:docMk/>
            <pc:sldMk cId="663360808" sldId="1007"/>
            <ac:spMk id="9" creationId="{BD6CA723-BAC8-48BE-A596-119160B2D7D3}"/>
          </ac:spMkLst>
        </pc:spChg>
        <pc:graphicFrameChg chg="add mod modGraphic">
          <ac:chgData name="Dan Dures" userId="a4d20157-df88-481d-80b8-beb62bbedd3b" providerId="ADAL" clId="{F2D97755-EBB8-4809-822B-74F039AA66CB}" dt="2021-05-25T08:50:06.843" v="9013" actId="1076"/>
          <ac:graphicFrameMkLst>
            <pc:docMk/>
            <pc:sldMk cId="663360808" sldId="1007"/>
            <ac:graphicFrameMk id="8" creationId="{5607E7C8-6588-4EB7-9F34-4277E24FA417}"/>
          </ac:graphicFrameMkLst>
        </pc:graphicFrameChg>
        <pc:picChg chg="mod">
          <ac:chgData name="Dan Dures" userId="a4d20157-df88-481d-80b8-beb62bbedd3b" providerId="ADAL" clId="{F2D97755-EBB8-4809-822B-74F039AA66CB}" dt="2021-05-25T08:46:28.820" v="8824" actId="14100"/>
          <ac:picMkLst>
            <pc:docMk/>
            <pc:sldMk cId="663360808" sldId="1007"/>
            <ac:picMk id="4" creationId="{D8EDF389-8ECC-4328-AD1B-78653E9505AD}"/>
          </ac:picMkLst>
        </pc:picChg>
      </pc:sldChg>
      <pc:sldChg chg="addSp delSp modSp new mod ord">
        <pc:chgData name="Dan Dures" userId="a4d20157-df88-481d-80b8-beb62bbedd3b" providerId="ADAL" clId="{F2D97755-EBB8-4809-822B-74F039AA66CB}" dt="2021-06-11T09:06:24.119" v="12441" actId="1076"/>
        <pc:sldMkLst>
          <pc:docMk/>
          <pc:sldMk cId="903998618" sldId="1008"/>
        </pc:sldMkLst>
        <pc:spChg chg="mod">
          <ac:chgData name="Dan Dures" userId="a4d20157-df88-481d-80b8-beb62bbedd3b" providerId="ADAL" clId="{F2D97755-EBB8-4809-822B-74F039AA66CB}" dt="2021-05-26T10:14:08.767" v="9995" actId="404"/>
          <ac:spMkLst>
            <pc:docMk/>
            <pc:sldMk cId="903998618" sldId="1008"/>
            <ac:spMk id="2" creationId="{ECDE7C10-9870-4387-9EBE-142F2A3C8881}"/>
          </ac:spMkLst>
        </pc:spChg>
        <pc:spChg chg="mod">
          <ac:chgData name="Dan Dures" userId="a4d20157-df88-481d-80b8-beb62bbedd3b" providerId="ADAL" clId="{F2D97755-EBB8-4809-822B-74F039AA66CB}" dt="2021-05-25T10:14:28.068" v="9896" actId="20577"/>
          <ac:spMkLst>
            <pc:docMk/>
            <pc:sldMk cId="903998618" sldId="1008"/>
            <ac:spMk id="3" creationId="{800AD9C2-AAED-40B7-8CED-3612B2A994E7}"/>
          </ac:spMkLst>
        </pc:spChg>
        <pc:spChg chg="add mod">
          <ac:chgData name="Dan Dures" userId="a4d20157-df88-481d-80b8-beb62bbedd3b" providerId="ADAL" clId="{F2D97755-EBB8-4809-822B-74F039AA66CB}" dt="2021-06-11T09:06:15.462" v="12438" actId="1076"/>
          <ac:spMkLst>
            <pc:docMk/>
            <pc:sldMk cId="903998618" sldId="1008"/>
            <ac:spMk id="4" creationId="{924470EA-8FF1-4BDD-A58C-51FB35318525}"/>
          </ac:spMkLst>
        </pc:spChg>
        <pc:picChg chg="add mod">
          <ac:chgData name="Dan Dures" userId="a4d20157-df88-481d-80b8-beb62bbedd3b" providerId="ADAL" clId="{F2D97755-EBB8-4809-822B-74F039AA66CB}" dt="2021-06-11T09:06:24.119" v="12441" actId="1076"/>
          <ac:picMkLst>
            <pc:docMk/>
            <pc:sldMk cId="903998618" sldId="1008"/>
            <ac:picMk id="6" creationId="{FA105B1C-9C7B-40FA-AC41-0B79DDB28137}"/>
          </ac:picMkLst>
        </pc:picChg>
        <pc:picChg chg="add del mod">
          <ac:chgData name="Dan Dures" userId="a4d20157-df88-481d-80b8-beb62bbedd3b" providerId="ADAL" clId="{F2D97755-EBB8-4809-822B-74F039AA66CB}" dt="2021-06-11T09:05:58.363" v="12393" actId="478"/>
          <ac:picMkLst>
            <pc:docMk/>
            <pc:sldMk cId="903998618" sldId="1008"/>
            <ac:picMk id="1026" creationId="{1B4F37F9-D686-4724-8051-60AADE3AB7CE}"/>
          </ac:picMkLst>
        </pc:picChg>
        <pc:picChg chg="add del mod">
          <ac:chgData name="Dan Dures" userId="a4d20157-df88-481d-80b8-beb62bbedd3b" providerId="ADAL" clId="{F2D97755-EBB8-4809-822B-74F039AA66CB}" dt="2021-05-24T08:21:30.206" v="5784" actId="478"/>
          <ac:picMkLst>
            <pc:docMk/>
            <pc:sldMk cId="903998618" sldId="1008"/>
            <ac:picMk id="1026" creationId="{3A531CD6-80F6-4DD6-AA0B-AD541847E6E3}"/>
          </ac:picMkLst>
        </pc:picChg>
        <pc:picChg chg="add del mod">
          <ac:chgData name="Dan Dures" userId="a4d20157-df88-481d-80b8-beb62bbedd3b" providerId="ADAL" clId="{F2D97755-EBB8-4809-822B-74F039AA66CB}" dt="2021-05-24T08:21:32.422" v="5785" actId="478"/>
          <ac:picMkLst>
            <pc:docMk/>
            <pc:sldMk cId="903998618" sldId="1008"/>
            <ac:picMk id="1028" creationId="{11D57728-310F-43EA-8626-B5D279099E03}"/>
          </ac:picMkLst>
        </pc:picChg>
      </pc:sldChg>
      <pc:sldChg chg="addSp delSp modSp new mod modClrScheme chgLayout">
        <pc:chgData name="Dan Dures" userId="a4d20157-df88-481d-80b8-beb62bbedd3b" providerId="ADAL" clId="{F2D97755-EBB8-4809-822B-74F039AA66CB}" dt="2021-06-11T09:06:58.920" v="12447" actId="1076"/>
        <pc:sldMkLst>
          <pc:docMk/>
          <pc:sldMk cId="204726698" sldId="1009"/>
        </pc:sldMkLst>
        <pc:spChg chg="del mod ord">
          <ac:chgData name="Dan Dures" userId="a4d20157-df88-481d-80b8-beb62bbedd3b" providerId="ADAL" clId="{F2D97755-EBB8-4809-822B-74F039AA66CB}" dt="2021-05-21T11:00:00.358" v="311" actId="700"/>
          <ac:spMkLst>
            <pc:docMk/>
            <pc:sldMk cId="204726698" sldId="1009"/>
            <ac:spMk id="2" creationId="{195ABDB2-9353-4446-AC0A-757A2DA63A89}"/>
          </ac:spMkLst>
        </pc:spChg>
        <pc:spChg chg="del">
          <ac:chgData name="Dan Dures" userId="a4d20157-df88-481d-80b8-beb62bbedd3b" providerId="ADAL" clId="{F2D97755-EBB8-4809-822B-74F039AA66CB}" dt="2021-05-21T11:00:00.358" v="311" actId="700"/>
          <ac:spMkLst>
            <pc:docMk/>
            <pc:sldMk cId="204726698" sldId="1009"/>
            <ac:spMk id="3" creationId="{2E45714D-09AF-470C-B416-A89A584BDAC4}"/>
          </ac:spMkLst>
        </pc:spChg>
        <pc:spChg chg="add mod ord">
          <ac:chgData name="Dan Dures" userId="a4d20157-df88-481d-80b8-beb62bbedd3b" providerId="ADAL" clId="{F2D97755-EBB8-4809-822B-74F039AA66CB}" dt="2021-05-26T10:14:17.620" v="9997" actId="14100"/>
          <ac:spMkLst>
            <pc:docMk/>
            <pc:sldMk cId="204726698" sldId="1009"/>
            <ac:spMk id="4" creationId="{F1BD230C-3B03-46A5-B424-D5B7B41DA89E}"/>
          </ac:spMkLst>
        </pc:spChg>
        <pc:spChg chg="add mod">
          <ac:chgData name="Dan Dures" userId="a4d20157-df88-481d-80b8-beb62bbedd3b" providerId="ADAL" clId="{F2D97755-EBB8-4809-822B-74F039AA66CB}" dt="2021-05-25T10:13:37.334" v="9849" actId="115"/>
          <ac:spMkLst>
            <pc:docMk/>
            <pc:sldMk cId="204726698" sldId="1009"/>
            <ac:spMk id="6" creationId="{EB7C4E24-8FCF-4A60-9989-B51CB08037BA}"/>
          </ac:spMkLst>
        </pc:spChg>
        <pc:spChg chg="add mod">
          <ac:chgData name="Dan Dures" userId="a4d20157-df88-481d-80b8-beb62bbedd3b" providerId="ADAL" clId="{F2D97755-EBB8-4809-822B-74F039AA66CB}" dt="2021-06-11T09:06:58.920" v="12447" actId="1076"/>
          <ac:spMkLst>
            <pc:docMk/>
            <pc:sldMk cId="204726698" sldId="1009"/>
            <ac:spMk id="7" creationId="{68B6EB10-69CB-483A-AD78-40FB5B930E6F}"/>
          </ac:spMkLst>
        </pc:spChg>
        <pc:spChg chg="add del mod">
          <ac:chgData name="Dan Dures" userId="a4d20157-df88-481d-80b8-beb62bbedd3b" providerId="ADAL" clId="{F2D97755-EBB8-4809-822B-74F039AA66CB}" dt="2021-05-21T11:38:48.394" v="737" actId="478"/>
          <ac:spMkLst>
            <pc:docMk/>
            <pc:sldMk cId="204726698" sldId="1009"/>
            <ac:spMk id="8" creationId="{9340956E-A52A-4D2E-8EC2-FB72F494AEB1}"/>
          </ac:spMkLst>
        </pc:spChg>
        <pc:spChg chg="add mod">
          <ac:chgData name="Dan Dures" userId="a4d20157-df88-481d-80b8-beb62bbedd3b" providerId="ADAL" clId="{F2D97755-EBB8-4809-822B-74F039AA66CB}" dt="2021-05-25T10:12:59.437" v="9828" actId="1076"/>
          <ac:spMkLst>
            <pc:docMk/>
            <pc:sldMk cId="204726698" sldId="1009"/>
            <ac:spMk id="8" creationId="{A8728DED-8895-4D66-BD1C-57C27B6A3136}"/>
          </ac:spMkLst>
        </pc:spChg>
        <pc:spChg chg="add mod">
          <ac:chgData name="Dan Dures" userId="a4d20157-df88-481d-80b8-beb62bbedd3b" providerId="ADAL" clId="{F2D97755-EBB8-4809-822B-74F039AA66CB}" dt="2021-06-11T09:06:56.519" v="12446" actId="1076"/>
          <ac:spMkLst>
            <pc:docMk/>
            <pc:sldMk cId="204726698" sldId="1009"/>
            <ac:spMk id="9" creationId="{175179BD-21C3-4EF4-92BA-9CC71C6646B2}"/>
          </ac:spMkLst>
        </pc:spChg>
        <pc:picChg chg="add del mod">
          <ac:chgData name="Dan Dures" userId="a4d20157-df88-481d-80b8-beb62bbedd3b" providerId="ADAL" clId="{F2D97755-EBB8-4809-822B-74F039AA66CB}" dt="2021-05-21T14:43:40.920" v="3710" actId="478"/>
          <ac:picMkLst>
            <pc:docMk/>
            <pc:sldMk cId="204726698" sldId="1009"/>
            <ac:picMk id="6" creationId="{91B40AE1-B550-4949-B17F-C8C13CCFE5AA}"/>
          </ac:picMkLst>
        </pc:picChg>
        <pc:picChg chg="add mod">
          <ac:chgData name="Dan Dures" userId="a4d20157-df88-481d-80b8-beb62bbedd3b" providerId="ADAL" clId="{F2D97755-EBB8-4809-822B-74F039AA66CB}" dt="2021-05-21T14:43:45.670" v="3711"/>
          <ac:picMkLst>
            <pc:docMk/>
            <pc:sldMk cId="204726698" sldId="1009"/>
            <ac:picMk id="10" creationId="{8B0C5B8E-3029-4AE9-8BA0-86255A1974BA}"/>
          </ac:picMkLst>
        </pc:picChg>
      </pc:sldChg>
      <pc:sldChg chg="add del">
        <pc:chgData name="Dan Dures" userId="a4d20157-df88-481d-80b8-beb62bbedd3b" providerId="ADAL" clId="{F2D97755-EBB8-4809-822B-74F039AA66CB}" dt="2021-05-21T11:40:55.149" v="1037" actId="47"/>
        <pc:sldMkLst>
          <pc:docMk/>
          <pc:sldMk cId="2500332139" sldId="1010"/>
        </pc:sldMkLst>
      </pc:sldChg>
      <pc:sldChg chg="addSp delSp modSp add mod modClrScheme chgLayout">
        <pc:chgData name="Dan Dures" userId="a4d20157-df88-481d-80b8-beb62bbedd3b" providerId="ADAL" clId="{F2D97755-EBB8-4809-822B-74F039AA66CB}" dt="2021-06-11T09:07:44.006" v="12448" actId="1076"/>
        <pc:sldMkLst>
          <pc:docMk/>
          <pc:sldMk cId="2167251343" sldId="1011"/>
        </pc:sldMkLst>
        <pc:spChg chg="mod ord">
          <ac:chgData name="Dan Dures" userId="a4d20157-df88-481d-80b8-beb62bbedd3b" providerId="ADAL" clId="{F2D97755-EBB8-4809-822B-74F039AA66CB}" dt="2021-05-26T10:14:23.158" v="9999" actId="404"/>
          <ac:spMkLst>
            <pc:docMk/>
            <pc:sldMk cId="2167251343" sldId="1011"/>
            <ac:spMk id="4" creationId="{F1BD230C-3B03-46A5-B424-D5B7B41DA89E}"/>
          </ac:spMkLst>
        </pc:spChg>
        <pc:spChg chg="add mod">
          <ac:chgData name="Dan Dures" userId="a4d20157-df88-481d-80b8-beb62bbedd3b" providerId="ADAL" clId="{F2D97755-EBB8-4809-822B-74F039AA66CB}" dt="2021-05-25T10:13:32.574" v="9848" actId="115"/>
          <ac:spMkLst>
            <pc:docMk/>
            <pc:sldMk cId="2167251343" sldId="1011"/>
            <ac:spMk id="6" creationId="{EBEEF19F-1DFD-4EC9-BD26-160B85399861}"/>
          </ac:spMkLst>
        </pc:spChg>
        <pc:spChg chg="mod">
          <ac:chgData name="Dan Dures" userId="a4d20157-df88-481d-80b8-beb62bbedd3b" providerId="ADAL" clId="{F2D97755-EBB8-4809-822B-74F039AA66CB}" dt="2021-05-25T10:11:43.654" v="9811" actId="1076"/>
          <ac:spMkLst>
            <pc:docMk/>
            <pc:sldMk cId="2167251343" sldId="1011"/>
            <ac:spMk id="7" creationId="{68B6EB10-69CB-483A-AD78-40FB5B930E6F}"/>
          </ac:spMkLst>
        </pc:spChg>
        <pc:spChg chg="mod">
          <ac:chgData name="Dan Dures" userId="a4d20157-df88-481d-80b8-beb62bbedd3b" providerId="ADAL" clId="{F2D97755-EBB8-4809-822B-74F039AA66CB}" dt="2021-06-11T09:07:44.006" v="12448" actId="1076"/>
          <ac:spMkLst>
            <pc:docMk/>
            <pc:sldMk cId="2167251343" sldId="1011"/>
            <ac:spMk id="9" creationId="{175179BD-21C3-4EF4-92BA-9CC71C6646B2}"/>
          </ac:spMkLst>
        </pc:spChg>
        <pc:spChg chg="add mod">
          <ac:chgData name="Dan Dures" userId="a4d20157-df88-481d-80b8-beb62bbedd3b" providerId="ADAL" clId="{F2D97755-EBB8-4809-822B-74F039AA66CB}" dt="2021-05-25T10:11:51.604" v="9814" actId="1076"/>
          <ac:spMkLst>
            <pc:docMk/>
            <pc:sldMk cId="2167251343" sldId="1011"/>
            <ac:spMk id="10" creationId="{09AAB8DB-C250-450E-917B-41120AB46D11}"/>
          </ac:spMkLst>
        </pc:spChg>
        <pc:picChg chg="del">
          <ac:chgData name="Dan Dures" userId="a4d20157-df88-481d-80b8-beb62bbedd3b" providerId="ADAL" clId="{F2D97755-EBB8-4809-822B-74F039AA66CB}" dt="2021-05-21T14:43:38.425" v="3709" actId="478"/>
          <ac:picMkLst>
            <pc:docMk/>
            <pc:sldMk cId="2167251343" sldId="1011"/>
            <ac:picMk id="6" creationId="{91B40AE1-B550-4949-B17F-C8C13CCFE5AA}"/>
          </ac:picMkLst>
        </pc:picChg>
        <pc:picChg chg="add mod">
          <ac:chgData name="Dan Dures" userId="a4d20157-df88-481d-80b8-beb62bbedd3b" providerId="ADAL" clId="{F2D97755-EBB8-4809-822B-74F039AA66CB}" dt="2021-05-21T14:43:49.626" v="3712"/>
          <ac:picMkLst>
            <pc:docMk/>
            <pc:sldMk cId="2167251343" sldId="1011"/>
            <ac:picMk id="8" creationId="{DC4E30C0-0BCA-423D-BDE3-32C5A430228C}"/>
          </ac:picMkLst>
        </pc:picChg>
      </pc:sldChg>
      <pc:sldChg chg="add del">
        <pc:chgData name="Dan Dures" userId="a4d20157-df88-481d-80b8-beb62bbedd3b" providerId="ADAL" clId="{F2D97755-EBB8-4809-822B-74F039AA66CB}" dt="2021-05-21T11:59:03.257" v="2932" actId="47"/>
        <pc:sldMkLst>
          <pc:docMk/>
          <pc:sldMk cId="3214168455" sldId="1012"/>
        </pc:sldMkLst>
      </pc:sldChg>
      <pc:sldChg chg="addSp delSp modSp add mod">
        <pc:chgData name="Dan Dures" userId="a4d20157-df88-481d-80b8-beb62bbedd3b" providerId="ADAL" clId="{F2D97755-EBB8-4809-822B-74F039AA66CB}" dt="2021-06-11T09:33:05.592" v="12456" actId="1076"/>
        <pc:sldMkLst>
          <pc:docMk/>
          <pc:sldMk cId="235585014" sldId="1013"/>
        </pc:sldMkLst>
        <pc:spChg chg="mod">
          <ac:chgData name="Dan Dures" userId="a4d20157-df88-481d-80b8-beb62bbedd3b" providerId="ADAL" clId="{F2D97755-EBB8-4809-822B-74F039AA66CB}" dt="2021-06-11T09:33:03.992" v="12455" actId="1076"/>
          <ac:spMkLst>
            <pc:docMk/>
            <pc:sldMk cId="235585014" sldId="1013"/>
            <ac:spMk id="2" creationId="{7DAF59D2-6093-4D20-B7FA-DE77F58BC380}"/>
          </ac:spMkLst>
        </pc:spChg>
        <pc:spChg chg="mod">
          <ac:chgData name="Dan Dures" userId="a4d20157-df88-481d-80b8-beb62bbedd3b" providerId="ADAL" clId="{F2D97755-EBB8-4809-822B-74F039AA66CB}" dt="2021-06-11T09:33:05.592" v="12456" actId="1076"/>
          <ac:spMkLst>
            <pc:docMk/>
            <pc:sldMk cId="235585014" sldId="1013"/>
            <ac:spMk id="5" creationId="{C9AEA0F4-9048-4EE9-80F7-3651A2E3113D}"/>
          </ac:spMkLst>
        </pc:spChg>
        <pc:spChg chg="mod">
          <ac:chgData name="Dan Dures" userId="a4d20157-df88-481d-80b8-beb62bbedd3b" providerId="ADAL" clId="{F2D97755-EBB8-4809-822B-74F039AA66CB}" dt="2021-05-21T16:12:39.607" v="4744" actId="403"/>
          <ac:spMkLst>
            <pc:docMk/>
            <pc:sldMk cId="235585014" sldId="1013"/>
            <ac:spMk id="6" creationId="{032AFFB4-87AD-4AD2-93C6-37EC995F7D99}"/>
          </ac:spMkLst>
        </pc:spChg>
        <pc:spChg chg="add del mod">
          <ac:chgData name="Dan Dures" userId="a4d20157-df88-481d-80b8-beb62bbedd3b" providerId="ADAL" clId="{F2D97755-EBB8-4809-822B-74F039AA66CB}" dt="2021-05-21T11:52:56.473" v="2680" actId="478"/>
          <ac:spMkLst>
            <pc:docMk/>
            <pc:sldMk cId="235585014" sldId="1013"/>
            <ac:spMk id="7" creationId="{7D2436F4-E779-4D76-A842-53FB3520D536}"/>
          </ac:spMkLst>
        </pc:spChg>
        <pc:spChg chg="mod">
          <ac:chgData name="Dan Dures" userId="a4d20157-df88-481d-80b8-beb62bbedd3b" providerId="ADAL" clId="{F2D97755-EBB8-4809-822B-74F039AA66CB}" dt="2021-05-26T10:14:35.720" v="10001" actId="404"/>
          <ac:spMkLst>
            <pc:docMk/>
            <pc:sldMk cId="235585014" sldId="1013"/>
            <ac:spMk id="8" creationId="{0B144645-4333-427A-8658-D4E13DD399C9}"/>
          </ac:spMkLst>
        </pc:spChg>
        <pc:picChg chg="add mod">
          <ac:chgData name="Dan Dures" userId="a4d20157-df88-481d-80b8-beb62bbedd3b" providerId="ADAL" clId="{F2D97755-EBB8-4809-822B-74F039AA66CB}" dt="2021-05-21T14:43:54.476" v="3713"/>
          <ac:picMkLst>
            <pc:docMk/>
            <pc:sldMk cId="235585014" sldId="1013"/>
            <ac:picMk id="9" creationId="{DE2E399C-6061-4A56-957B-5C4FAE14BD50}"/>
          </ac:picMkLst>
        </pc:picChg>
      </pc:sldChg>
      <pc:sldChg chg="addSp delSp modSp new mod">
        <pc:chgData name="Dan Dures" userId="a4d20157-df88-481d-80b8-beb62bbedd3b" providerId="ADAL" clId="{F2D97755-EBB8-4809-822B-74F039AA66CB}" dt="2021-06-11T09:34:37.043" v="12470" actId="20577"/>
        <pc:sldMkLst>
          <pc:docMk/>
          <pc:sldMk cId="1477828202" sldId="1014"/>
        </pc:sldMkLst>
        <pc:spChg chg="mod">
          <ac:chgData name="Dan Dures" userId="a4d20157-df88-481d-80b8-beb62bbedd3b" providerId="ADAL" clId="{F2D97755-EBB8-4809-822B-74F039AA66CB}" dt="2021-05-26T10:14:39.398" v="10002" actId="108"/>
          <ac:spMkLst>
            <pc:docMk/>
            <pc:sldMk cId="1477828202" sldId="1014"/>
            <ac:spMk id="2" creationId="{4065B40C-747C-4809-A844-C0FB18AFE298}"/>
          </ac:spMkLst>
        </pc:spChg>
        <pc:spChg chg="add mod">
          <ac:chgData name="Dan Dures" userId="a4d20157-df88-481d-80b8-beb62bbedd3b" providerId="ADAL" clId="{F2D97755-EBB8-4809-822B-74F039AA66CB}" dt="2021-06-11T09:33:44.776" v="12457" actId="1076"/>
          <ac:spMkLst>
            <pc:docMk/>
            <pc:sldMk cId="1477828202" sldId="1014"/>
            <ac:spMk id="3" creationId="{07931865-1C5A-4173-AE39-3450308831F7}"/>
          </ac:spMkLst>
        </pc:spChg>
        <pc:spChg chg="add mod">
          <ac:chgData name="Dan Dures" userId="a4d20157-df88-481d-80b8-beb62bbedd3b" providerId="ADAL" clId="{F2D97755-EBB8-4809-822B-74F039AA66CB}" dt="2021-06-11T09:33:45.880" v="12458" actId="1076"/>
          <ac:spMkLst>
            <pc:docMk/>
            <pc:sldMk cId="1477828202" sldId="1014"/>
            <ac:spMk id="4" creationId="{85B2764D-B7C3-4EEA-A24A-A9E6DEA92AC0}"/>
          </ac:spMkLst>
        </pc:spChg>
        <pc:spChg chg="add mod">
          <ac:chgData name="Dan Dures" userId="a4d20157-df88-481d-80b8-beb62bbedd3b" providerId="ADAL" clId="{F2D97755-EBB8-4809-822B-74F039AA66CB}" dt="2021-06-11T09:34:37.043" v="12470" actId="20577"/>
          <ac:spMkLst>
            <pc:docMk/>
            <pc:sldMk cId="1477828202" sldId="1014"/>
            <ac:spMk id="5" creationId="{593C5002-E2D3-4291-998A-396B4F3F5A98}"/>
          </ac:spMkLst>
        </pc:spChg>
        <pc:spChg chg="add del mod">
          <ac:chgData name="Dan Dures" userId="a4d20157-df88-481d-80b8-beb62bbedd3b" providerId="ADAL" clId="{F2D97755-EBB8-4809-822B-74F039AA66CB}" dt="2021-05-21T14:21:32.632" v="3704"/>
          <ac:spMkLst>
            <pc:docMk/>
            <pc:sldMk cId="1477828202" sldId="1014"/>
            <ac:spMk id="6" creationId="{AD412527-49F1-4CB0-9123-7451A5159345}"/>
          </ac:spMkLst>
        </pc:spChg>
        <pc:picChg chg="add mod">
          <ac:chgData name="Dan Dures" userId="a4d20157-df88-481d-80b8-beb62bbedd3b" providerId="ADAL" clId="{F2D97755-EBB8-4809-822B-74F039AA66CB}" dt="2021-05-21T15:09:38.446" v="4202"/>
          <ac:picMkLst>
            <pc:docMk/>
            <pc:sldMk cId="1477828202" sldId="1014"/>
            <ac:picMk id="7" creationId="{B7917E8B-DDA4-4515-A850-BD5406C6E09D}"/>
          </ac:picMkLst>
        </pc:picChg>
      </pc:sldChg>
      <pc:sldChg chg="del">
        <pc:chgData name="Dan Dures" userId="a4d20157-df88-481d-80b8-beb62bbedd3b" providerId="ADAL" clId="{F2D97755-EBB8-4809-822B-74F039AA66CB}" dt="2021-05-21T10:43:59.352" v="40" actId="47"/>
        <pc:sldMkLst>
          <pc:docMk/>
          <pc:sldMk cId="1635658911" sldId="1015"/>
        </pc:sldMkLst>
      </pc:sldChg>
      <pc:sldChg chg="addSp delSp modSp new mod modClrScheme chgLayout">
        <pc:chgData name="Dan Dures" userId="a4d20157-df88-481d-80b8-beb62bbedd3b" providerId="ADAL" clId="{F2D97755-EBB8-4809-822B-74F039AA66CB}" dt="2021-06-11T12:54:30.154" v="12702" actId="20577"/>
        <pc:sldMkLst>
          <pc:docMk/>
          <pc:sldMk cId="2480445128" sldId="1015"/>
        </pc:sldMkLst>
        <pc:spChg chg="del mod ord">
          <ac:chgData name="Dan Dures" userId="a4d20157-df88-481d-80b8-beb62bbedd3b" providerId="ADAL" clId="{F2D97755-EBB8-4809-822B-74F039AA66CB}" dt="2021-05-21T16:02:35.313" v="4741" actId="700"/>
          <ac:spMkLst>
            <pc:docMk/>
            <pc:sldMk cId="2480445128" sldId="1015"/>
            <ac:spMk id="2" creationId="{5B6EC240-2480-460D-9202-3E1A9C9A3337}"/>
          </ac:spMkLst>
        </pc:spChg>
        <pc:spChg chg="add mod">
          <ac:chgData name="Dan Dures" userId="a4d20157-df88-481d-80b8-beb62bbedd3b" providerId="ADAL" clId="{F2D97755-EBB8-4809-822B-74F039AA66CB}" dt="2021-05-28T08:12:40.054" v="10606" actId="1037"/>
          <ac:spMkLst>
            <pc:docMk/>
            <pc:sldMk cId="2480445128" sldId="1015"/>
            <ac:spMk id="2" creationId="{874DA5D3-ACD9-46EC-96C9-8C864E7E44BD}"/>
          </ac:spMkLst>
        </pc:spChg>
        <pc:spChg chg="add mod ord">
          <ac:chgData name="Dan Dures" userId="a4d20157-df88-481d-80b8-beb62bbedd3b" providerId="ADAL" clId="{F2D97755-EBB8-4809-822B-74F039AA66CB}" dt="2021-05-26T10:14:45.783" v="10004" actId="108"/>
          <ac:spMkLst>
            <pc:docMk/>
            <pc:sldMk cId="2480445128" sldId="1015"/>
            <ac:spMk id="3" creationId="{909BCB97-29BF-4E67-B8B8-C4FF9E367171}"/>
          </ac:spMkLst>
        </pc:spChg>
        <pc:spChg chg="add mod ord">
          <ac:chgData name="Dan Dures" userId="a4d20157-df88-481d-80b8-beb62bbedd3b" providerId="ADAL" clId="{F2D97755-EBB8-4809-822B-74F039AA66CB}" dt="2021-06-11T12:54:30.154" v="12702" actId="20577"/>
          <ac:spMkLst>
            <pc:docMk/>
            <pc:sldMk cId="2480445128" sldId="1015"/>
            <ac:spMk id="4" creationId="{1C868A6B-1F55-4603-991F-D19A7A396CB6}"/>
          </ac:spMkLst>
        </pc:spChg>
        <pc:spChg chg="add del mod">
          <ac:chgData name="Dan Dures" userId="a4d20157-df88-481d-80b8-beb62bbedd3b" providerId="ADAL" clId="{F2D97755-EBB8-4809-822B-74F039AA66CB}" dt="2021-06-11T12:51:33.328" v="12582" actId="478"/>
          <ac:spMkLst>
            <pc:docMk/>
            <pc:sldMk cId="2480445128" sldId="1015"/>
            <ac:spMk id="8" creationId="{C8941E83-EC5F-4D22-8047-2CC1FC017F0B}"/>
          </ac:spMkLst>
        </pc:spChg>
        <pc:spChg chg="add mod">
          <ac:chgData name="Dan Dures" userId="a4d20157-df88-481d-80b8-beb62bbedd3b" providerId="ADAL" clId="{F2D97755-EBB8-4809-822B-74F039AA66CB}" dt="2021-05-28T08:13:06.910" v="10702" actId="6549"/>
          <ac:spMkLst>
            <pc:docMk/>
            <pc:sldMk cId="2480445128" sldId="1015"/>
            <ac:spMk id="9" creationId="{BBED7EC8-10E3-4570-8E42-0F93CFF30C28}"/>
          </ac:spMkLst>
        </pc:spChg>
        <pc:spChg chg="add mod">
          <ac:chgData name="Dan Dures" userId="a4d20157-df88-481d-80b8-beb62bbedd3b" providerId="ADAL" clId="{F2D97755-EBB8-4809-822B-74F039AA66CB}" dt="2021-06-11T12:53:02.149" v="12601" actId="1076"/>
          <ac:spMkLst>
            <pc:docMk/>
            <pc:sldMk cId="2480445128" sldId="1015"/>
            <ac:spMk id="10" creationId="{719B0666-3359-45FC-83A2-97B4B9FC96B7}"/>
          </ac:spMkLst>
        </pc:spChg>
        <pc:spChg chg="add mod">
          <ac:chgData name="Dan Dures" userId="a4d20157-df88-481d-80b8-beb62bbedd3b" providerId="ADAL" clId="{F2D97755-EBB8-4809-822B-74F039AA66CB}" dt="2021-06-11T12:53:10.012" v="12604" actId="1076"/>
          <ac:spMkLst>
            <pc:docMk/>
            <pc:sldMk cId="2480445128" sldId="1015"/>
            <ac:spMk id="11" creationId="{BE9D0DAD-F0C2-4B1F-B67C-B734EC8EA195}"/>
          </ac:spMkLst>
        </pc:spChg>
        <pc:spChg chg="add mod">
          <ac:chgData name="Dan Dures" userId="a4d20157-df88-481d-80b8-beb62bbedd3b" providerId="ADAL" clId="{F2D97755-EBB8-4809-822B-74F039AA66CB}" dt="2021-06-11T12:52:28.364" v="12592" actId="1076"/>
          <ac:spMkLst>
            <pc:docMk/>
            <pc:sldMk cId="2480445128" sldId="1015"/>
            <ac:spMk id="12" creationId="{AF31DA87-7C94-4B93-B055-41610C8C2818}"/>
          </ac:spMkLst>
        </pc:spChg>
        <pc:spChg chg="add mod">
          <ac:chgData name="Dan Dures" userId="a4d20157-df88-481d-80b8-beb62bbedd3b" providerId="ADAL" clId="{F2D97755-EBB8-4809-822B-74F039AA66CB}" dt="2021-06-11T12:52:25.900" v="12591" actId="1076"/>
          <ac:spMkLst>
            <pc:docMk/>
            <pc:sldMk cId="2480445128" sldId="1015"/>
            <ac:spMk id="14" creationId="{3A1BBF32-6841-4410-BE27-48CB63462327}"/>
          </ac:spMkLst>
        </pc:spChg>
        <pc:picChg chg="add mod modCrop">
          <ac:chgData name="Dan Dures" userId="a4d20157-df88-481d-80b8-beb62bbedd3b" providerId="ADAL" clId="{F2D97755-EBB8-4809-822B-74F039AA66CB}" dt="2021-05-28T08:12:10.856" v="10595" actId="732"/>
          <ac:picMkLst>
            <pc:docMk/>
            <pc:sldMk cId="2480445128" sldId="1015"/>
            <ac:picMk id="5" creationId="{DD821951-29ED-433E-A5BE-048EA6AD0EFF}"/>
          </ac:picMkLst>
        </pc:picChg>
        <pc:picChg chg="add mod modCrop">
          <ac:chgData name="Dan Dures" userId="a4d20157-df88-481d-80b8-beb62bbedd3b" providerId="ADAL" clId="{F2D97755-EBB8-4809-822B-74F039AA66CB}" dt="2021-06-11T12:52:51.389" v="12599" actId="1076"/>
          <ac:picMkLst>
            <pc:docMk/>
            <pc:sldMk cId="2480445128" sldId="1015"/>
            <ac:picMk id="6" creationId="{43F0FC83-8F80-434F-BC37-DB6E315E8C51}"/>
          </ac:picMkLst>
        </pc:picChg>
        <pc:picChg chg="add mod">
          <ac:chgData name="Dan Dures" userId="a4d20157-df88-481d-80b8-beb62bbedd3b" providerId="ADAL" clId="{F2D97755-EBB8-4809-822B-74F039AA66CB}" dt="2021-06-11T12:53:04.269" v="12602" actId="14100"/>
          <ac:picMkLst>
            <pc:docMk/>
            <pc:sldMk cId="2480445128" sldId="1015"/>
            <ac:picMk id="7" creationId="{EB8C2C65-F2F3-46B4-8A29-E4EA25E52118}"/>
          </ac:picMkLst>
        </pc:picChg>
        <pc:picChg chg="add del mod modCrop">
          <ac:chgData name="Dan Dures" userId="a4d20157-df88-481d-80b8-beb62bbedd3b" providerId="ADAL" clId="{F2D97755-EBB8-4809-822B-74F039AA66CB}" dt="2021-05-25T10:15:25.879" v="9901" actId="21"/>
          <ac:picMkLst>
            <pc:docMk/>
            <pc:sldMk cId="2480445128" sldId="1015"/>
            <ac:picMk id="8" creationId="{BC182678-9F9B-4E93-958E-0158A667ADD5}"/>
          </ac:picMkLst>
        </pc:picChg>
        <pc:picChg chg="add mod modCrop">
          <ac:chgData name="Dan Dures" userId="a4d20157-df88-481d-80b8-beb62bbedd3b" providerId="ADAL" clId="{F2D97755-EBB8-4809-822B-74F039AA66CB}" dt="2021-06-11T12:51:56.739" v="12587" actId="1076"/>
          <ac:picMkLst>
            <pc:docMk/>
            <pc:sldMk cId="2480445128" sldId="1015"/>
            <ac:picMk id="13" creationId="{663322C8-1302-4B36-B952-AA653C295572}"/>
          </ac:picMkLst>
        </pc:picChg>
        <pc:picChg chg="add mod modCrop">
          <ac:chgData name="Dan Dures" userId="a4d20157-df88-481d-80b8-beb62bbedd3b" providerId="ADAL" clId="{F2D97755-EBB8-4809-822B-74F039AA66CB}" dt="2021-06-11T12:52:56.421" v="12600" actId="1076"/>
          <ac:picMkLst>
            <pc:docMk/>
            <pc:sldMk cId="2480445128" sldId="1015"/>
            <ac:picMk id="15" creationId="{30FE39CE-0A05-49ED-9F1C-9008E624CF87}"/>
          </ac:picMkLst>
        </pc:picChg>
      </pc:sldChg>
      <pc:sldChg chg="addSp delSp modSp add mod ord modClrScheme modAnim chgLayout">
        <pc:chgData name="Dan Dures" userId="a4d20157-df88-481d-80b8-beb62bbedd3b" providerId="ADAL" clId="{F2D97755-EBB8-4809-822B-74F039AA66CB}" dt="2021-05-26T10:16:06.769" v="10011" actId="108"/>
        <pc:sldMkLst>
          <pc:docMk/>
          <pc:sldMk cId="4199616360" sldId="1018"/>
        </pc:sldMkLst>
        <pc:spChg chg="mod ord">
          <ac:chgData name="Dan Dures" userId="a4d20157-df88-481d-80b8-beb62bbedd3b" providerId="ADAL" clId="{F2D97755-EBB8-4809-822B-74F039AA66CB}" dt="2021-05-26T10:16:06.769" v="10011" actId="108"/>
          <ac:spMkLst>
            <pc:docMk/>
            <pc:sldMk cId="4199616360" sldId="1018"/>
            <ac:spMk id="2" creationId="{02B26768-706E-42B4-B256-193718FA0D4F}"/>
          </ac:spMkLst>
        </pc:spChg>
        <pc:spChg chg="mod ord">
          <ac:chgData name="Dan Dures" userId="a4d20157-df88-481d-80b8-beb62bbedd3b" providerId="ADAL" clId="{F2D97755-EBB8-4809-822B-74F039AA66CB}" dt="2021-05-21T16:30:59.424" v="5211" actId="14100"/>
          <ac:spMkLst>
            <pc:docMk/>
            <pc:sldMk cId="4199616360" sldId="1018"/>
            <ac:spMk id="4" creationId="{479BB95C-612F-41DF-B1A6-137329A17452}"/>
          </ac:spMkLst>
        </pc:spChg>
        <pc:spChg chg="mod">
          <ac:chgData name="Dan Dures" userId="a4d20157-df88-481d-80b8-beb62bbedd3b" providerId="ADAL" clId="{F2D97755-EBB8-4809-822B-74F039AA66CB}" dt="2021-05-21T16:28:54.230" v="5113" actId="1076"/>
          <ac:spMkLst>
            <pc:docMk/>
            <pc:sldMk cId="4199616360" sldId="1018"/>
            <ac:spMk id="7" creationId="{BB2ADED9-792C-4500-BDE7-7D7E127EF791}"/>
          </ac:spMkLst>
        </pc:spChg>
        <pc:spChg chg="del mod">
          <ac:chgData name="Dan Dures" userId="a4d20157-df88-481d-80b8-beb62bbedd3b" providerId="ADAL" clId="{F2D97755-EBB8-4809-822B-74F039AA66CB}" dt="2021-05-21T16:28:28.410" v="5105" actId="478"/>
          <ac:spMkLst>
            <pc:docMk/>
            <pc:sldMk cId="4199616360" sldId="1018"/>
            <ac:spMk id="8" creationId="{3A060363-5E35-4506-96B4-DC66A4BB0B4D}"/>
          </ac:spMkLst>
        </pc:spChg>
        <pc:spChg chg="add mod">
          <ac:chgData name="Dan Dures" userId="a4d20157-df88-481d-80b8-beb62bbedd3b" providerId="ADAL" clId="{F2D97755-EBB8-4809-822B-74F039AA66CB}" dt="2021-05-25T10:16:15.390" v="9938" actId="120"/>
          <ac:spMkLst>
            <pc:docMk/>
            <pc:sldMk cId="4199616360" sldId="1018"/>
            <ac:spMk id="11" creationId="{B8B8CD92-847B-41A6-B909-B0A7754B0FA3}"/>
          </ac:spMkLst>
        </pc:spChg>
        <pc:spChg chg="add mod">
          <ac:chgData name="Dan Dures" userId="a4d20157-df88-481d-80b8-beb62bbedd3b" providerId="ADAL" clId="{F2D97755-EBB8-4809-822B-74F039AA66CB}" dt="2021-05-25T10:16:10.161" v="9937" actId="20577"/>
          <ac:spMkLst>
            <pc:docMk/>
            <pc:sldMk cId="4199616360" sldId="1018"/>
            <ac:spMk id="13" creationId="{3346F7EE-FFE0-4877-992E-DE91EB35DF05}"/>
          </ac:spMkLst>
        </pc:spChg>
        <pc:picChg chg="mod">
          <ac:chgData name="Dan Dures" userId="a4d20157-df88-481d-80b8-beb62bbedd3b" providerId="ADAL" clId="{F2D97755-EBB8-4809-822B-74F039AA66CB}" dt="2021-05-21T16:28:51.739" v="5112" actId="1076"/>
          <ac:picMkLst>
            <pc:docMk/>
            <pc:sldMk cId="4199616360" sldId="1018"/>
            <ac:picMk id="6" creationId="{4976E541-0F96-41C5-8BEC-1C487C2E4E16}"/>
          </ac:picMkLst>
        </pc:picChg>
        <pc:picChg chg="mod">
          <ac:chgData name="Dan Dures" userId="a4d20157-df88-481d-80b8-beb62bbedd3b" providerId="ADAL" clId="{F2D97755-EBB8-4809-822B-74F039AA66CB}" dt="2021-05-21T16:28:46.847" v="5110" actId="1076"/>
          <ac:picMkLst>
            <pc:docMk/>
            <pc:sldMk cId="4199616360" sldId="1018"/>
            <ac:picMk id="9" creationId="{6331949F-9749-4525-A07F-4F77C8546785}"/>
          </ac:picMkLst>
        </pc:picChg>
        <pc:picChg chg="mod">
          <ac:chgData name="Dan Dures" userId="a4d20157-df88-481d-80b8-beb62bbedd3b" providerId="ADAL" clId="{F2D97755-EBB8-4809-822B-74F039AA66CB}" dt="2021-05-21T16:28:49.068" v="5111" actId="1076"/>
          <ac:picMkLst>
            <pc:docMk/>
            <pc:sldMk cId="4199616360" sldId="1018"/>
            <ac:picMk id="10" creationId="{3C0CA37A-3097-401B-AF2D-74EAFB10B8D0}"/>
          </ac:picMkLst>
        </pc:picChg>
        <pc:picChg chg="add mod">
          <ac:chgData name="Dan Dures" userId="a4d20157-df88-481d-80b8-beb62bbedd3b" providerId="ADAL" clId="{F2D97755-EBB8-4809-822B-74F039AA66CB}" dt="2021-05-25T10:15:51.452" v="9907" actId="1076"/>
          <ac:picMkLst>
            <pc:docMk/>
            <pc:sldMk cId="4199616360" sldId="1018"/>
            <ac:picMk id="12" creationId="{5450EEB1-4D33-4D11-AAB2-49C23DF2505F}"/>
          </ac:picMkLst>
        </pc:picChg>
      </pc:sldChg>
      <pc:sldChg chg="del">
        <pc:chgData name="Dan Dures" userId="a4d20157-df88-481d-80b8-beb62bbedd3b" providerId="ADAL" clId="{F2D97755-EBB8-4809-822B-74F039AA66CB}" dt="2021-05-21T10:46:13.479" v="41" actId="47"/>
        <pc:sldMkLst>
          <pc:docMk/>
          <pc:sldMk cId="641753813" sldId="1055"/>
        </pc:sldMkLst>
      </pc:sldChg>
      <pc:sldChg chg="del">
        <pc:chgData name="Dan Dures" userId="a4d20157-df88-481d-80b8-beb62bbedd3b" providerId="ADAL" clId="{F2D97755-EBB8-4809-822B-74F039AA66CB}" dt="2021-05-21T10:46:13.479" v="41" actId="47"/>
        <pc:sldMkLst>
          <pc:docMk/>
          <pc:sldMk cId="2475201207" sldId="1064"/>
        </pc:sldMkLst>
      </pc:sldChg>
      <pc:sldChg chg="del">
        <pc:chgData name="Dan Dures" userId="a4d20157-df88-481d-80b8-beb62bbedd3b" providerId="ADAL" clId="{F2D97755-EBB8-4809-822B-74F039AA66CB}" dt="2021-05-21T10:46:13.479" v="41" actId="47"/>
        <pc:sldMkLst>
          <pc:docMk/>
          <pc:sldMk cId="176920299" sldId="1065"/>
        </pc:sldMkLst>
      </pc:sldChg>
      <pc:sldChg chg="del">
        <pc:chgData name="Dan Dures" userId="a4d20157-df88-481d-80b8-beb62bbedd3b" providerId="ADAL" clId="{F2D97755-EBB8-4809-822B-74F039AA66CB}" dt="2021-05-21T10:46:13.479" v="41" actId="47"/>
        <pc:sldMkLst>
          <pc:docMk/>
          <pc:sldMk cId="801728839" sldId="1068"/>
        </pc:sldMkLst>
      </pc:sldChg>
      <pc:sldChg chg="del">
        <pc:chgData name="Dan Dures" userId="a4d20157-df88-481d-80b8-beb62bbedd3b" providerId="ADAL" clId="{F2D97755-EBB8-4809-822B-74F039AA66CB}" dt="2021-05-21T10:46:13.479" v="41" actId="47"/>
        <pc:sldMkLst>
          <pc:docMk/>
          <pc:sldMk cId="1404432856" sldId="1069"/>
        </pc:sldMkLst>
      </pc:sldChg>
      <pc:sldChg chg="del">
        <pc:chgData name="Dan Dures" userId="a4d20157-df88-481d-80b8-beb62bbedd3b" providerId="ADAL" clId="{F2D97755-EBB8-4809-822B-74F039AA66CB}" dt="2021-05-21T10:46:13.479" v="41" actId="47"/>
        <pc:sldMkLst>
          <pc:docMk/>
          <pc:sldMk cId="512750481" sldId="1070"/>
        </pc:sldMkLst>
      </pc:sldChg>
      <pc:sldChg chg="del">
        <pc:chgData name="Dan Dures" userId="a4d20157-df88-481d-80b8-beb62bbedd3b" providerId="ADAL" clId="{F2D97755-EBB8-4809-822B-74F039AA66CB}" dt="2021-05-21T10:46:13.479" v="41" actId="47"/>
        <pc:sldMkLst>
          <pc:docMk/>
          <pc:sldMk cId="72860333" sldId="1071"/>
        </pc:sldMkLst>
      </pc:sldChg>
      <pc:sldChg chg="del">
        <pc:chgData name="Dan Dures" userId="a4d20157-df88-481d-80b8-beb62bbedd3b" providerId="ADAL" clId="{F2D97755-EBB8-4809-822B-74F039AA66CB}" dt="2021-05-21T10:46:13.479" v="41" actId="47"/>
        <pc:sldMkLst>
          <pc:docMk/>
          <pc:sldMk cId="3657893604" sldId="1072"/>
        </pc:sldMkLst>
      </pc:sldChg>
      <pc:sldChg chg="del">
        <pc:chgData name="Dan Dures" userId="a4d20157-df88-481d-80b8-beb62bbedd3b" providerId="ADAL" clId="{F2D97755-EBB8-4809-822B-74F039AA66CB}" dt="2021-05-21T10:46:13.479" v="41" actId="47"/>
        <pc:sldMkLst>
          <pc:docMk/>
          <pc:sldMk cId="3091766794" sldId="1073"/>
        </pc:sldMkLst>
      </pc:sldChg>
      <pc:sldChg chg="del">
        <pc:chgData name="Dan Dures" userId="a4d20157-df88-481d-80b8-beb62bbedd3b" providerId="ADAL" clId="{F2D97755-EBB8-4809-822B-74F039AA66CB}" dt="2021-05-21T10:46:13.479" v="41" actId="47"/>
        <pc:sldMkLst>
          <pc:docMk/>
          <pc:sldMk cId="2900349688" sldId="1074"/>
        </pc:sldMkLst>
      </pc:sldChg>
      <pc:sldChg chg="del">
        <pc:chgData name="Dan Dures" userId="a4d20157-df88-481d-80b8-beb62bbedd3b" providerId="ADAL" clId="{F2D97755-EBB8-4809-822B-74F039AA66CB}" dt="2021-05-21T10:46:13.479" v="41" actId="47"/>
        <pc:sldMkLst>
          <pc:docMk/>
          <pc:sldMk cId="550075812" sldId="1075"/>
        </pc:sldMkLst>
      </pc:sldChg>
      <pc:sldChg chg="del">
        <pc:chgData name="Dan Dures" userId="a4d20157-df88-481d-80b8-beb62bbedd3b" providerId="ADAL" clId="{F2D97755-EBB8-4809-822B-74F039AA66CB}" dt="2021-05-21T10:46:13.479" v="41" actId="47"/>
        <pc:sldMkLst>
          <pc:docMk/>
          <pc:sldMk cId="760339776" sldId="1076"/>
        </pc:sldMkLst>
      </pc:sldChg>
      <pc:sldChg chg="del">
        <pc:chgData name="Dan Dures" userId="a4d20157-df88-481d-80b8-beb62bbedd3b" providerId="ADAL" clId="{F2D97755-EBB8-4809-822B-74F039AA66CB}" dt="2021-05-21T10:46:13.479" v="41" actId="47"/>
        <pc:sldMkLst>
          <pc:docMk/>
          <pc:sldMk cId="378418201" sldId="1077"/>
        </pc:sldMkLst>
      </pc:sldChg>
      <pc:sldChg chg="del">
        <pc:chgData name="Dan Dures" userId="a4d20157-df88-481d-80b8-beb62bbedd3b" providerId="ADAL" clId="{F2D97755-EBB8-4809-822B-74F039AA66CB}" dt="2021-05-21T10:46:13.479" v="41" actId="47"/>
        <pc:sldMkLst>
          <pc:docMk/>
          <pc:sldMk cId="3379959344" sldId="1078"/>
        </pc:sldMkLst>
      </pc:sldChg>
      <pc:sldChg chg="del">
        <pc:chgData name="Dan Dures" userId="a4d20157-df88-481d-80b8-beb62bbedd3b" providerId="ADAL" clId="{F2D97755-EBB8-4809-822B-74F039AA66CB}" dt="2021-05-21T10:46:13.479" v="41" actId="47"/>
        <pc:sldMkLst>
          <pc:docMk/>
          <pc:sldMk cId="3215904422" sldId="1079"/>
        </pc:sldMkLst>
      </pc:sldChg>
      <pc:sldChg chg="del">
        <pc:chgData name="Dan Dures" userId="a4d20157-df88-481d-80b8-beb62bbedd3b" providerId="ADAL" clId="{F2D97755-EBB8-4809-822B-74F039AA66CB}" dt="2021-05-21T10:46:13.479" v="41" actId="47"/>
        <pc:sldMkLst>
          <pc:docMk/>
          <pc:sldMk cId="965942953" sldId="1080"/>
        </pc:sldMkLst>
      </pc:sldChg>
      <pc:sldChg chg="del">
        <pc:chgData name="Dan Dures" userId="a4d20157-df88-481d-80b8-beb62bbedd3b" providerId="ADAL" clId="{F2D97755-EBB8-4809-822B-74F039AA66CB}" dt="2021-05-21T10:46:13.479" v="41" actId="47"/>
        <pc:sldMkLst>
          <pc:docMk/>
          <pc:sldMk cId="3718657928" sldId="1081"/>
        </pc:sldMkLst>
      </pc:sldChg>
      <pc:sldChg chg="addSp delSp modSp add mod modClrScheme chgLayout">
        <pc:chgData name="Dan Dures" userId="a4d20157-df88-481d-80b8-beb62bbedd3b" providerId="ADAL" clId="{F2D97755-EBB8-4809-822B-74F039AA66CB}" dt="2021-06-11T13:07:28.215" v="13230" actId="6549"/>
        <pc:sldMkLst>
          <pc:docMk/>
          <pc:sldMk cId="3669506027" sldId="2144868046"/>
        </pc:sldMkLst>
        <pc:spChg chg="mod ord">
          <ac:chgData name="Dan Dures" userId="a4d20157-df88-481d-80b8-beb62bbedd3b" providerId="ADAL" clId="{F2D97755-EBB8-4809-822B-74F039AA66CB}" dt="2021-05-26T10:16:14.863" v="10015" actId="108"/>
          <ac:spMkLst>
            <pc:docMk/>
            <pc:sldMk cId="3669506027" sldId="2144868046"/>
            <ac:spMk id="2" creationId="{B4E309E6-D9BF-4C6A-9AD2-1B99361F012D}"/>
          </ac:spMkLst>
        </pc:spChg>
        <pc:spChg chg="mod">
          <ac:chgData name="Dan Dures" userId="a4d20157-df88-481d-80b8-beb62bbedd3b" providerId="ADAL" clId="{F2D97755-EBB8-4809-822B-74F039AA66CB}" dt="2021-06-11T13:05:10.765" v="13063" actId="113"/>
          <ac:spMkLst>
            <pc:docMk/>
            <pc:sldMk cId="3669506027" sldId="2144868046"/>
            <ac:spMk id="8" creationId="{C7F95C67-474E-4E12-8E14-7433CF3BE51C}"/>
          </ac:spMkLst>
        </pc:spChg>
        <pc:spChg chg="add del mod">
          <ac:chgData name="Dan Dures" userId="a4d20157-df88-481d-80b8-beb62bbedd3b" providerId="ADAL" clId="{F2D97755-EBB8-4809-822B-74F039AA66CB}" dt="2021-06-11T13:04:28.216" v="13049" actId="478"/>
          <ac:spMkLst>
            <pc:docMk/>
            <pc:sldMk cId="3669506027" sldId="2144868046"/>
            <ac:spMk id="13" creationId="{766DD64D-7188-45E5-803E-4D7563B82974}"/>
          </ac:spMkLst>
        </pc:spChg>
        <pc:spChg chg="add mod">
          <ac:chgData name="Dan Dures" userId="a4d20157-df88-481d-80b8-beb62bbedd3b" providerId="ADAL" clId="{F2D97755-EBB8-4809-822B-74F039AA66CB}" dt="2021-06-11T13:04:05.751" v="13045" actId="14100"/>
          <ac:spMkLst>
            <pc:docMk/>
            <pc:sldMk cId="3669506027" sldId="2144868046"/>
            <ac:spMk id="16" creationId="{5B952551-2581-4791-81E0-5D3CA29A4557}"/>
          </ac:spMkLst>
        </pc:spChg>
        <pc:spChg chg="mod">
          <ac:chgData name="Dan Dures" userId="a4d20157-df88-481d-80b8-beb62bbedd3b" providerId="ADAL" clId="{F2D97755-EBB8-4809-822B-74F039AA66CB}" dt="2021-06-11T13:07:20.634" v="13210" actId="20577"/>
          <ac:spMkLst>
            <pc:docMk/>
            <pc:sldMk cId="3669506027" sldId="2144868046"/>
            <ac:spMk id="17" creationId="{6B2624C5-86D5-4CC7-910E-92FE01FE206E}"/>
          </ac:spMkLst>
        </pc:spChg>
        <pc:spChg chg="add mod">
          <ac:chgData name="Dan Dures" userId="a4d20157-df88-481d-80b8-beb62bbedd3b" providerId="ADAL" clId="{F2D97755-EBB8-4809-822B-74F039AA66CB}" dt="2021-06-11T13:04:13.753" v="13048" actId="1076"/>
          <ac:spMkLst>
            <pc:docMk/>
            <pc:sldMk cId="3669506027" sldId="2144868046"/>
            <ac:spMk id="18" creationId="{B6023FEC-50C3-4029-B92B-389C5C660F58}"/>
          </ac:spMkLst>
        </pc:spChg>
        <pc:spChg chg="mod">
          <ac:chgData name="Dan Dures" userId="a4d20157-df88-481d-80b8-beb62bbedd3b" providerId="ADAL" clId="{F2D97755-EBB8-4809-822B-74F039AA66CB}" dt="2021-06-11T13:07:28.215" v="13230" actId="6549"/>
          <ac:spMkLst>
            <pc:docMk/>
            <pc:sldMk cId="3669506027" sldId="2144868046"/>
            <ac:spMk id="19" creationId="{1F1839BA-54B6-4861-A292-0D4F2C834F3D}"/>
          </ac:spMkLst>
        </pc:spChg>
        <pc:spChg chg="add mod">
          <ac:chgData name="Dan Dures" userId="a4d20157-df88-481d-80b8-beb62bbedd3b" providerId="ADAL" clId="{F2D97755-EBB8-4809-822B-74F039AA66CB}" dt="2021-06-11T13:04:50.360" v="13055" actId="14100"/>
          <ac:spMkLst>
            <pc:docMk/>
            <pc:sldMk cId="3669506027" sldId="2144868046"/>
            <ac:spMk id="20" creationId="{1AA8A46E-95FE-48DD-A716-BEA31CA3D7D1}"/>
          </ac:spMkLst>
        </pc:spChg>
        <pc:spChg chg="add mod">
          <ac:chgData name="Dan Dures" userId="a4d20157-df88-481d-80b8-beb62bbedd3b" providerId="ADAL" clId="{F2D97755-EBB8-4809-822B-74F039AA66CB}" dt="2021-06-11T13:06:00.483" v="13189" actId="113"/>
          <ac:spMkLst>
            <pc:docMk/>
            <pc:sldMk cId="3669506027" sldId="2144868046"/>
            <ac:spMk id="21" creationId="{9D9994BF-650C-40F4-9FFE-35164B032719}"/>
          </ac:spMkLst>
        </pc:spChg>
        <pc:spChg chg="add mod">
          <ac:chgData name="Dan Dures" userId="a4d20157-df88-481d-80b8-beb62bbedd3b" providerId="ADAL" clId="{F2D97755-EBB8-4809-822B-74F039AA66CB}" dt="2021-06-11T13:06:36.992" v="13192" actId="207"/>
          <ac:spMkLst>
            <pc:docMk/>
            <pc:sldMk cId="3669506027" sldId="2144868046"/>
            <ac:spMk id="22" creationId="{899C40B7-2EB6-4F11-A777-CC12412C6502}"/>
          </ac:spMkLst>
        </pc:spChg>
        <pc:picChg chg="mod">
          <ac:chgData name="Dan Dures" userId="a4d20157-df88-481d-80b8-beb62bbedd3b" providerId="ADAL" clId="{F2D97755-EBB8-4809-822B-74F039AA66CB}" dt="2021-06-11T13:04:52.284" v="13056" actId="1076"/>
          <ac:picMkLst>
            <pc:docMk/>
            <pc:sldMk cId="3669506027" sldId="2144868046"/>
            <ac:picMk id="4" creationId="{894D531C-6B50-4E5F-A9B5-484AF6911DE4}"/>
          </ac:picMkLst>
        </pc:picChg>
      </pc:sldChg>
      <pc:sldChg chg="addSp delSp modSp new mod modClrScheme delAnim modAnim chgLayout">
        <pc:chgData name="Dan Dures" userId="a4d20157-df88-481d-80b8-beb62bbedd3b" providerId="ADAL" clId="{F2D97755-EBB8-4809-822B-74F039AA66CB}" dt="2021-05-26T10:14:56.416" v="10008" actId="108"/>
        <pc:sldMkLst>
          <pc:docMk/>
          <pc:sldMk cId="2121011522" sldId="2144868047"/>
        </pc:sldMkLst>
        <pc:spChg chg="del mod ord">
          <ac:chgData name="Dan Dures" userId="a4d20157-df88-481d-80b8-beb62bbedd3b" providerId="ADAL" clId="{F2D97755-EBB8-4809-822B-74F039AA66CB}" dt="2021-05-21T16:35:22.751" v="5259" actId="700"/>
          <ac:spMkLst>
            <pc:docMk/>
            <pc:sldMk cId="2121011522" sldId="2144868047"/>
            <ac:spMk id="2" creationId="{0510DE19-85B4-42F1-A5BE-A9673D2D3A54}"/>
          </ac:spMkLst>
        </pc:spChg>
        <pc:spChg chg="del">
          <ac:chgData name="Dan Dures" userId="a4d20157-df88-481d-80b8-beb62bbedd3b" providerId="ADAL" clId="{F2D97755-EBB8-4809-822B-74F039AA66CB}" dt="2021-05-21T16:35:22.751" v="5259" actId="700"/>
          <ac:spMkLst>
            <pc:docMk/>
            <pc:sldMk cId="2121011522" sldId="2144868047"/>
            <ac:spMk id="3" creationId="{C2338F11-5DE6-4438-99F7-8355C25567D8}"/>
          </ac:spMkLst>
        </pc:spChg>
        <pc:spChg chg="add mod ord">
          <ac:chgData name="Dan Dures" userId="a4d20157-df88-481d-80b8-beb62bbedd3b" providerId="ADAL" clId="{F2D97755-EBB8-4809-822B-74F039AA66CB}" dt="2021-05-26T10:14:56.416" v="10008" actId="108"/>
          <ac:spMkLst>
            <pc:docMk/>
            <pc:sldMk cId="2121011522" sldId="2144868047"/>
            <ac:spMk id="4" creationId="{3DE1FBF3-67E5-4165-A81F-F7D8B951EDAF}"/>
          </ac:spMkLst>
        </pc:spChg>
        <pc:spChg chg="add del mod">
          <ac:chgData name="Dan Dures" userId="a4d20157-df88-481d-80b8-beb62bbedd3b" providerId="ADAL" clId="{F2D97755-EBB8-4809-822B-74F039AA66CB}" dt="2021-05-21T16:37:22.696" v="5340" actId="478"/>
          <ac:spMkLst>
            <pc:docMk/>
            <pc:sldMk cId="2121011522" sldId="2144868047"/>
            <ac:spMk id="7" creationId="{DA9A3367-5FA2-4C57-A701-1AA22F583A50}"/>
          </ac:spMkLst>
        </pc:spChg>
        <pc:spChg chg="add del mod">
          <ac:chgData name="Dan Dures" userId="a4d20157-df88-481d-80b8-beb62bbedd3b" providerId="ADAL" clId="{F2D97755-EBB8-4809-822B-74F039AA66CB}" dt="2021-05-21T16:38:37.894" v="5355" actId="478"/>
          <ac:spMkLst>
            <pc:docMk/>
            <pc:sldMk cId="2121011522" sldId="2144868047"/>
            <ac:spMk id="8" creationId="{B13483E1-3F3E-458D-AE12-D97AF80AD6AC}"/>
          </ac:spMkLst>
        </pc:spChg>
        <pc:spChg chg="add del mod">
          <ac:chgData name="Dan Dures" userId="a4d20157-df88-481d-80b8-beb62bbedd3b" providerId="ADAL" clId="{F2D97755-EBB8-4809-822B-74F039AA66CB}" dt="2021-05-21T16:38:37.894" v="5355" actId="478"/>
          <ac:spMkLst>
            <pc:docMk/>
            <pc:sldMk cId="2121011522" sldId="2144868047"/>
            <ac:spMk id="9" creationId="{DAC2EDA8-67EB-4B2D-9934-3F88398A13AB}"/>
          </ac:spMkLst>
        </pc:spChg>
        <pc:spChg chg="add mod">
          <ac:chgData name="Dan Dures" userId="a4d20157-df88-481d-80b8-beb62bbedd3b" providerId="ADAL" clId="{F2D97755-EBB8-4809-822B-74F039AA66CB}" dt="2021-05-25T08:23:20.227" v="7858" actId="1076"/>
          <ac:spMkLst>
            <pc:docMk/>
            <pc:sldMk cId="2121011522" sldId="2144868047"/>
            <ac:spMk id="10" creationId="{B770DB9F-8AD2-4BE6-82AD-3737C079F8BD}"/>
          </ac:spMkLst>
        </pc:spChg>
        <pc:spChg chg="add del mod">
          <ac:chgData name="Dan Dures" userId="a4d20157-df88-481d-80b8-beb62bbedd3b" providerId="ADAL" clId="{F2D97755-EBB8-4809-822B-74F039AA66CB}" dt="2021-05-21T16:38:16.281" v="5352" actId="478"/>
          <ac:spMkLst>
            <pc:docMk/>
            <pc:sldMk cId="2121011522" sldId="2144868047"/>
            <ac:spMk id="10" creationId="{F25CBAE2-635F-41AC-A849-D4BEEB43B7E7}"/>
          </ac:spMkLst>
        </pc:spChg>
        <pc:spChg chg="add mod">
          <ac:chgData name="Dan Dures" userId="a4d20157-df88-481d-80b8-beb62bbedd3b" providerId="ADAL" clId="{F2D97755-EBB8-4809-822B-74F039AA66CB}" dt="2021-05-25T08:23:20.227" v="7858" actId="1076"/>
          <ac:spMkLst>
            <pc:docMk/>
            <pc:sldMk cId="2121011522" sldId="2144868047"/>
            <ac:spMk id="11" creationId="{7192D8DC-0A57-48C0-A87D-16545BF15650}"/>
          </ac:spMkLst>
        </pc:spChg>
        <pc:spChg chg="add del mod">
          <ac:chgData name="Dan Dures" userId="a4d20157-df88-481d-80b8-beb62bbedd3b" providerId="ADAL" clId="{F2D97755-EBB8-4809-822B-74F039AA66CB}" dt="2021-05-21T16:38:37.894" v="5355" actId="478"/>
          <ac:spMkLst>
            <pc:docMk/>
            <pc:sldMk cId="2121011522" sldId="2144868047"/>
            <ac:spMk id="12" creationId="{F88537BB-3384-4BDC-9F74-51B13CDD09E1}"/>
          </ac:spMkLst>
        </pc:spChg>
        <pc:spChg chg="add del mod">
          <ac:chgData name="Dan Dures" userId="a4d20157-df88-481d-80b8-beb62bbedd3b" providerId="ADAL" clId="{F2D97755-EBB8-4809-822B-74F039AA66CB}" dt="2021-05-21T16:38:37.894" v="5355" actId="478"/>
          <ac:spMkLst>
            <pc:docMk/>
            <pc:sldMk cId="2121011522" sldId="2144868047"/>
            <ac:spMk id="13" creationId="{E59623AE-8441-4B88-9344-4EE5E1A5673F}"/>
          </ac:spMkLst>
        </pc:spChg>
        <pc:spChg chg="add del mod">
          <ac:chgData name="Dan Dures" userId="a4d20157-df88-481d-80b8-beb62bbedd3b" providerId="ADAL" clId="{F2D97755-EBB8-4809-822B-74F039AA66CB}" dt="2021-05-21T16:38:19.206" v="5353" actId="478"/>
          <ac:spMkLst>
            <pc:docMk/>
            <pc:sldMk cId="2121011522" sldId="2144868047"/>
            <ac:spMk id="14" creationId="{D3423213-85D9-42CC-828F-F97758CFE066}"/>
          </ac:spMkLst>
        </pc:spChg>
        <pc:spChg chg="add mod">
          <ac:chgData name="Dan Dures" userId="a4d20157-df88-481d-80b8-beb62bbedd3b" providerId="ADAL" clId="{F2D97755-EBB8-4809-822B-74F039AA66CB}" dt="2021-05-25T08:23:20.227" v="7858" actId="1076"/>
          <ac:spMkLst>
            <pc:docMk/>
            <pc:sldMk cId="2121011522" sldId="2144868047"/>
            <ac:spMk id="15" creationId="{17270EDA-0A15-4900-876F-4D210F905136}"/>
          </ac:spMkLst>
        </pc:spChg>
        <pc:spChg chg="add mod">
          <ac:chgData name="Dan Dures" userId="a4d20157-df88-481d-80b8-beb62bbedd3b" providerId="ADAL" clId="{F2D97755-EBB8-4809-822B-74F039AA66CB}" dt="2021-05-25T08:23:20.227" v="7858" actId="1076"/>
          <ac:spMkLst>
            <pc:docMk/>
            <pc:sldMk cId="2121011522" sldId="2144868047"/>
            <ac:spMk id="16" creationId="{466EDC55-8E3E-41F7-893A-0303CBF2BF9E}"/>
          </ac:spMkLst>
        </pc:spChg>
        <pc:spChg chg="add mod">
          <ac:chgData name="Dan Dures" userId="a4d20157-df88-481d-80b8-beb62bbedd3b" providerId="ADAL" clId="{F2D97755-EBB8-4809-822B-74F039AA66CB}" dt="2021-05-25T08:23:20.227" v="7858" actId="1076"/>
          <ac:spMkLst>
            <pc:docMk/>
            <pc:sldMk cId="2121011522" sldId="2144868047"/>
            <ac:spMk id="17" creationId="{8BF7BE4B-BB8E-4747-A2C5-B8B69799D621}"/>
          </ac:spMkLst>
        </pc:spChg>
        <pc:spChg chg="add del mod">
          <ac:chgData name="Dan Dures" userId="a4d20157-df88-481d-80b8-beb62bbedd3b" providerId="ADAL" clId="{F2D97755-EBB8-4809-822B-74F039AA66CB}" dt="2021-05-21T16:39:18.788" v="5365" actId="478"/>
          <ac:spMkLst>
            <pc:docMk/>
            <pc:sldMk cId="2121011522" sldId="2144868047"/>
            <ac:spMk id="18" creationId="{A07112B5-C347-4C0D-AA87-B38A0FDF4B5A}"/>
          </ac:spMkLst>
        </pc:spChg>
        <pc:spChg chg="add mod">
          <ac:chgData name="Dan Dures" userId="a4d20157-df88-481d-80b8-beb62bbedd3b" providerId="ADAL" clId="{F2D97755-EBB8-4809-822B-74F039AA66CB}" dt="2021-05-24T08:51:38.169" v="6111" actId="113"/>
          <ac:spMkLst>
            <pc:docMk/>
            <pc:sldMk cId="2121011522" sldId="2144868047"/>
            <ac:spMk id="19" creationId="{E8C18DB6-10BC-4A1B-839B-B452FDCAF6DB}"/>
          </ac:spMkLst>
        </pc:spChg>
        <pc:spChg chg="add mod">
          <ac:chgData name="Dan Dures" userId="a4d20157-df88-481d-80b8-beb62bbedd3b" providerId="ADAL" clId="{F2D97755-EBB8-4809-822B-74F039AA66CB}" dt="2021-05-24T08:51:41.987" v="6112" actId="113"/>
          <ac:spMkLst>
            <pc:docMk/>
            <pc:sldMk cId="2121011522" sldId="2144868047"/>
            <ac:spMk id="20" creationId="{10950F52-FB1E-4CFB-8CA5-0CADAD01E818}"/>
          </ac:spMkLst>
        </pc:spChg>
        <pc:picChg chg="add mod modCrop">
          <ac:chgData name="Dan Dures" userId="a4d20157-df88-481d-80b8-beb62bbedd3b" providerId="ADAL" clId="{F2D97755-EBB8-4809-822B-74F039AA66CB}" dt="2021-05-25T08:23:20.227" v="7858" actId="1076"/>
          <ac:picMkLst>
            <pc:docMk/>
            <pc:sldMk cId="2121011522" sldId="2144868047"/>
            <ac:picMk id="6" creationId="{7CA24E7C-3C21-4E08-8249-6113F9819653}"/>
          </ac:picMkLst>
        </pc:picChg>
      </pc:sldChg>
      <pc:sldChg chg="addSp delSp modSp add mod">
        <pc:chgData name="Dan Dures" userId="a4d20157-df88-481d-80b8-beb62bbedd3b" providerId="ADAL" clId="{F2D97755-EBB8-4809-822B-74F039AA66CB}" dt="2021-05-26T10:16:08.472" v="10012" actId="108"/>
        <pc:sldMkLst>
          <pc:docMk/>
          <pc:sldMk cId="810903901" sldId="2144868048"/>
        </pc:sldMkLst>
        <pc:spChg chg="mod">
          <ac:chgData name="Dan Dures" userId="a4d20157-df88-481d-80b8-beb62bbedd3b" providerId="ADAL" clId="{F2D97755-EBB8-4809-822B-74F039AA66CB}" dt="2021-05-26T10:16:08.472" v="10012" actId="108"/>
          <ac:spMkLst>
            <pc:docMk/>
            <pc:sldMk cId="810903901" sldId="2144868048"/>
            <ac:spMk id="3" creationId="{909BCB97-29BF-4E67-B8B8-C4FF9E367171}"/>
          </ac:spMkLst>
        </pc:spChg>
        <pc:spChg chg="mod">
          <ac:chgData name="Dan Dures" userId="a4d20157-df88-481d-80b8-beb62bbedd3b" providerId="ADAL" clId="{F2D97755-EBB8-4809-822B-74F039AA66CB}" dt="2021-05-25T10:16:36.734" v="9940" actId="1076"/>
          <ac:spMkLst>
            <pc:docMk/>
            <pc:sldMk cId="810903901" sldId="2144868048"/>
            <ac:spMk id="4" creationId="{1C868A6B-1F55-4603-991F-D19A7A396CB6}"/>
          </ac:spMkLst>
        </pc:spChg>
        <pc:picChg chg="add del mod">
          <ac:chgData name="Dan Dures" userId="a4d20157-df88-481d-80b8-beb62bbedd3b" providerId="ADAL" clId="{F2D97755-EBB8-4809-822B-74F039AA66CB}" dt="2021-05-25T10:07:37.826" v="9779" actId="21"/>
          <ac:picMkLst>
            <pc:docMk/>
            <pc:sldMk cId="810903901" sldId="2144868048"/>
            <ac:picMk id="5" creationId="{0140FCF5-466F-438F-A6FD-F2AC062F0062}"/>
          </ac:picMkLst>
        </pc:picChg>
        <pc:picChg chg="add del mod">
          <ac:chgData name="Dan Dures" userId="a4d20157-df88-481d-80b8-beb62bbedd3b" providerId="ADAL" clId="{F2D97755-EBB8-4809-822B-74F039AA66CB}" dt="2021-05-25T10:07:37.826" v="9779" actId="21"/>
          <ac:picMkLst>
            <pc:docMk/>
            <pc:sldMk cId="810903901" sldId="2144868048"/>
            <ac:picMk id="7" creationId="{B1FC11A8-1851-442C-8638-6BBFF82E8913}"/>
          </ac:picMkLst>
        </pc:picChg>
        <pc:picChg chg="add del mod modCrop">
          <ac:chgData name="Dan Dures" userId="a4d20157-df88-481d-80b8-beb62bbedd3b" providerId="ADAL" clId="{F2D97755-EBB8-4809-822B-74F039AA66CB}" dt="2021-05-25T10:07:37.826" v="9779" actId="21"/>
          <ac:picMkLst>
            <pc:docMk/>
            <pc:sldMk cId="810903901" sldId="2144868048"/>
            <ac:picMk id="9" creationId="{442BEBE6-004A-45C6-BFB9-B25E281847A6}"/>
          </ac:picMkLst>
        </pc:picChg>
        <pc:picChg chg="add del mod">
          <ac:chgData name="Dan Dures" userId="a4d20157-df88-481d-80b8-beb62bbedd3b" providerId="ADAL" clId="{F2D97755-EBB8-4809-822B-74F039AA66CB}" dt="2021-05-25T10:18:09.397" v="9944" actId="478"/>
          <ac:picMkLst>
            <pc:docMk/>
            <pc:sldMk cId="810903901" sldId="2144868048"/>
            <ac:picMk id="2050" creationId="{03F41C91-2985-4AC3-AE80-374FDC694B7C}"/>
          </ac:picMkLst>
        </pc:picChg>
        <pc:picChg chg="add del mod">
          <ac:chgData name="Dan Dures" userId="a4d20157-df88-481d-80b8-beb62bbedd3b" providerId="ADAL" clId="{F2D97755-EBB8-4809-822B-74F039AA66CB}" dt="2021-05-25T10:19:04.278" v="9950" actId="478"/>
          <ac:picMkLst>
            <pc:docMk/>
            <pc:sldMk cId="810903901" sldId="2144868048"/>
            <ac:picMk id="2052" creationId="{1F9B5679-56FB-43AA-A0E8-AC002255CE50}"/>
          </ac:picMkLst>
        </pc:picChg>
        <pc:picChg chg="add mod">
          <ac:chgData name="Dan Dures" userId="a4d20157-df88-481d-80b8-beb62bbedd3b" providerId="ADAL" clId="{F2D97755-EBB8-4809-822B-74F039AA66CB}" dt="2021-05-25T10:19:46.796" v="9952" actId="1076"/>
          <ac:picMkLst>
            <pc:docMk/>
            <pc:sldMk cId="810903901" sldId="2144868048"/>
            <ac:picMk id="2054" creationId="{3460E687-7DB5-47DD-8F72-D72BF7B79617}"/>
          </ac:picMkLst>
        </pc:picChg>
      </pc:sldChg>
      <pc:sldChg chg="add del">
        <pc:chgData name="Dan Dures" userId="a4d20157-df88-481d-80b8-beb62bbedd3b" providerId="ADAL" clId="{F2D97755-EBB8-4809-822B-74F039AA66CB}" dt="2021-05-21T21:17:10.173" v="5702"/>
        <pc:sldMkLst>
          <pc:docMk/>
          <pc:sldMk cId="1187101809" sldId="2144868049"/>
        </pc:sldMkLst>
      </pc:sldChg>
      <pc:sldChg chg="addSp delSp modSp new mod modClrScheme modAnim chgLayout">
        <pc:chgData name="Dan Dures" userId="a4d20157-df88-481d-80b8-beb62bbedd3b" providerId="ADAL" clId="{F2D97755-EBB8-4809-822B-74F039AA66CB}" dt="2021-06-11T13:02:48.112" v="13041" actId="1076"/>
        <pc:sldMkLst>
          <pc:docMk/>
          <pc:sldMk cId="1793278743" sldId="2144868049"/>
        </pc:sldMkLst>
        <pc:spChg chg="add mod">
          <ac:chgData name="Dan Dures" userId="a4d20157-df88-481d-80b8-beb62bbedd3b" providerId="ADAL" clId="{F2D97755-EBB8-4809-822B-74F039AA66CB}" dt="2021-06-11T13:02:48.112" v="13041" actId="1076"/>
          <ac:spMkLst>
            <pc:docMk/>
            <pc:sldMk cId="1793278743" sldId="2144868049"/>
            <ac:spMk id="2" creationId="{0E7C3A75-7F14-4A5A-A1CF-43D983F2461A}"/>
          </ac:spMkLst>
        </pc:spChg>
        <pc:spChg chg="del mod ord">
          <ac:chgData name="Dan Dures" userId="a4d20157-df88-481d-80b8-beb62bbedd3b" providerId="ADAL" clId="{F2D97755-EBB8-4809-822B-74F039AA66CB}" dt="2021-05-21T21:17:25.272" v="5705" actId="700"/>
          <ac:spMkLst>
            <pc:docMk/>
            <pc:sldMk cId="1793278743" sldId="2144868049"/>
            <ac:spMk id="2" creationId="{7AFBB4CE-404B-4A83-93C8-17F1EB91857B}"/>
          </ac:spMkLst>
        </pc:spChg>
        <pc:spChg chg="del">
          <ac:chgData name="Dan Dures" userId="a4d20157-df88-481d-80b8-beb62bbedd3b" providerId="ADAL" clId="{F2D97755-EBB8-4809-822B-74F039AA66CB}" dt="2021-05-21T21:17:25.272" v="5705" actId="700"/>
          <ac:spMkLst>
            <pc:docMk/>
            <pc:sldMk cId="1793278743" sldId="2144868049"/>
            <ac:spMk id="3" creationId="{C608F3B2-67C2-4472-9158-18AB80A0BCC2}"/>
          </ac:spMkLst>
        </pc:spChg>
        <pc:spChg chg="add mod ord">
          <ac:chgData name="Dan Dures" userId="a4d20157-df88-481d-80b8-beb62bbedd3b" providerId="ADAL" clId="{F2D97755-EBB8-4809-822B-74F039AA66CB}" dt="2021-05-26T10:16:10.640" v="10013" actId="108"/>
          <ac:spMkLst>
            <pc:docMk/>
            <pc:sldMk cId="1793278743" sldId="2144868049"/>
            <ac:spMk id="4" creationId="{28D2F755-2A39-474E-8068-ABC42900CDD4}"/>
          </ac:spMkLst>
        </pc:spChg>
        <pc:spChg chg="add mod">
          <ac:chgData name="Dan Dures" userId="a4d20157-df88-481d-80b8-beb62bbedd3b" providerId="ADAL" clId="{F2D97755-EBB8-4809-822B-74F039AA66CB}" dt="2021-05-25T08:25:23.302" v="7872" actId="14100"/>
          <ac:spMkLst>
            <pc:docMk/>
            <pc:sldMk cId="1793278743" sldId="2144868049"/>
            <ac:spMk id="7" creationId="{C3CF5BF9-C51A-4041-9AFA-C7C3444AB482}"/>
          </ac:spMkLst>
        </pc:spChg>
        <pc:spChg chg="add mod ord">
          <ac:chgData name="Dan Dures" userId="a4d20157-df88-481d-80b8-beb62bbedd3b" providerId="ADAL" clId="{F2D97755-EBB8-4809-822B-74F039AA66CB}" dt="2021-05-25T08:26:32.429" v="7882" actId="166"/>
          <ac:spMkLst>
            <pc:docMk/>
            <pc:sldMk cId="1793278743" sldId="2144868049"/>
            <ac:spMk id="8" creationId="{AD403B83-F3CA-4D55-A908-134273A84A98}"/>
          </ac:spMkLst>
        </pc:spChg>
        <pc:spChg chg="add mod">
          <ac:chgData name="Dan Dures" userId="a4d20157-df88-481d-80b8-beb62bbedd3b" providerId="ADAL" clId="{F2D97755-EBB8-4809-822B-74F039AA66CB}" dt="2021-05-25T08:35:17.053" v="8190" actId="14100"/>
          <ac:spMkLst>
            <pc:docMk/>
            <pc:sldMk cId="1793278743" sldId="2144868049"/>
            <ac:spMk id="13" creationId="{BBEB8D73-6098-4749-9FE0-B5DA2F565B37}"/>
          </ac:spMkLst>
        </pc:spChg>
        <pc:spChg chg="add mod">
          <ac:chgData name="Dan Dures" userId="a4d20157-df88-481d-80b8-beb62bbedd3b" providerId="ADAL" clId="{F2D97755-EBB8-4809-822B-74F039AA66CB}" dt="2021-05-25T08:35:40.061" v="8203" actId="1038"/>
          <ac:spMkLst>
            <pc:docMk/>
            <pc:sldMk cId="1793278743" sldId="2144868049"/>
            <ac:spMk id="14" creationId="{E5F0EA15-B230-4B3F-89D2-9249A8E748A9}"/>
          </ac:spMkLst>
        </pc:spChg>
        <pc:picChg chg="add del mod ord">
          <ac:chgData name="Dan Dures" userId="a4d20157-df88-481d-80b8-beb62bbedd3b" providerId="ADAL" clId="{F2D97755-EBB8-4809-822B-74F039AA66CB}" dt="2021-05-25T08:26:25.347" v="7878" actId="478"/>
          <ac:picMkLst>
            <pc:docMk/>
            <pc:sldMk cId="1793278743" sldId="2144868049"/>
            <ac:picMk id="3" creationId="{34A6B75E-B5CB-4F52-96D6-292DF1A59EF7}"/>
          </ac:picMkLst>
        </pc:picChg>
        <pc:picChg chg="add mod modCrop">
          <ac:chgData name="Dan Dures" userId="a4d20157-df88-481d-80b8-beb62bbedd3b" providerId="ADAL" clId="{F2D97755-EBB8-4809-822B-74F039AA66CB}" dt="2021-05-25T08:35:06.995" v="8186" actId="1076"/>
          <ac:picMkLst>
            <pc:docMk/>
            <pc:sldMk cId="1793278743" sldId="2144868049"/>
            <ac:picMk id="6" creationId="{3057B18E-90C4-459D-BCB6-A55F1D2EA0DE}"/>
          </ac:picMkLst>
        </pc:picChg>
        <pc:picChg chg="add del mod">
          <ac:chgData name="Dan Dures" userId="a4d20157-df88-481d-80b8-beb62bbedd3b" providerId="ADAL" clId="{F2D97755-EBB8-4809-822B-74F039AA66CB}" dt="2021-05-24T21:12:19.808" v="6752" actId="478"/>
          <ac:picMkLst>
            <pc:docMk/>
            <pc:sldMk cId="1793278743" sldId="2144868049"/>
            <ac:picMk id="8" creationId="{C28F7630-D2B2-40BD-AC79-EF11BFA152ED}"/>
          </ac:picMkLst>
        </pc:picChg>
        <pc:picChg chg="add mod">
          <ac:chgData name="Dan Dures" userId="a4d20157-df88-481d-80b8-beb62bbedd3b" providerId="ADAL" clId="{F2D97755-EBB8-4809-822B-74F039AA66CB}" dt="2021-05-25T08:26:37.587" v="7885" actId="1076"/>
          <ac:picMkLst>
            <pc:docMk/>
            <pc:sldMk cId="1793278743" sldId="2144868049"/>
            <ac:picMk id="9" creationId="{5C022EC6-E790-4427-A9FA-C7E3491D738C}"/>
          </ac:picMkLst>
        </pc:picChg>
        <pc:picChg chg="add del mod">
          <ac:chgData name="Dan Dures" userId="a4d20157-df88-481d-80b8-beb62bbedd3b" providerId="ADAL" clId="{F2D97755-EBB8-4809-822B-74F039AA66CB}" dt="2021-05-25T08:34:48.877" v="8178" actId="478"/>
          <ac:picMkLst>
            <pc:docMk/>
            <pc:sldMk cId="1793278743" sldId="2144868049"/>
            <ac:picMk id="10" creationId="{EF64AD0A-05D6-44F4-A56A-C1D69DF075D2}"/>
          </ac:picMkLst>
        </pc:picChg>
        <pc:picChg chg="add del mod">
          <ac:chgData name="Dan Dures" userId="a4d20157-df88-481d-80b8-beb62bbedd3b" providerId="ADAL" clId="{F2D97755-EBB8-4809-822B-74F039AA66CB}" dt="2021-05-24T21:12:45.460" v="6762" actId="478"/>
          <ac:picMkLst>
            <pc:docMk/>
            <pc:sldMk cId="1793278743" sldId="2144868049"/>
            <ac:picMk id="12" creationId="{10CD2B19-F70B-4A33-B158-68CE47D70D66}"/>
          </ac:picMkLst>
        </pc:picChg>
        <pc:picChg chg="add mod">
          <ac:chgData name="Dan Dures" userId="a4d20157-df88-481d-80b8-beb62bbedd3b" providerId="ADAL" clId="{F2D97755-EBB8-4809-822B-74F039AA66CB}" dt="2021-05-25T08:35:28.615" v="8196" actId="1076"/>
          <ac:picMkLst>
            <pc:docMk/>
            <pc:sldMk cId="1793278743" sldId="2144868049"/>
            <ac:picMk id="12" creationId="{F449BD1D-81FA-4E64-BFA4-AFE78D50216E}"/>
          </ac:picMkLst>
        </pc:picChg>
        <pc:picChg chg="add mod">
          <ac:chgData name="Dan Dures" userId="a4d20157-df88-481d-80b8-beb62bbedd3b" providerId="ADAL" clId="{F2D97755-EBB8-4809-822B-74F039AA66CB}" dt="2021-05-25T08:39:40.280" v="8565" actId="1076"/>
          <ac:picMkLst>
            <pc:docMk/>
            <pc:sldMk cId="1793278743" sldId="2144868049"/>
            <ac:picMk id="16" creationId="{2A3E08F0-58D0-417C-B48C-32DAF48B93C5}"/>
          </ac:picMkLst>
        </pc:picChg>
      </pc:sldChg>
      <pc:sldChg chg="addSp delSp modSp add mod ord">
        <pc:chgData name="Dan Dures" userId="a4d20157-df88-481d-80b8-beb62bbedd3b" providerId="ADAL" clId="{F2D97755-EBB8-4809-822B-74F039AA66CB}" dt="2021-06-11T13:11:12.851" v="13361" actId="1076"/>
        <pc:sldMkLst>
          <pc:docMk/>
          <pc:sldMk cId="4012766673" sldId="2144868050"/>
        </pc:sldMkLst>
        <pc:spChg chg="add mod">
          <ac:chgData name="Dan Dures" userId="a4d20157-df88-481d-80b8-beb62bbedd3b" providerId="ADAL" clId="{F2D97755-EBB8-4809-822B-74F039AA66CB}" dt="2021-06-11T13:11:12.851" v="13361" actId="1076"/>
          <ac:spMkLst>
            <pc:docMk/>
            <pc:sldMk cId="4012766673" sldId="2144868050"/>
            <ac:spMk id="3" creationId="{96323C48-9E3F-4F96-90AC-350707181CDC}"/>
          </ac:spMkLst>
        </pc:spChg>
        <pc:spChg chg="mod">
          <ac:chgData name="Dan Dures" userId="a4d20157-df88-481d-80b8-beb62bbedd3b" providerId="ADAL" clId="{F2D97755-EBB8-4809-822B-74F039AA66CB}" dt="2021-05-26T10:16:16.697" v="10016" actId="108"/>
          <ac:spMkLst>
            <pc:docMk/>
            <pc:sldMk cId="4012766673" sldId="2144868050"/>
            <ac:spMk id="4" creationId="{28D2F755-2A39-474E-8068-ABC42900CDD4}"/>
          </ac:spMkLst>
        </pc:spChg>
        <pc:grpChg chg="add mod">
          <ac:chgData name="Dan Dures" userId="a4d20157-df88-481d-80b8-beb62bbedd3b" providerId="ADAL" clId="{F2D97755-EBB8-4809-822B-74F039AA66CB}" dt="2021-06-11T13:09:10.079" v="13235" actId="1076"/>
          <ac:grpSpMkLst>
            <pc:docMk/>
            <pc:sldMk cId="4012766673" sldId="2144868050"/>
            <ac:grpSpMk id="14" creationId="{B682C736-26BD-4380-81B0-7648B260D915}"/>
          </ac:grpSpMkLst>
        </pc:grpChg>
        <pc:picChg chg="add mod">
          <ac:chgData name="Dan Dures" userId="a4d20157-df88-481d-80b8-beb62bbedd3b" providerId="ADAL" clId="{F2D97755-EBB8-4809-822B-74F039AA66CB}" dt="2021-06-11T13:08:53.578" v="13232" actId="1076"/>
          <ac:picMkLst>
            <pc:docMk/>
            <pc:sldMk cId="4012766673" sldId="2144868050"/>
            <ac:picMk id="5" creationId="{9C0D617B-89D6-4156-8C83-3D13110E0489}"/>
          </ac:picMkLst>
        </pc:picChg>
        <pc:picChg chg="add mod modCrop">
          <ac:chgData name="Dan Dures" userId="a4d20157-df88-481d-80b8-beb62bbedd3b" providerId="ADAL" clId="{F2D97755-EBB8-4809-822B-74F039AA66CB}" dt="2021-06-11T13:10:11.671" v="13269" actId="14100"/>
          <ac:picMkLst>
            <pc:docMk/>
            <pc:sldMk cId="4012766673" sldId="2144868050"/>
            <ac:picMk id="7" creationId="{E38E6377-F625-44A1-BC71-D6BBCCE0F588}"/>
          </ac:picMkLst>
        </pc:picChg>
        <pc:picChg chg="add mod">
          <ac:chgData name="Dan Dures" userId="a4d20157-df88-481d-80b8-beb62bbedd3b" providerId="ADAL" clId="{F2D97755-EBB8-4809-822B-74F039AA66CB}" dt="2021-05-25T09:57:47.051" v="9255" actId="164"/>
          <ac:picMkLst>
            <pc:docMk/>
            <pc:sldMk cId="4012766673" sldId="2144868050"/>
            <ac:picMk id="9" creationId="{FC60FE7B-0F9E-4809-AF5F-15915C385861}"/>
          </ac:picMkLst>
        </pc:picChg>
        <pc:picChg chg="add mod ord modCrop">
          <ac:chgData name="Dan Dures" userId="a4d20157-df88-481d-80b8-beb62bbedd3b" providerId="ADAL" clId="{F2D97755-EBB8-4809-822B-74F039AA66CB}" dt="2021-05-25T09:57:47.051" v="9255" actId="164"/>
          <ac:picMkLst>
            <pc:docMk/>
            <pc:sldMk cId="4012766673" sldId="2144868050"/>
            <ac:picMk id="11" creationId="{804F949B-308A-47A8-810C-582A63770967}"/>
          </ac:picMkLst>
        </pc:picChg>
        <pc:picChg chg="add del mod">
          <ac:chgData name="Dan Dures" userId="a4d20157-df88-481d-80b8-beb62bbedd3b" providerId="ADAL" clId="{F2D97755-EBB8-4809-822B-74F039AA66CB}" dt="2021-06-11T13:09:02.406" v="13233" actId="478"/>
          <ac:picMkLst>
            <pc:docMk/>
            <pc:sldMk cId="4012766673" sldId="2144868050"/>
            <ac:picMk id="13" creationId="{25E1FCE5-6CE7-4C8A-8244-814DD7046F39}"/>
          </ac:picMkLst>
        </pc:picChg>
      </pc:sldChg>
      <pc:sldChg chg="addSp delSp modSp new mod modClrScheme delAnim modAnim chgLayout">
        <pc:chgData name="Dan Dures" userId="a4d20157-df88-481d-80b8-beb62bbedd3b" providerId="ADAL" clId="{F2D97755-EBB8-4809-822B-74F039AA66CB}" dt="2021-06-11T13:00:08.903" v="12857" actId="20577"/>
        <pc:sldMkLst>
          <pc:docMk/>
          <pc:sldMk cId="704633088" sldId="2144868051"/>
        </pc:sldMkLst>
        <pc:spChg chg="del mod ord">
          <ac:chgData name="Dan Dures" userId="a4d20157-df88-481d-80b8-beb62bbedd3b" providerId="ADAL" clId="{F2D97755-EBB8-4809-822B-74F039AA66CB}" dt="2021-05-28T08:29:18.550" v="10712" actId="700"/>
          <ac:spMkLst>
            <pc:docMk/>
            <pc:sldMk cId="704633088" sldId="2144868051"/>
            <ac:spMk id="2" creationId="{A0D109E3-3635-4C54-869D-4F65D2B1AA1B}"/>
          </ac:spMkLst>
        </pc:spChg>
        <pc:spChg chg="del">
          <ac:chgData name="Dan Dures" userId="a4d20157-df88-481d-80b8-beb62bbedd3b" providerId="ADAL" clId="{F2D97755-EBB8-4809-822B-74F039AA66CB}" dt="2021-05-28T08:29:18.550" v="10712" actId="700"/>
          <ac:spMkLst>
            <pc:docMk/>
            <pc:sldMk cId="704633088" sldId="2144868051"/>
            <ac:spMk id="3" creationId="{2B84BDE2-3DD4-4CE9-B1AD-3F8EDF3A9FBC}"/>
          </ac:spMkLst>
        </pc:spChg>
        <pc:spChg chg="add del mod ord">
          <ac:chgData name="Dan Dures" userId="a4d20157-df88-481d-80b8-beb62bbedd3b" providerId="ADAL" clId="{F2D97755-EBB8-4809-822B-74F039AA66CB}" dt="2021-05-28T08:49:18.497" v="11915"/>
          <ac:spMkLst>
            <pc:docMk/>
            <pc:sldMk cId="704633088" sldId="2144868051"/>
            <ac:spMk id="4" creationId="{24D8BB91-8BD4-43F8-AC43-07B62E2B3265}"/>
          </ac:spMkLst>
        </pc:spChg>
        <pc:spChg chg="add del mod">
          <ac:chgData name="Dan Dures" userId="a4d20157-df88-481d-80b8-beb62bbedd3b" providerId="ADAL" clId="{F2D97755-EBB8-4809-822B-74F039AA66CB}" dt="2021-05-28T08:41:38.941" v="11397" actId="478"/>
          <ac:spMkLst>
            <pc:docMk/>
            <pc:sldMk cId="704633088" sldId="2144868051"/>
            <ac:spMk id="15" creationId="{1261AA83-9F18-46DB-A81E-92A464CBCB77}"/>
          </ac:spMkLst>
        </pc:spChg>
        <pc:spChg chg="add del mod ord">
          <ac:chgData name="Dan Dures" userId="a4d20157-df88-481d-80b8-beb62bbedd3b" providerId="ADAL" clId="{F2D97755-EBB8-4809-822B-74F039AA66CB}" dt="2021-05-28T08:41:38.941" v="11397" actId="478"/>
          <ac:spMkLst>
            <pc:docMk/>
            <pc:sldMk cId="704633088" sldId="2144868051"/>
            <ac:spMk id="16" creationId="{992568E7-E256-415B-97E1-66EA0BB33F9A}"/>
          </ac:spMkLst>
        </pc:spChg>
        <pc:spChg chg="add del mod">
          <ac:chgData name="Dan Dures" userId="a4d20157-df88-481d-80b8-beb62bbedd3b" providerId="ADAL" clId="{F2D97755-EBB8-4809-822B-74F039AA66CB}" dt="2021-05-28T08:41:38.941" v="11397" actId="478"/>
          <ac:spMkLst>
            <pc:docMk/>
            <pc:sldMk cId="704633088" sldId="2144868051"/>
            <ac:spMk id="17" creationId="{53E6981A-BECE-4D67-A782-26ED5D47BD1A}"/>
          </ac:spMkLst>
        </pc:spChg>
        <pc:spChg chg="add del mod">
          <ac:chgData name="Dan Dures" userId="a4d20157-df88-481d-80b8-beb62bbedd3b" providerId="ADAL" clId="{F2D97755-EBB8-4809-822B-74F039AA66CB}" dt="2021-05-28T08:41:42.234" v="11398" actId="478"/>
          <ac:spMkLst>
            <pc:docMk/>
            <pc:sldMk cId="704633088" sldId="2144868051"/>
            <ac:spMk id="18" creationId="{AE243FE2-41EC-4048-A208-5FB0AF3A467F}"/>
          </ac:spMkLst>
        </pc:spChg>
        <pc:spChg chg="add mod">
          <ac:chgData name="Dan Dures" userId="a4d20157-df88-481d-80b8-beb62bbedd3b" providerId="ADAL" clId="{F2D97755-EBB8-4809-822B-74F039AA66CB}" dt="2021-06-11T13:00:08.903" v="12857" actId="20577"/>
          <ac:spMkLst>
            <pc:docMk/>
            <pc:sldMk cId="704633088" sldId="2144868051"/>
            <ac:spMk id="19" creationId="{0A7B198E-77AB-40B5-92B7-0C72B66038F3}"/>
          </ac:spMkLst>
        </pc:spChg>
        <pc:spChg chg="add mod">
          <ac:chgData name="Dan Dures" userId="a4d20157-df88-481d-80b8-beb62bbedd3b" providerId="ADAL" clId="{F2D97755-EBB8-4809-822B-74F039AA66CB}" dt="2021-05-28T08:47:12.774" v="11690" actId="1076"/>
          <ac:spMkLst>
            <pc:docMk/>
            <pc:sldMk cId="704633088" sldId="2144868051"/>
            <ac:spMk id="26" creationId="{A3EA2BFB-3DE9-4769-91DE-7AC2C8210D86}"/>
          </ac:spMkLst>
        </pc:spChg>
        <pc:spChg chg="add mod">
          <ac:chgData name="Dan Dures" userId="a4d20157-df88-481d-80b8-beb62bbedd3b" providerId="ADAL" clId="{F2D97755-EBB8-4809-822B-74F039AA66CB}" dt="2021-05-28T08:48:22.894" v="11836" actId="14100"/>
          <ac:spMkLst>
            <pc:docMk/>
            <pc:sldMk cId="704633088" sldId="2144868051"/>
            <ac:spMk id="29" creationId="{8ABBE1AB-502E-4605-BFE4-12A0217DA31E}"/>
          </ac:spMkLst>
        </pc:spChg>
        <pc:spChg chg="add mod">
          <ac:chgData name="Dan Dures" userId="a4d20157-df88-481d-80b8-beb62bbedd3b" providerId="ADAL" clId="{F2D97755-EBB8-4809-822B-74F039AA66CB}" dt="2021-05-28T08:48:29.668" v="11837" actId="14100"/>
          <ac:spMkLst>
            <pc:docMk/>
            <pc:sldMk cId="704633088" sldId="2144868051"/>
            <ac:spMk id="30" creationId="{9A839F2E-81DC-4D64-ACB8-0A4567E757D0}"/>
          </ac:spMkLst>
        </pc:spChg>
        <pc:spChg chg="add mod">
          <ac:chgData name="Dan Dures" userId="a4d20157-df88-481d-80b8-beb62bbedd3b" providerId="ADAL" clId="{F2D97755-EBB8-4809-822B-74F039AA66CB}" dt="2021-06-11T12:59:19.095" v="12789" actId="20577"/>
          <ac:spMkLst>
            <pc:docMk/>
            <pc:sldMk cId="704633088" sldId="2144868051"/>
            <ac:spMk id="31" creationId="{CC50367F-0FF4-4317-A15F-086CDCD82192}"/>
          </ac:spMkLst>
        </pc:spChg>
        <pc:picChg chg="add del mod modCrop">
          <ac:chgData name="Dan Dures" userId="a4d20157-df88-481d-80b8-beb62bbedd3b" providerId="ADAL" clId="{F2D97755-EBB8-4809-822B-74F039AA66CB}" dt="2021-05-28T08:41:38.941" v="11397" actId="478"/>
          <ac:picMkLst>
            <pc:docMk/>
            <pc:sldMk cId="704633088" sldId="2144868051"/>
            <ac:picMk id="6" creationId="{39D9D0B6-3726-49DE-A11B-BAE1F6E04C96}"/>
          </ac:picMkLst>
        </pc:picChg>
        <pc:picChg chg="add del">
          <ac:chgData name="Dan Dures" userId="a4d20157-df88-481d-80b8-beb62bbedd3b" providerId="ADAL" clId="{F2D97755-EBB8-4809-822B-74F039AA66CB}" dt="2021-05-28T08:30:30.528" v="10719" actId="478"/>
          <ac:picMkLst>
            <pc:docMk/>
            <pc:sldMk cId="704633088" sldId="2144868051"/>
            <ac:picMk id="8" creationId="{90D0229C-C0EC-410B-84B0-3DA38304E56F}"/>
          </ac:picMkLst>
        </pc:picChg>
        <pc:picChg chg="add del mod modCrop">
          <ac:chgData name="Dan Dures" userId="a4d20157-df88-481d-80b8-beb62bbedd3b" providerId="ADAL" clId="{F2D97755-EBB8-4809-822B-74F039AA66CB}" dt="2021-05-28T08:41:38.941" v="11397" actId="478"/>
          <ac:picMkLst>
            <pc:docMk/>
            <pc:sldMk cId="704633088" sldId="2144868051"/>
            <ac:picMk id="10" creationId="{D12A909C-B9C4-4177-85BA-13CA70F7A2CB}"/>
          </ac:picMkLst>
        </pc:picChg>
        <pc:picChg chg="add del">
          <ac:chgData name="Dan Dures" userId="a4d20157-df88-481d-80b8-beb62bbedd3b" providerId="ADAL" clId="{F2D97755-EBB8-4809-822B-74F039AA66CB}" dt="2021-05-28T08:31:35.364" v="10723" actId="478"/>
          <ac:picMkLst>
            <pc:docMk/>
            <pc:sldMk cId="704633088" sldId="2144868051"/>
            <ac:picMk id="12" creationId="{D971D26B-7E3A-4640-B52A-0CA3AFE60FB1}"/>
          </ac:picMkLst>
        </pc:picChg>
        <pc:picChg chg="add mod">
          <ac:chgData name="Dan Dures" userId="a4d20157-df88-481d-80b8-beb62bbedd3b" providerId="ADAL" clId="{F2D97755-EBB8-4809-822B-74F039AA66CB}" dt="2021-05-28T08:46:20.661" v="11680" actId="1076"/>
          <ac:picMkLst>
            <pc:docMk/>
            <pc:sldMk cId="704633088" sldId="2144868051"/>
            <ac:picMk id="14" creationId="{9157B000-FA37-4F93-8FD6-7D6884CB38BD}"/>
          </ac:picMkLst>
        </pc:picChg>
        <pc:picChg chg="add del mod modCrop">
          <ac:chgData name="Dan Dures" userId="a4d20157-df88-481d-80b8-beb62bbedd3b" providerId="ADAL" clId="{F2D97755-EBB8-4809-822B-74F039AA66CB}" dt="2021-05-28T08:41:42.234" v="11398" actId="478"/>
          <ac:picMkLst>
            <pc:docMk/>
            <pc:sldMk cId="704633088" sldId="2144868051"/>
            <ac:picMk id="21" creationId="{46D9CF72-D83A-4548-8A63-00B1E15E6B36}"/>
          </ac:picMkLst>
        </pc:picChg>
        <pc:picChg chg="add del mod modCrop">
          <ac:chgData name="Dan Dures" userId="a4d20157-df88-481d-80b8-beb62bbedd3b" providerId="ADAL" clId="{F2D97755-EBB8-4809-822B-74F039AA66CB}" dt="2021-05-28T08:41:42.234" v="11398" actId="478"/>
          <ac:picMkLst>
            <pc:docMk/>
            <pc:sldMk cId="704633088" sldId="2144868051"/>
            <ac:picMk id="22" creationId="{DAC88B93-994E-4E15-9072-8B01B49DF844}"/>
          </ac:picMkLst>
        </pc:picChg>
        <pc:picChg chg="add del mod modCrop">
          <ac:chgData name="Dan Dures" userId="a4d20157-df88-481d-80b8-beb62bbedd3b" providerId="ADAL" clId="{F2D97755-EBB8-4809-822B-74F039AA66CB}" dt="2021-05-28T08:41:38.941" v="11397" actId="478"/>
          <ac:picMkLst>
            <pc:docMk/>
            <pc:sldMk cId="704633088" sldId="2144868051"/>
            <ac:picMk id="23" creationId="{797FB362-00C9-459C-90A7-8614DC823903}"/>
          </ac:picMkLst>
        </pc:picChg>
        <pc:picChg chg="add mod ord">
          <ac:chgData name="Dan Dures" userId="a4d20157-df88-481d-80b8-beb62bbedd3b" providerId="ADAL" clId="{F2D97755-EBB8-4809-822B-74F039AA66CB}" dt="2021-05-28T08:47:09.999" v="11689" actId="1076"/>
          <ac:picMkLst>
            <pc:docMk/>
            <pc:sldMk cId="704633088" sldId="2144868051"/>
            <ac:picMk id="25" creationId="{9F512F8A-FAD8-4C36-825B-10F030D2475E}"/>
          </ac:picMkLst>
        </pc:picChg>
        <pc:picChg chg="add mod">
          <ac:chgData name="Dan Dures" userId="a4d20157-df88-481d-80b8-beb62bbedd3b" providerId="ADAL" clId="{F2D97755-EBB8-4809-822B-74F039AA66CB}" dt="2021-05-28T08:47:09.999" v="11689" actId="1076"/>
          <ac:picMkLst>
            <pc:docMk/>
            <pc:sldMk cId="704633088" sldId="2144868051"/>
            <ac:picMk id="28" creationId="{A30E55E1-1A95-4AA3-A408-31CE25F7C9F4}"/>
          </ac:picMkLst>
        </pc:picChg>
      </pc:sldChg>
      <pc:sldChg chg="modSp new del mod">
        <pc:chgData name="Dan Dures" userId="a4d20157-df88-481d-80b8-beb62bbedd3b" providerId="ADAL" clId="{F2D97755-EBB8-4809-822B-74F039AA66CB}" dt="2021-05-25T10:19:58.161" v="9954" actId="47"/>
        <pc:sldMkLst>
          <pc:docMk/>
          <pc:sldMk cId="1080095609" sldId="2144868051"/>
        </pc:sldMkLst>
        <pc:spChg chg="mod">
          <ac:chgData name="Dan Dures" userId="a4d20157-df88-481d-80b8-beb62bbedd3b" providerId="ADAL" clId="{F2D97755-EBB8-4809-822B-74F039AA66CB}" dt="2021-05-21T21:19:59.720" v="5783" actId="20577"/>
          <ac:spMkLst>
            <pc:docMk/>
            <pc:sldMk cId="1080095609" sldId="2144868051"/>
            <ac:spMk id="2" creationId="{BA8B3B8A-21F3-47AE-B875-9E6D006CE6C8}"/>
          </ac:spMkLst>
        </pc:spChg>
      </pc:sldChg>
      <pc:sldChg chg="add del">
        <pc:chgData name="Dan Dures" userId="a4d20157-df88-481d-80b8-beb62bbedd3b" providerId="ADAL" clId="{F2D97755-EBB8-4809-822B-74F039AA66CB}" dt="2021-05-21T21:19:06.481" v="5768" actId="47"/>
        <pc:sldMkLst>
          <pc:docMk/>
          <pc:sldMk cId="4252982446" sldId="2144868051"/>
        </pc:sldMkLst>
      </pc:sldChg>
      <pc:sldChg chg="addSp modSp add del mod">
        <pc:chgData name="Dan Dures" userId="a4d20157-df88-481d-80b8-beb62bbedd3b" providerId="ADAL" clId="{F2D97755-EBB8-4809-822B-74F039AA66CB}" dt="2021-05-24T21:12:52.061" v="6764" actId="47"/>
        <pc:sldMkLst>
          <pc:docMk/>
          <pc:sldMk cId="247341478" sldId="2144868052"/>
        </pc:sldMkLst>
        <pc:picChg chg="add mod">
          <ac:chgData name="Dan Dures" userId="a4d20157-df88-481d-80b8-beb62bbedd3b" providerId="ADAL" clId="{F2D97755-EBB8-4809-822B-74F039AA66CB}" dt="2021-05-24T11:09:05.226" v="6749" actId="1076"/>
          <ac:picMkLst>
            <pc:docMk/>
            <pc:sldMk cId="247341478" sldId="2144868052"/>
            <ac:picMk id="5" creationId="{C68F2D6F-BE9B-4977-BDB3-8A540C16D2B2}"/>
          </ac:picMkLst>
        </pc:picChg>
      </pc:sldChg>
      <pc:sldChg chg="addSp delSp modSp add mod ord modAnim">
        <pc:chgData name="Dan Dures" userId="a4d20157-df88-481d-80b8-beb62bbedd3b" providerId="ADAL" clId="{F2D97755-EBB8-4809-822B-74F039AA66CB}" dt="2021-06-11T12:57:31.302" v="12727" actId="1076"/>
        <pc:sldMkLst>
          <pc:docMk/>
          <pc:sldMk cId="2910200926" sldId="2144868052"/>
        </pc:sldMkLst>
        <pc:spChg chg="mod">
          <ac:chgData name="Dan Dures" userId="a4d20157-df88-481d-80b8-beb62bbedd3b" providerId="ADAL" clId="{F2D97755-EBB8-4809-822B-74F039AA66CB}" dt="2021-06-11T12:56:35.048" v="12716" actId="20577"/>
          <ac:spMkLst>
            <pc:docMk/>
            <pc:sldMk cId="2910200926" sldId="2144868052"/>
            <ac:spMk id="4" creationId="{24D8BB91-8BD4-43F8-AC43-07B62E2B3265}"/>
          </ac:spMkLst>
        </pc:spChg>
        <pc:spChg chg="mod">
          <ac:chgData name="Dan Dures" userId="a4d20157-df88-481d-80b8-beb62bbedd3b" providerId="ADAL" clId="{F2D97755-EBB8-4809-822B-74F039AA66CB}" dt="2021-05-28T08:54:39.147" v="12385" actId="114"/>
          <ac:spMkLst>
            <pc:docMk/>
            <pc:sldMk cId="2910200926" sldId="2144868052"/>
            <ac:spMk id="15" creationId="{1261AA83-9F18-46DB-A81E-92A464CBCB77}"/>
          </ac:spMkLst>
        </pc:spChg>
        <pc:spChg chg="mod">
          <ac:chgData name="Dan Dures" userId="a4d20157-df88-481d-80b8-beb62bbedd3b" providerId="ADAL" clId="{F2D97755-EBB8-4809-822B-74F039AA66CB}" dt="2021-05-28T08:51:43.080" v="12049" actId="1076"/>
          <ac:spMkLst>
            <pc:docMk/>
            <pc:sldMk cId="2910200926" sldId="2144868052"/>
            <ac:spMk id="16" creationId="{992568E7-E256-415B-97E1-66EA0BB33F9A}"/>
          </ac:spMkLst>
        </pc:spChg>
        <pc:spChg chg="mod">
          <ac:chgData name="Dan Dures" userId="a4d20157-df88-481d-80b8-beb62bbedd3b" providerId="ADAL" clId="{F2D97755-EBB8-4809-822B-74F039AA66CB}" dt="2021-05-28T08:51:43.080" v="12049" actId="1076"/>
          <ac:spMkLst>
            <pc:docMk/>
            <pc:sldMk cId="2910200926" sldId="2144868052"/>
            <ac:spMk id="17" creationId="{53E6981A-BECE-4D67-A782-26ED5D47BD1A}"/>
          </ac:spMkLst>
        </pc:spChg>
        <pc:spChg chg="mod">
          <ac:chgData name="Dan Dures" userId="a4d20157-df88-481d-80b8-beb62bbedd3b" providerId="ADAL" clId="{F2D97755-EBB8-4809-822B-74F039AA66CB}" dt="2021-06-11T12:57:14.462" v="12717" actId="1076"/>
          <ac:spMkLst>
            <pc:docMk/>
            <pc:sldMk cId="2910200926" sldId="2144868052"/>
            <ac:spMk id="18" creationId="{AE243FE2-41EC-4048-A208-5FB0AF3A467F}"/>
          </ac:spMkLst>
        </pc:spChg>
        <pc:spChg chg="mod">
          <ac:chgData name="Dan Dures" userId="a4d20157-df88-481d-80b8-beb62bbedd3b" providerId="ADAL" clId="{F2D97755-EBB8-4809-822B-74F039AA66CB}" dt="2021-06-11T12:57:31.302" v="12727" actId="1076"/>
          <ac:spMkLst>
            <pc:docMk/>
            <pc:sldMk cId="2910200926" sldId="2144868052"/>
            <ac:spMk id="19" creationId="{0A7B198E-77AB-40B5-92B7-0C72B66038F3}"/>
          </ac:spMkLst>
        </pc:spChg>
        <pc:spChg chg="add mod">
          <ac:chgData name="Dan Dures" userId="a4d20157-df88-481d-80b8-beb62bbedd3b" providerId="ADAL" clId="{F2D97755-EBB8-4809-822B-74F039AA66CB}" dt="2021-05-28T08:53:01.390" v="12138" actId="1076"/>
          <ac:spMkLst>
            <pc:docMk/>
            <pc:sldMk cId="2910200926" sldId="2144868052"/>
            <ac:spMk id="20" creationId="{4D283053-2DBE-4B22-9D5A-904369D57F6D}"/>
          </ac:spMkLst>
        </pc:spChg>
        <pc:spChg chg="add mod">
          <ac:chgData name="Dan Dures" userId="a4d20157-df88-481d-80b8-beb62bbedd3b" providerId="ADAL" clId="{F2D97755-EBB8-4809-822B-74F039AA66CB}" dt="2021-05-28T08:55:01.614" v="12387" actId="1076"/>
          <ac:spMkLst>
            <pc:docMk/>
            <pc:sldMk cId="2910200926" sldId="2144868052"/>
            <ac:spMk id="24" creationId="{A2089DF0-C7B6-4934-AB53-F8B55CD504DB}"/>
          </ac:spMkLst>
        </pc:spChg>
        <pc:spChg chg="add mod">
          <ac:chgData name="Dan Dures" userId="a4d20157-df88-481d-80b8-beb62bbedd3b" providerId="ADAL" clId="{F2D97755-EBB8-4809-822B-74F039AA66CB}" dt="2021-05-28T08:55:18.818" v="12392" actId="14100"/>
          <ac:spMkLst>
            <pc:docMk/>
            <pc:sldMk cId="2910200926" sldId="2144868052"/>
            <ac:spMk id="25" creationId="{6C5AC747-453F-4759-9CAA-6D4F0C56B429}"/>
          </ac:spMkLst>
        </pc:spChg>
        <pc:spChg chg="add mod">
          <ac:chgData name="Dan Dures" userId="a4d20157-df88-481d-80b8-beb62bbedd3b" providerId="ADAL" clId="{F2D97755-EBB8-4809-822B-74F039AA66CB}" dt="2021-05-28T08:55:10.939" v="12389" actId="1076"/>
          <ac:spMkLst>
            <pc:docMk/>
            <pc:sldMk cId="2910200926" sldId="2144868052"/>
            <ac:spMk id="26" creationId="{37ECE08D-BD4B-45AB-A85E-6993F4A1C69B}"/>
          </ac:spMkLst>
        </pc:spChg>
        <pc:picChg chg="add mod modCrop">
          <ac:chgData name="Dan Dures" userId="a4d20157-df88-481d-80b8-beb62bbedd3b" providerId="ADAL" clId="{F2D97755-EBB8-4809-822B-74F039AA66CB}" dt="2021-05-28T08:52:59.231" v="12137" actId="1076"/>
          <ac:picMkLst>
            <pc:docMk/>
            <pc:sldMk cId="2910200926" sldId="2144868052"/>
            <ac:picMk id="3" creationId="{E10B37CF-2C55-41F4-99C8-B9ADD658F752}"/>
          </ac:picMkLst>
        </pc:picChg>
        <pc:picChg chg="mod">
          <ac:chgData name="Dan Dures" userId="a4d20157-df88-481d-80b8-beb62bbedd3b" providerId="ADAL" clId="{F2D97755-EBB8-4809-822B-74F039AA66CB}" dt="2021-05-28T08:52:50.677" v="12134" actId="1076"/>
          <ac:picMkLst>
            <pc:docMk/>
            <pc:sldMk cId="2910200926" sldId="2144868052"/>
            <ac:picMk id="6" creationId="{39D9D0B6-3726-49DE-A11B-BAE1F6E04C96}"/>
          </ac:picMkLst>
        </pc:picChg>
        <pc:picChg chg="mod">
          <ac:chgData name="Dan Dures" userId="a4d20157-df88-481d-80b8-beb62bbedd3b" providerId="ADAL" clId="{F2D97755-EBB8-4809-822B-74F039AA66CB}" dt="2021-05-28T08:52:13.537" v="12058" actId="1076"/>
          <ac:picMkLst>
            <pc:docMk/>
            <pc:sldMk cId="2910200926" sldId="2144868052"/>
            <ac:picMk id="10" creationId="{D12A909C-B9C4-4177-85BA-13CA70F7A2CB}"/>
          </ac:picMkLst>
        </pc:picChg>
        <pc:picChg chg="del mod">
          <ac:chgData name="Dan Dures" userId="a4d20157-df88-481d-80b8-beb62bbedd3b" providerId="ADAL" clId="{F2D97755-EBB8-4809-822B-74F039AA66CB}" dt="2021-05-28T08:40:20.900" v="11226" actId="478"/>
          <ac:picMkLst>
            <pc:docMk/>
            <pc:sldMk cId="2910200926" sldId="2144868052"/>
            <ac:picMk id="14" creationId="{9157B000-FA37-4F93-8FD6-7D6884CB38BD}"/>
          </ac:picMkLst>
        </pc:picChg>
        <pc:picChg chg="mod">
          <ac:chgData name="Dan Dures" userId="a4d20157-df88-481d-80b8-beb62bbedd3b" providerId="ADAL" clId="{F2D97755-EBB8-4809-822B-74F039AA66CB}" dt="2021-06-11T12:57:22.742" v="12724" actId="1037"/>
          <ac:picMkLst>
            <pc:docMk/>
            <pc:sldMk cId="2910200926" sldId="2144868052"/>
            <ac:picMk id="21" creationId="{46D9CF72-D83A-4548-8A63-00B1E15E6B36}"/>
          </ac:picMkLst>
        </pc:picChg>
        <pc:picChg chg="mod">
          <ac:chgData name="Dan Dures" userId="a4d20157-df88-481d-80b8-beb62bbedd3b" providerId="ADAL" clId="{F2D97755-EBB8-4809-822B-74F039AA66CB}" dt="2021-06-11T12:57:18.173" v="12718" actId="1076"/>
          <ac:picMkLst>
            <pc:docMk/>
            <pc:sldMk cId="2910200926" sldId="2144868052"/>
            <ac:picMk id="22" creationId="{DAC88B93-994E-4E15-9072-8B01B49DF844}"/>
          </ac:picMkLst>
        </pc:picChg>
        <pc:picChg chg="mod">
          <ac:chgData name="Dan Dures" userId="a4d20157-df88-481d-80b8-beb62bbedd3b" providerId="ADAL" clId="{F2D97755-EBB8-4809-822B-74F039AA66CB}" dt="2021-05-28T08:51:43.080" v="12049" actId="1076"/>
          <ac:picMkLst>
            <pc:docMk/>
            <pc:sldMk cId="2910200926" sldId="2144868052"/>
            <ac:picMk id="23" creationId="{797FB362-00C9-459C-90A7-8614DC823903}"/>
          </ac:picMkLst>
        </pc:picChg>
      </pc:sldChg>
      <pc:sldChg chg="new del">
        <pc:chgData name="Dan Dures" userId="a4d20157-df88-481d-80b8-beb62bbedd3b" providerId="ADAL" clId="{F2D97755-EBB8-4809-822B-74F039AA66CB}" dt="2021-05-25T10:19:57.452" v="9953" actId="47"/>
        <pc:sldMkLst>
          <pc:docMk/>
          <pc:sldMk cId="3726286299" sldId="2144868052"/>
        </pc:sldMkLst>
      </pc:sldChg>
    </pc:docChg>
  </pc:docChgLst>
  <pc:docChgLst>
    <pc:chgData name="Dan Dures" userId="a4d20157-df88-481d-80b8-beb62bbedd3b" providerId="ADAL" clId="{DCB15777-0B3A-4ED2-8B8D-1DAF4D78432A}"/>
    <pc:docChg chg="custSel addSld modSld">
      <pc:chgData name="Dan Dures" userId="a4d20157-df88-481d-80b8-beb62bbedd3b" providerId="ADAL" clId="{DCB15777-0B3A-4ED2-8B8D-1DAF4D78432A}" dt="2021-08-25T08:09:31.586" v="31" actId="1076"/>
      <pc:docMkLst>
        <pc:docMk/>
      </pc:docMkLst>
      <pc:sldChg chg="delSp modSp mod">
        <pc:chgData name="Dan Dures" userId="a4d20157-df88-481d-80b8-beb62bbedd3b" providerId="ADAL" clId="{DCB15777-0B3A-4ED2-8B8D-1DAF4D78432A}" dt="2021-08-25T08:09:31.586" v="31" actId="1076"/>
        <pc:sldMkLst>
          <pc:docMk/>
          <pc:sldMk cId="3203532967" sldId="257"/>
        </pc:sldMkLst>
        <pc:spChg chg="mod">
          <ac:chgData name="Dan Dures" userId="a4d20157-df88-481d-80b8-beb62bbedd3b" providerId="ADAL" clId="{DCB15777-0B3A-4ED2-8B8D-1DAF4D78432A}" dt="2021-08-25T08:09:31.586" v="31" actId="1076"/>
          <ac:spMkLst>
            <pc:docMk/>
            <pc:sldMk cId="3203532967" sldId="257"/>
            <ac:spMk id="6" creationId="{63BD2002-2DFF-4866-9100-E6C1342D2DAE}"/>
          </ac:spMkLst>
        </pc:spChg>
        <pc:picChg chg="del">
          <ac:chgData name="Dan Dures" userId="a4d20157-df88-481d-80b8-beb62bbedd3b" providerId="ADAL" clId="{DCB15777-0B3A-4ED2-8B8D-1DAF4D78432A}" dt="2021-08-25T08:09:20.471" v="29" actId="478"/>
          <ac:picMkLst>
            <pc:docMk/>
            <pc:sldMk cId="3203532967" sldId="257"/>
            <ac:picMk id="5" creationId="{DF114757-16F9-4B66-93CB-51248D85C942}"/>
          </ac:picMkLst>
        </pc:picChg>
      </pc:sldChg>
      <pc:sldChg chg="modSp mod">
        <pc:chgData name="Dan Dures" userId="a4d20157-df88-481d-80b8-beb62bbedd3b" providerId="ADAL" clId="{DCB15777-0B3A-4ED2-8B8D-1DAF4D78432A}" dt="2021-08-25T08:08:19.549" v="27" actId="1076"/>
        <pc:sldMkLst>
          <pc:docMk/>
          <pc:sldMk cId="2455536115" sldId="850"/>
        </pc:sldMkLst>
        <pc:spChg chg="mod">
          <ac:chgData name="Dan Dures" userId="a4d20157-df88-481d-80b8-beb62bbedd3b" providerId="ADAL" clId="{DCB15777-0B3A-4ED2-8B8D-1DAF4D78432A}" dt="2021-08-25T08:08:19.549" v="27" actId="1076"/>
          <ac:spMkLst>
            <pc:docMk/>
            <pc:sldMk cId="2455536115" sldId="850"/>
            <ac:spMk id="2" creationId="{7DAF59D2-6093-4D20-B7FA-DE77F58BC380}"/>
          </ac:spMkLst>
        </pc:spChg>
      </pc:sldChg>
      <pc:sldChg chg="modSp mod">
        <pc:chgData name="Dan Dures" userId="a4d20157-df88-481d-80b8-beb62bbedd3b" providerId="ADAL" clId="{DCB15777-0B3A-4ED2-8B8D-1DAF4D78432A}" dt="2021-08-25T08:08:23.762" v="28" actId="1076"/>
        <pc:sldMkLst>
          <pc:docMk/>
          <pc:sldMk cId="235585014" sldId="1013"/>
        </pc:sldMkLst>
        <pc:spChg chg="mod">
          <ac:chgData name="Dan Dures" userId="a4d20157-df88-481d-80b8-beb62bbedd3b" providerId="ADAL" clId="{DCB15777-0B3A-4ED2-8B8D-1DAF4D78432A}" dt="2021-08-25T08:08:23.762" v="28" actId="1076"/>
          <ac:spMkLst>
            <pc:docMk/>
            <pc:sldMk cId="235585014" sldId="1013"/>
            <ac:spMk id="2" creationId="{7DAF59D2-6093-4D20-B7FA-DE77F58BC380}"/>
          </ac:spMkLst>
        </pc:spChg>
      </pc:sldChg>
      <pc:sldChg chg="modSp add mod">
        <pc:chgData name="Dan Dures" userId="a4d20157-df88-481d-80b8-beb62bbedd3b" providerId="ADAL" clId="{DCB15777-0B3A-4ED2-8B8D-1DAF4D78432A}" dt="2021-08-25T08:07:23.231" v="26" actId="20577"/>
        <pc:sldMkLst>
          <pc:docMk/>
          <pc:sldMk cId="1713603467" sldId="2144867994"/>
        </pc:sldMkLst>
        <pc:spChg chg="mod">
          <ac:chgData name="Dan Dures" userId="a4d20157-df88-481d-80b8-beb62bbedd3b" providerId="ADAL" clId="{DCB15777-0B3A-4ED2-8B8D-1DAF4D78432A}" dt="2021-08-25T08:07:23.231" v="26" actId="20577"/>
          <ac:spMkLst>
            <pc:docMk/>
            <pc:sldMk cId="1713603467" sldId="2144867994"/>
            <ac:spMk id="4" creationId="{0576BD39-E44C-45FC-892A-2E63742A2F5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5829" tIns="47915" rIns="95829" bIns="4791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5829" tIns="47915" rIns="95829" bIns="47915" rtlCol="0"/>
          <a:lstStyle>
            <a:lvl1pPr algn="r">
              <a:defRPr sz="1300"/>
            </a:lvl1pPr>
          </a:lstStyle>
          <a:p>
            <a:fld id="{9265DCE0-CCCD-4514-BF06-E93DD3D26B6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29" tIns="47915" rIns="95829" bIns="4791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5829" tIns="47915" rIns="95829" bIns="479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5829" tIns="47915" rIns="95829" bIns="4791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5829" tIns="47915" rIns="95829" bIns="47915" rtlCol="0" anchor="b"/>
          <a:lstStyle>
            <a:lvl1pPr algn="r">
              <a:defRPr sz="1300"/>
            </a:lvl1pPr>
          </a:lstStyle>
          <a:p>
            <a:fld id="{50C23708-099F-461A-A247-BC5655158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974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23708-099F-461A-A247-BC565515830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584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Bar = VFM</a:t>
            </a:r>
            <a:br>
              <a:rPr lang="en-GB"/>
            </a:br>
            <a:r>
              <a:rPr lang="en-GB"/>
              <a:t>Sort = VFM</a:t>
            </a:r>
            <a:br>
              <a:rPr lang="en-GB"/>
            </a:br>
            <a:r>
              <a:rPr lang="en-GB"/>
              <a:t>Aum =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23708-099F-461A-A247-BC565515830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168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Bar = VFM</a:t>
            </a:r>
            <a:br>
              <a:rPr lang="en-GB"/>
            </a:br>
            <a:r>
              <a:rPr lang="en-GB"/>
              <a:t>Sort = VFM</a:t>
            </a:r>
            <a:br>
              <a:rPr lang="en-GB"/>
            </a:br>
            <a:r>
              <a:rPr lang="en-GB"/>
              <a:t>Aum =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23708-099F-461A-A247-BC565515830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543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23708-099F-461A-A247-BC5655158303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814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23708-099F-461A-A247-BC5655158303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63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34E62-57B1-4A85-97A4-2258D3AC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987" y="177254"/>
            <a:ext cx="8129451" cy="1325563"/>
          </a:xfrm>
          <a:solidFill>
            <a:srgbClr val="FFFFFF">
              <a:alpha val="69804"/>
            </a:srgbClr>
          </a:solidFill>
        </p:spPr>
        <p:txBody>
          <a:bodyPr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6459-F393-49C7-B997-E0FEC628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0C80AD-86A4-4DDF-AE61-E8249AE8EB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319" y="5873671"/>
            <a:ext cx="2241731" cy="96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63E53A4-678D-4DA3-9AC2-4F4B70AD8D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81D7E4-4BA0-4862-9793-F909F1C42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C5118-238F-446A-977B-C54092812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D7702-879C-4F55-9E5E-B3FFE8683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5F8AFE-C7BB-4A93-A56F-8C773811A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DEDCA4-EFC9-4DA6-8EFC-F2B4E213C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9325A6-AABD-4728-80D5-E545FA18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28D494-49D4-4CBD-9C39-42469EE77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B67F84-128C-4283-8FD9-A80B33C8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87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1870CF-E3B5-4302-A2AD-6C6C763FCE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BFEC61-A521-439C-9D6F-0AE75913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FA6BEA-674C-4D60-B30F-9BBEFC938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4C807-897F-4495-BDFF-7FDD3312D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116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9E8B5B-F332-4F2D-8C35-14F86B74BA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5DBAB-B143-41F3-BB2F-9BB52A702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2E5A3-A314-4AAD-A3C9-82F4585DD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7D9E8-271F-4B25-9FD1-8DE675081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43795-0BCD-4DF1-BD4E-94A3FFD99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94CD7-4C46-4647-9BF7-526A203D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E6D28-07B9-4960-8CAF-F478B7C87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486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5DDC65-56BD-49F8-A4FB-FA3B6F66CD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01485B-6F79-4F51-9E94-71C6C9482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3C3FB1-DA8F-4E91-91F5-A185C2B760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AliAk iAon to add piAture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9A25F-CB75-4937-AEA6-A56CDF66C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83991-33B0-4F60-82A7-E4B43920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89417-52A8-467E-9A63-74E27986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D8BDF-ED7C-4CD7-9B34-18EAF862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887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27F3A5-B441-48D2-8D9B-F6E102658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B911E8-71E7-4AE6-8596-2D989A5F7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67E71-A90A-4356-8FDB-65791F9E8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AE3F2-52BE-4DC0-B15A-63176762B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F4D27-1B7B-4BF5-A27C-F98BAAF29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D5DDE-89E8-4205-B10C-3D26B826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056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AD9CD7-CAD3-4A2C-BDFF-DCD164EEE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38187" y="4936002"/>
            <a:ext cx="2241731" cy="965358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EA5FCF-0990-4E7B-8E7B-FC41497C14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70E920-AF86-4AF3-93C6-35AF59008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82153-7FD9-422C-8783-D6CD5EA20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FE64B-04DE-41AB-9590-8D068F9B9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12838-DBB9-4513-9EC7-95587CE0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969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407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F1190E0-FE8A-0B4D-A20E-C82DF71F10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4781" y="160636"/>
            <a:ext cx="569778" cy="2140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B24A60-BFDB-42CB-9518-5F976D15F9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19136" y="6413710"/>
            <a:ext cx="34977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9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latin typeface="Calibri" panose="020F0502020204030204" pitchFamily="34" charset="0"/>
              </a:defRPr>
            </a:lvl2pPr>
            <a:lvl3pPr marL="1143000" indent="-228600">
              <a:defRPr sz="2200">
                <a:latin typeface="Calibri" panose="020F0502020204030204" pitchFamily="34" charset="0"/>
              </a:defRPr>
            </a:lvl3pPr>
            <a:lvl4pPr marL="1600200" indent="-228600">
              <a:defRPr sz="2200">
                <a:latin typeface="Calibri" panose="020F0502020204030204" pitchFamily="34" charset="0"/>
              </a:defRPr>
            </a:lvl4pPr>
            <a:lvl5pPr marL="2057400" indent="-228600">
              <a:defRPr sz="2200">
                <a:latin typeface="Calibri" panose="020F0502020204030204" pitchFamily="34" charset="0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2200">
                <a:latin typeface="Calibri" panose="020F0502020204030204" pitchFamily="34" charset="0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2200">
                <a:latin typeface="Calibri" panose="020F0502020204030204" pitchFamily="34" charset="0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2200">
                <a:latin typeface="Calibri" panose="020F0502020204030204" pitchFamily="34" charset="0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2200">
                <a:latin typeface="Calibri" panose="020F0502020204030204" pitchFamily="34" charset="0"/>
              </a:defRPr>
            </a:lvl9pPr>
          </a:lstStyle>
          <a:p>
            <a:pPr lvl="0" algn="r"/>
            <a:fld id="{BB8DB652-40BB-446A-A0D5-04B7B7569A42}" type="slidenum">
              <a:rPr lang="en-US" altLang="en-US" sz="1100" b="0" spc="0" baseline="0" smtClean="0">
                <a:solidFill>
                  <a:srgbClr val="00095B"/>
                </a:solidFill>
                <a:latin typeface="+mj-lt"/>
              </a:rPr>
              <a:pPr lvl="0" algn="r"/>
              <a:t>‹#›</a:t>
            </a:fld>
            <a:endParaRPr lang="en-US" altLang="en-US" sz="1100" b="0" spc="0" baseline="0">
              <a:solidFill>
                <a:srgbClr val="00095B"/>
              </a:solidFill>
              <a:latin typeface="+mj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2906E7B-FDBC-4838-9E44-493E4BA4BC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318" y="267019"/>
            <a:ext cx="10835640" cy="50292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 i="0" cap="none" spc="0" baseline="0">
                <a:solidFill>
                  <a:schemeClr val="accent1"/>
                </a:solidFill>
                <a:latin typeface="Ford Antenna Medium" panose="02000505000000020004" pitchFamily="50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27336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36FAA-58A9-4BAF-B3EA-0BE49BFAF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DAC85A-AD18-4938-9C87-0220F5C5A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804E6-4BC1-4F69-BD8F-18E50BCE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C2C0F-7C64-4861-9714-EC954C91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0FA2C-B8D1-4CFD-B8B2-223B44D1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595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34E62-57B1-4A85-97A4-2258D3AC6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98FC5-E2CD-4376-8D3C-B08C8049B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C821D-4580-497A-B650-03E3A43B9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6459-F393-49C7-B997-E0FEC628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3099F-C5E0-4D71-901C-E9CE334E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8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8CEFD1-126D-45EF-8A92-05461CA4B81E}"/>
              </a:ext>
            </a:extLst>
          </p:cNvPr>
          <p:cNvSpPr/>
          <p:nvPr userDrawn="1"/>
        </p:nvSpPr>
        <p:spPr>
          <a:xfrm>
            <a:off x="0" y="0"/>
            <a:ext cx="4038600" cy="683902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34E62-57B1-4A85-97A4-2258D3AC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599" y="18971"/>
            <a:ext cx="8129451" cy="1325563"/>
          </a:xfrm>
          <a:solidFill>
            <a:srgbClr val="FFFFFF">
              <a:alpha val="69804"/>
            </a:srgbClr>
          </a:solidFill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98FC5-E2CD-4376-8D3C-B08C8049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34" y="1002506"/>
            <a:ext cx="3616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6459-F393-49C7-B997-E0FEC628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3099F-C5E0-4D71-901C-E9CE334E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0BDD89-03FF-4B2E-8A38-E030B4E2BF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485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11729-53E4-4F18-827F-9B5BBFC6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702EF-03F0-4819-9D08-13712DCCF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8AE76-425B-4E69-AB14-CD42898F2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7CE7D-0B96-4094-96E1-8A5C79D10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B4729-78B0-4F75-9F5A-5248D2A31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682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208C-6FC9-431C-9047-892038CA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63193-566B-4316-8550-873DCC9ED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84ECA-CD3A-4CDC-840E-3040ACACC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46FE5-C8C6-4A64-BE6D-EEB88D3F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A1EC0-04DD-45B7-ADC0-304AFA2C0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B15DA-1334-44DF-BD5D-B621ED324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579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1D7E4-4BA0-4862-9793-F909F1C42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C5118-238F-446A-977B-C54092812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D7702-879C-4F55-9E5E-B3FFE8683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5F8AFE-C7BB-4A93-A56F-8C773811A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DEDCA4-EFC9-4DA6-8EFC-F2B4E213C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9325A6-AABD-4728-80D5-E545FA18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28D494-49D4-4CBD-9C39-42469EE77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B67F84-128C-4283-8FD9-A80B33C8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133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955FC-C749-48AE-B0F1-2E4229F67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F836CB-3857-4FA9-8B37-345FA647A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14153-BD8B-4351-B474-518161EA4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B4FDC-5598-41FE-B490-097686D0C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9725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BFEC61-A521-439C-9D6F-0AE75913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FA6BEA-674C-4D60-B30F-9BBEFC938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4C807-897F-4495-BDFF-7FDD3312D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832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5DBAB-B143-41F3-BB2F-9BB52A702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2E5A3-A314-4AAD-A3C9-82F4585DD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7D9E8-271F-4B25-9FD1-8DE675081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43795-0BCD-4DF1-BD4E-94A3FFD99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94CD7-4C46-4647-9BF7-526A203D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E6D28-07B9-4960-8CAF-F478B7C87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9788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1485B-6F79-4F51-9E94-71C6C9482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3C3FB1-DA8F-4E91-91F5-A185C2B760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9A25F-CB75-4937-AEA6-A56CDF66C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83991-33B0-4F60-82A7-E4B43920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89417-52A8-467E-9A63-74E27986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D8BDF-ED7C-4CD7-9B34-18EAF862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353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911E8-71E7-4AE6-8596-2D989A5F7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67E71-A90A-4356-8FDB-65791F9E8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AE3F2-52BE-4DC0-B15A-63176762B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F4D27-1B7B-4BF5-A27C-F98BAAF29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D5DDE-89E8-4205-B10C-3D26B826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76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EA5FCF-0990-4E7B-8E7B-FC41497C14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70E920-AF86-4AF3-93C6-35AF59008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82153-7FD9-422C-8783-D6CD5EA20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FE64B-04DE-41AB-9590-8D068F9B9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12838-DBB9-4513-9EC7-95587CE0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08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8CEFD1-126D-45EF-8A92-05461CA4B81E}"/>
              </a:ext>
            </a:extLst>
          </p:cNvPr>
          <p:cNvSpPr/>
          <p:nvPr userDrawn="1"/>
        </p:nvSpPr>
        <p:spPr>
          <a:xfrm>
            <a:off x="9525" y="0"/>
            <a:ext cx="4038600" cy="683902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98FC5-E2CD-4376-8D3C-B08C8049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34" y="1002506"/>
            <a:ext cx="3616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6459-F393-49C7-B997-E0FEC628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3099F-C5E0-4D71-901C-E9CE334E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0BDD89-03FF-4B2E-8A38-E030B4E2BF0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FF1EF0-3566-4FE5-8287-18D1A49244B6}"/>
              </a:ext>
            </a:extLst>
          </p:cNvPr>
          <p:cNvSpPr/>
          <p:nvPr userDrawn="1"/>
        </p:nvSpPr>
        <p:spPr>
          <a:xfrm>
            <a:off x="4076428" y="-1"/>
            <a:ext cx="4038600" cy="683902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652BEE-0BB2-46C4-933C-9C8CEB78F255}"/>
              </a:ext>
            </a:extLst>
          </p:cNvPr>
          <p:cNvSpPr/>
          <p:nvPr userDrawn="1"/>
        </p:nvSpPr>
        <p:spPr>
          <a:xfrm>
            <a:off x="8153400" y="-2"/>
            <a:ext cx="4038600" cy="683902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D83A3D-5AC6-45E1-AFDA-6084A7E53DA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33578" y="1012031"/>
            <a:ext cx="3616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945962-7CDE-4DC0-B1D6-B6DF8423363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12331" y="1058862"/>
            <a:ext cx="3616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35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8CEFD1-126D-45EF-8A92-05461CA4B81E}"/>
              </a:ext>
            </a:extLst>
          </p:cNvPr>
          <p:cNvSpPr/>
          <p:nvPr userDrawn="1"/>
        </p:nvSpPr>
        <p:spPr>
          <a:xfrm>
            <a:off x="0" y="0"/>
            <a:ext cx="4038600" cy="683902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34E62-57B1-4A85-97A4-2258D3AC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599" y="18971"/>
            <a:ext cx="8129451" cy="1325563"/>
          </a:xfrm>
          <a:solidFill>
            <a:srgbClr val="FFFFFF">
              <a:alpha val="69804"/>
            </a:srgbClr>
          </a:solidFill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98FC5-E2CD-4376-8D3C-B08C8049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34" y="1002506"/>
            <a:ext cx="3616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6459-F393-49C7-B997-E0FEC628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2006F2-7195-4CAC-8D41-D98774F1AD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319" y="5873671"/>
            <a:ext cx="2241731" cy="96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7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8CEFD1-126D-45EF-8A92-05461CA4B81E}"/>
              </a:ext>
            </a:extLst>
          </p:cNvPr>
          <p:cNvSpPr/>
          <p:nvPr userDrawn="1"/>
        </p:nvSpPr>
        <p:spPr>
          <a:xfrm>
            <a:off x="0" y="0"/>
            <a:ext cx="4038600" cy="683902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34E62-57B1-4A85-97A4-2258D3AC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599" y="18971"/>
            <a:ext cx="8129451" cy="1325563"/>
          </a:xfrm>
          <a:solidFill>
            <a:srgbClr val="FFFFFF">
              <a:alpha val="69804"/>
            </a:srgbClr>
          </a:solidFill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98FC5-E2CD-4376-8D3C-B08C8049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34" y="1002506"/>
            <a:ext cx="3616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6459-F393-49C7-B997-E0FEC628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3099F-C5E0-4D71-901C-E9CE334E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0BDD89-03FF-4B2E-8A38-E030B4E2BF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28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08DC77-40F3-4A2D-973C-DC63F0356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41" y="768270"/>
            <a:ext cx="5287113" cy="22767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811729-53E4-4F18-827F-9B5BBFC6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17" y="480299"/>
            <a:ext cx="7051766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702EF-03F0-4819-9D08-13712DCCF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717" y="4120884"/>
            <a:ext cx="1120466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8AE76-425B-4E69-AB14-CD42898F2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86DE78-6797-41B2-A640-1A6DD9E4FE1C}" type="datetimeFigureOut">
              <a:rPr lang="en-GB" smtClean="0"/>
              <a:pPr/>
              <a:t>15/09/2022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7CE7D-0B96-4094-96E1-8A5C79D10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B4729-78B0-4F75-9F5A-5248D2A31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0BDD89-03FF-4B2E-8A38-E030B4E2BF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EC2CF3-95D6-4727-BE0E-625C6928C5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"/>
          <a:stretch/>
        </p:blipFill>
        <p:spPr>
          <a:xfrm>
            <a:off x="91441" y="0"/>
            <a:ext cx="1210055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940205-B003-460F-9967-5AC83A29C2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B955FC-C749-48AE-B0F1-2E4229F67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F836CB-3857-4FA9-8B37-345FA647A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14153-BD8B-4351-B474-518161EA4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B4FDC-5598-41FE-B490-097686D0C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30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344E477-EEBC-4ED6-81B5-64BF326DB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D36FAA-58A9-4BAF-B3EA-0BE49BFAF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DAC85A-AD18-4938-9C87-0220F5C5A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804E6-4BC1-4F69-BD8F-18E50BCE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86DE78-6797-41B2-A640-1A6DD9E4FE1C}" type="datetimeFigureOut">
              <a:rPr lang="en-GB" smtClean="0"/>
              <a:pPr/>
              <a:t>15/09/2022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C2C0F-7C64-4861-9714-EC954C91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0FA2C-B8D1-4CFD-B8B2-223B44D1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0BDD89-03FF-4B2E-8A38-E030B4E2BF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15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EF7EB38-DA8A-4A70-9BB5-F956A3DAE5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8208C-6FC9-431C-9047-892038CA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63193-566B-4316-8550-873DCC9ED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84ECA-CD3A-4CDC-840E-3040ACACC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46FE5-C8C6-4A64-BE6D-EEB88D3F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A1EC0-04DD-45B7-ADC0-304AFA2C0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B15DA-1334-44DF-BD5D-B621ED324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78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D648C2-DAE1-4977-9167-6CE3838ED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6B85F-31E1-4734-AACA-8AC60C4C4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E31B7-9800-4281-818D-C45687F8A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6DE78-6797-41B2-A640-1A6DD9E4FE1C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D8C64-7428-4476-A04B-FECBBC613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D2669-2993-4B6B-A8FB-D1E758310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2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01" r:id="rId2"/>
    <p:sldLayoutId id="2147483705" r:id="rId3"/>
    <p:sldLayoutId id="2147483702" r:id="rId4"/>
    <p:sldLayoutId id="2147483703" r:id="rId5"/>
    <p:sldLayoutId id="2147483680" r:id="rId6"/>
    <p:sldLayoutId id="2147483683" r:id="rId7"/>
    <p:sldLayoutId id="2147483678" r:id="rId8"/>
    <p:sldLayoutId id="2147483681" r:id="rId9"/>
    <p:sldLayoutId id="2147483682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704" r:id="rId16"/>
    <p:sldLayoutId id="214748370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D648C2-DAE1-4977-9167-6CE3838ED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6B85F-31E1-4734-AACA-8AC60C4C4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E31B7-9800-4281-818D-C45687F8A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6DE78-6797-41B2-A640-1A6DD9E4FE1C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D8C64-7428-4476-A04B-FECBBC613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D2669-2993-4B6B-A8FB-D1E758310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85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transparentchoice.com/user-guide/reports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hyperlink" Target="https://vimeo.com/706095009" TargetMode="Externa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transparentchoice.com/user-guide/reports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hyperlink" Target="https://vimeo.com/715275613" TargetMode="External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11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hyperlink" Target="https://301083.fs1.hubspotusercontent-na1.net/hubfs/301083/Client%20Hub/User%20Guide%20-%20March22/Criteria%20Weights.pptx" TargetMode="External"/><Relationship Id="rId4" Type="http://schemas.openxmlformats.org/officeDocument/2006/relationships/image" Target="../media/image1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2538-AB0C-4463-91C9-105B08794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95" y="163890"/>
            <a:ext cx="7051766" cy="1645246"/>
          </a:xfrm>
        </p:spPr>
        <p:txBody>
          <a:bodyPr>
            <a:normAutofit/>
          </a:bodyPr>
          <a:lstStyle/>
          <a:p>
            <a:r>
              <a:rPr lang="en-US" sz="6000" dirty="0">
                <a:cs typeface="Calibri"/>
              </a:rPr>
              <a:t>TransparentChoice</a:t>
            </a:r>
            <a:br>
              <a:rPr lang="en-US" sz="6000" dirty="0">
                <a:cs typeface="Calibri"/>
              </a:rPr>
            </a:br>
            <a:r>
              <a:rPr lang="en-US" sz="3600" b="1" dirty="0">
                <a:cs typeface="Calibri"/>
              </a:rPr>
              <a:t>Report Results – Best Practice</a:t>
            </a:r>
            <a:endParaRPr lang="en-US" sz="6000" b="1" dirty="0">
              <a:cs typeface="Calibri"/>
            </a:endParaRPr>
          </a:p>
        </p:txBody>
      </p:sp>
      <p:pic>
        <p:nvPicPr>
          <p:cNvPr id="5" name="Graphic 4" descr="Classroom with solid fill">
            <a:hlinkClick r:id="rId2"/>
            <a:extLst>
              <a:ext uri="{FF2B5EF4-FFF2-40B4-BE49-F238E27FC236}">
                <a16:creationId xmlns:a16="http://schemas.microsoft.com/office/drawing/2014/main" id="{BE895D28-F12D-479F-9267-F88ADDAA3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41839" y="3956187"/>
            <a:ext cx="2650075" cy="2650075"/>
          </a:xfrm>
          <a:prstGeom prst="rect">
            <a:avLst/>
          </a:prstGeom>
        </p:spPr>
      </p:pic>
      <p:pic>
        <p:nvPicPr>
          <p:cNvPr id="4" name="Picture 7" descr="Logo, company name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2F750ED6-4894-4C28-9AC9-E2E7AB55C53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221" t="22543" r="30519" b="11561"/>
          <a:stretch/>
        </p:blipFill>
        <p:spPr>
          <a:xfrm>
            <a:off x="1943157" y="4055155"/>
            <a:ext cx="2673037" cy="2452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11F762-EFE2-CC68-F2BD-33DA4B836507}"/>
              </a:ext>
            </a:extLst>
          </p:cNvPr>
          <p:cNvSpPr txBox="1"/>
          <p:nvPr/>
        </p:nvSpPr>
        <p:spPr>
          <a:xfrm>
            <a:off x="1800541" y="3429001"/>
            <a:ext cx="295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</a:rPr>
              <a:t>Best 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5A242A-8252-05E1-C227-684B4DB8F97E}"/>
              </a:ext>
            </a:extLst>
          </p:cNvPr>
          <p:cNvSpPr txBox="1"/>
          <p:nvPr/>
        </p:nvSpPr>
        <p:spPr>
          <a:xfrm>
            <a:off x="7041839" y="3429000"/>
            <a:ext cx="295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</a:rPr>
              <a:t>Client Hub Page</a:t>
            </a:r>
          </a:p>
        </p:txBody>
      </p:sp>
    </p:spTree>
    <p:extLst>
      <p:ext uri="{BB962C8B-B14F-4D97-AF65-F5344CB8AC3E}">
        <p14:creationId xmlns:p14="http://schemas.microsoft.com/office/powerpoint/2010/main" val="3499533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F4F21-BF10-4AD5-BDDC-F1944C41C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GB" sz="3200" b="1" dirty="0"/>
              <a:t>Grid View: Deep dive into the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F530E3-7A36-484D-AD5C-4A347E239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994" y="1990058"/>
            <a:ext cx="3616235" cy="4351338"/>
          </a:xfrm>
        </p:spPr>
        <p:txBody>
          <a:bodyPr>
            <a:normAutofit/>
          </a:bodyPr>
          <a:lstStyle/>
          <a:p>
            <a:r>
              <a:rPr lang="en-GB" sz="2000" dirty="0"/>
              <a:t>Customise columns, picking from any Attributes in database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Format, adding bar view &amp; trimming decimals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Toggle to “Cumulative View” to help selection process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Double click to sort, apply filters or group into buckets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068715-B75F-40E9-BE2B-9A71131B0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1" y="2397916"/>
            <a:ext cx="7812152" cy="206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4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F4F21-BF10-4AD5-BDDC-F1944C41C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GB" sz="3200" b="1" dirty="0"/>
              <a:t>Edit Form: Add Editable Attributes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F530E3-7A36-484D-AD5C-4A347E239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5" y="1267525"/>
            <a:ext cx="3874006" cy="55138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1800" dirty="0"/>
              <a:t>Select Form to embed in Report</a:t>
            </a:r>
            <a:br>
              <a:rPr lang="en-GB" sz="1800" dirty="0"/>
            </a:br>
            <a:endParaRPr lang="en-GB" sz="1800" dirty="0"/>
          </a:p>
          <a:p>
            <a:pPr marL="514350" indent="-514350">
              <a:buFont typeface="+mj-lt"/>
              <a:buAutoNum type="arabicPeriod"/>
            </a:pPr>
            <a:r>
              <a:rPr lang="en-GB" sz="1800" dirty="0"/>
              <a:t>Users can click project to bring up Form &amp; make live edits to the project’s data</a:t>
            </a:r>
            <a:br>
              <a:rPr lang="en-GB" sz="1800" dirty="0"/>
            </a:br>
            <a:endParaRPr lang="en-GB" sz="1800" dirty="0"/>
          </a:p>
          <a:p>
            <a:pPr marL="514350" indent="-514350">
              <a:buFont typeface="+mj-lt"/>
              <a:buAutoNum type="arabicPeriod"/>
            </a:pPr>
            <a:r>
              <a:rPr lang="en-GB" sz="1800" dirty="0"/>
              <a:t>Best Practice for setting up an Edit Form include:</a:t>
            </a:r>
            <a:br>
              <a:rPr lang="en-GB" sz="1800" dirty="0"/>
            </a:br>
            <a:br>
              <a:rPr lang="en-GB" sz="1800" dirty="0"/>
            </a:br>
            <a:r>
              <a:rPr lang="en-GB" sz="1800" dirty="0"/>
              <a:t>*Include STATUS update to enable live decision making</a:t>
            </a:r>
            <a:br>
              <a:rPr lang="en-GB" sz="1800" dirty="0"/>
            </a:br>
            <a:r>
              <a:rPr lang="en-GB" sz="1800" dirty="0"/>
              <a:t>* Use READ ONLY to stop users making changes to locked data</a:t>
            </a:r>
            <a:br>
              <a:rPr lang="en-GB" sz="1800" dirty="0"/>
            </a:br>
            <a:r>
              <a:rPr lang="en-GB" sz="1800" dirty="0"/>
              <a:t>* Add a “FEEDBACK” Attribute (multi-line text) to capture meeting notes</a:t>
            </a:r>
            <a:br>
              <a:rPr lang="en-GB" sz="1800" dirty="0"/>
            </a:br>
            <a:r>
              <a:rPr lang="en-GB" sz="1800" dirty="0"/>
              <a:t>* </a:t>
            </a:r>
            <a:r>
              <a:rPr lang="en-GB" sz="1800" u="sng" dirty="0"/>
              <a:t>Do not leave blank </a:t>
            </a:r>
            <a:r>
              <a:rPr lang="en-GB" sz="1800" dirty="0"/>
              <a:t>– it will mean anyone with the Report can make changes to any Attributes</a:t>
            </a:r>
            <a:br>
              <a:rPr lang="en-GB" sz="1800" dirty="0"/>
            </a:br>
            <a:endParaRPr lang="en-GB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068715-B75F-40E9-BE2B-9A71131B0E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8697"/>
          <a:stretch/>
        </p:blipFill>
        <p:spPr>
          <a:xfrm>
            <a:off x="4498849" y="2869980"/>
            <a:ext cx="2660903" cy="3297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0F9D78-9A1B-47DE-8623-3F02650BA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319" y="989406"/>
            <a:ext cx="3511730" cy="12192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6E130C-C2C4-4FF3-9242-C5CE4E0B7D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3037" y="1300185"/>
            <a:ext cx="3085142" cy="253824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5064E8C0-BB1F-47AE-BFAE-33CF82CA1199}"/>
              </a:ext>
            </a:extLst>
          </p:cNvPr>
          <p:cNvSpPr/>
          <p:nvPr/>
        </p:nvSpPr>
        <p:spPr>
          <a:xfrm>
            <a:off x="5254034" y="3838430"/>
            <a:ext cx="383511" cy="298853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16DED4A-9CD7-43B5-8753-9CF32D16FC3B}"/>
              </a:ext>
            </a:extLst>
          </p:cNvPr>
          <p:cNvSpPr/>
          <p:nvPr/>
        </p:nvSpPr>
        <p:spPr>
          <a:xfrm rot="5400000">
            <a:off x="6083172" y="2054353"/>
            <a:ext cx="329080" cy="303425"/>
          </a:xfrm>
          <a:prstGeom prst="rightArrow">
            <a:avLst>
              <a:gd name="adj1" fmla="val 50000"/>
              <a:gd name="adj2" fmla="val 61594"/>
            </a:avLst>
          </a:prstGeom>
          <a:solidFill>
            <a:schemeClr val="bg1"/>
          </a:solidFill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07718E-56DF-4062-AAA0-845E5992BFAB}"/>
              </a:ext>
            </a:extLst>
          </p:cNvPr>
          <p:cNvSpPr txBox="1"/>
          <p:nvPr/>
        </p:nvSpPr>
        <p:spPr>
          <a:xfrm>
            <a:off x="4239618" y="155129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872A21-13CC-4089-898F-7AAFDBB7B76E}"/>
              </a:ext>
            </a:extLst>
          </p:cNvPr>
          <p:cNvSpPr txBox="1"/>
          <p:nvPr/>
        </p:nvSpPr>
        <p:spPr>
          <a:xfrm>
            <a:off x="8298461" y="20582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B908CE-5A30-4444-8D20-8B1932371FEE}"/>
              </a:ext>
            </a:extLst>
          </p:cNvPr>
          <p:cNvSpPr txBox="1"/>
          <p:nvPr/>
        </p:nvSpPr>
        <p:spPr>
          <a:xfrm>
            <a:off x="4239618" y="38397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A8570B-8625-422E-B0AC-F9AB96AB2B10}"/>
              </a:ext>
            </a:extLst>
          </p:cNvPr>
          <p:cNvSpPr txBox="1"/>
          <p:nvPr/>
        </p:nvSpPr>
        <p:spPr>
          <a:xfrm>
            <a:off x="8258131" y="4597523"/>
            <a:ext cx="3511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chemeClr val="accent1"/>
                </a:solidFill>
              </a:rPr>
              <a:t>TIP</a:t>
            </a:r>
            <a:r>
              <a:rPr lang="en-GB" sz="2400" dirty="0"/>
              <a:t> – if you select “none” then people seeing the Report will have no access to any extra data</a:t>
            </a:r>
          </a:p>
        </p:txBody>
      </p:sp>
    </p:spTree>
    <p:extLst>
      <p:ext uri="{BB962C8B-B14F-4D97-AF65-F5344CB8AC3E}">
        <p14:creationId xmlns:p14="http://schemas.microsoft.com/office/powerpoint/2010/main" val="240138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D2F755-2A39-474E-8068-ABC42900C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520" y="38215"/>
            <a:ext cx="7950674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GB" sz="3200" b="1" dirty="0"/>
              <a:t>Use Set Status in Grid View to build your portfolio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7C3A75-7F14-4A5A-A1CF-43D983F2461A}"/>
              </a:ext>
            </a:extLst>
          </p:cNvPr>
          <p:cNvSpPr txBox="1"/>
          <p:nvPr/>
        </p:nvSpPr>
        <p:spPr>
          <a:xfrm>
            <a:off x="270323" y="1447563"/>
            <a:ext cx="35755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Use Grid View at project level, sorting by your key selection metric (e.g. Value for Money)</a:t>
            </a:r>
            <a:br>
              <a:rPr lang="en-GB" sz="2000" dirty="0">
                <a:solidFill>
                  <a:schemeClr val="bg1"/>
                </a:solidFill>
              </a:rPr>
            </a:br>
            <a:endParaRPr lang="en-GB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Highlight projects to update Status (hold down control)</a:t>
            </a:r>
            <a:br>
              <a:rPr lang="en-GB" sz="2000" dirty="0">
                <a:solidFill>
                  <a:schemeClr val="bg1"/>
                </a:solidFill>
              </a:rPr>
            </a:br>
            <a:endParaRPr lang="en-GB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Track key constraints to make sure you’re not going beyond resource limits</a:t>
            </a:r>
            <a:br>
              <a:rPr lang="en-GB" sz="2000" dirty="0">
                <a:solidFill>
                  <a:schemeClr val="bg1"/>
                </a:solidFill>
              </a:rPr>
            </a:br>
            <a:endParaRPr lang="en-GB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Iterate…</a:t>
            </a:r>
            <a:br>
              <a:rPr lang="en-GB" sz="2000" dirty="0">
                <a:solidFill>
                  <a:schemeClr val="bg1"/>
                </a:solidFill>
              </a:rPr>
            </a:br>
            <a:endParaRPr lang="en-GB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A01584-83BB-4D58-9DB4-ABBE23BB66BC}"/>
              </a:ext>
            </a:extLst>
          </p:cNvPr>
          <p:cNvGrpSpPr/>
          <p:nvPr/>
        </p:nvGrpSpPr>
        <p:grpSpPr>
          <a:xfrm>
            <a:off x="5098479" y="1759935"/>
            <a:ext cx="6009689" cy="3024976"/>
            <a:chOff x="6116270" y="4124217"/>
            <a:chExt cx="5004915" cy="202800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449BD1D-81FA-4E64-BFA4-AFE78D502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55069" y="4124217"/>
              <a:ext cx="4731798" cy="1762415"/>
            </a:xfrm>
            <a:prstGeom prst="rect">
              <a:avLst/>
            </a:prstGeom>
          </p:spPr>
        </p:pic>
        <p:sp>
          <p:nvSpPr>
            <p:cNvPr id="13" name="Freeform 502">
              <a:extLst>
                <a:ext uri="{FF2B5EF4-FFF2-40B4-BE49-F238E27FC236}">
                  <a16:creationId xmlns:a16="http://schemas.microsoft.com/office/drawing/2014/main" id="{BBEB8D73-6098-4749-9FE0-B5DA2F565B37}"/>
                </a:ext>
              </a:extLst>
            </p:cNvPr>
            <p:cNvSpPr>
              <a:spLocks noEditPoints="1"/>
            </p:cNvSpPr>
            <p:nvPr/>
          </p:nvSpPr>
          <p:spPr bwMode="auto">
            <a:xfrm flipV="1">
              <a:off x="9909496" y="4252403"/>
              <a:ext cx="1211689" cy="1899821"/>
            </a:xfrm>
            <a:custGeom>
              <a:avLst/>
              <a:gdLst>
                <a:gd name="T0" fmla="*/ 685 w 1319"/>
                <a:gd name="T1" fmla="*/ 39 h 237"/>
                <a:gd name="T2" fmla="*/ 684 w 1319"/>
                <a:gd name="T3" fmla="*/ 48 h 237"/>
                <a:gd name="T4" fmla="*/ 686 w 1319"/>
                <a:gd name="T5" fmla="*/ 40 h 237"/>
                <a:gd name="T6" fmla="*/ 689 w 1319"/>
                <a:gd name="T7" fmla="*/ 38 h 237"/>
                <a:gd name="T8" fmla="*/ 1030 w 1319"/>
                <a:gd name="T9" fmla="*/ 43 h 237"/>
                <a:gd name="T10" fmla="*/ 1319 w 1319"/>
                <a:gd name="T11" fmla="*/ 126 h 237"/>
                <a:gd name="T12" fmla="*/ 1278 w 1319"/>
                <a:gd name="T13" fmla="*/ 85 h 237"/>
                <a:gd name="T14" fmla="*/ 1098 w 1319"/>
                <a:gd name="T15" fmla="*/ 53 h 237"/>
                <a:gd name="T16" fmla="*/ 927 w 1319"/>
                <a:gd name="T17" fmla="*/ 38 h 237"/>
                <a:gd name="T18" fmla="*/ 835 w 1319"/>
                <a:gd name="T19" fmla="*/ 36 h 237"/>
                <a:gd name="T20" fmla="*/ 809 w 1319"/>
                <a:gd name="T21" fmla="*/ 36 h 237"/>
                <a:gd name="T22" fmla="*/ 927 w 1319"/>
                <a:gd name="T23" fmla="*/ 39 h 237"/>
                <a:gd name="T24" fmla="*/ 906 w 1319"/>
                <a:gd name="T25" fmla="*/ 40 h 237"/>
                <a:gd name="T26" fmla="*/ 954 w 1319"/>
                <a:gd name="T27" fmla="*/ 43 h 237"/>
                <a:gd name="T28" fmla="*/ 718 w 1319"/>
                <a:gd name="T29" fmla="*/ 40 h 237"/>
                <a:gd name="T30" fmla="*/ 1084 w 1319"/>
                <a:gd name="T31" fmla="*/ 57 h 237"/>
                <a:gd name="T32" fmla="*/ 954 w 1319"/>
                <a:gd name="T33" fmla="*/ 48 h 237"/>
                <a:gd name="T34" fmla="*/ 688 w 1319"/>
                <a:gd name="T35" fmla="*/ 45 h 237"/>
                <a:gd name="T36" fmla="*/ 692 w 1319"/>
                <a:gd name="T37" fmla="*/ 45 h 237"/>
                <a:gd name="T38" fmla="*/ 941 w 1319"/>
                <a:gd name="T39" fmla="*/ 49 h 237"/>
                <a:gd name="T40" fmla="*/ 1142 w 1319"/>
                <a:gd name="T41" fmla="*/ 69 h 237"/>
                <a:gd name="T42" fmla="*/ 1291 w 1319"/>
                <a:gd name="T43" fmla="*/ 105 h 237"/>
                <a:gd name="T44" fmla="*/ 1300 w 1319"/>
                <a:gd name="T45" fmla="*/ 134 h 237"/>
                <a:gd name="T46" fmla="*/ 1171 w 1319"/>
                <a:gd name="T47" fmla="*/ 185 h 237"/>
                <a:gd name="T48" fmla="*/ 765 w 1319"/>
                <a:gd name="T49" fmla="*/ 221 h 237"/>
                <a:gd name="T50" fmla="*/ 244 w 1319"/>
                <a:gd name="T51" fmla="*/ 206 h 237"/>
                <a:gd name="T52" fmla="*/ 14 w 1319"/>
                <a:gd name="T53" fmla="*/ 149 h 237"/>
                <a:gd name="T54" fmla="*/ 350 w 1319"/>
                <a:gd name="T55" fmla="*/ 42 h 237"/>
                <a:gd name="T56" fmla="*/ 774 w 1319"/>
                <a:gd name="T57" fmla="*/ 16 h 237"/>
                <a:gd name="T58" fmla="*/ 1123 w 1319"/>
                <a:gd name="T59" fmla="*/ 36 h 237"/>
                <a:gd name="T60" fmla="*/ 1130 w 1319"/>
                <a:gd name="T61" fmla="*/ 38 h 237"/>
                <a:gd name="T62" fmla="*/ 1137 w 1319"/>
                <a:gd name="T63" fmla="*/ 38 h 237"/>
                <a:gd name="T64" fmla="*/ 1144 w 1319"/>
                <a:gd name="T65" fmla="*/ 33 h 237"/>
                <a:gd name="T66" fmla="*/ 1143 w 1319"/>
                <a:gd name="T67" fmla="*/ 25 h 237"/>
                <a:gd name="T68" fmla="*/ 1137 w 1319"/>
                <a:gd name="T69" fmla="*/ 20 h 237"/>
                <a:gd name="T70" fmla="*/ 1131 w 1319"/>
                <a:gd name="T71" fmla="*/ 19 h 237"/>
                <a:gd name="T72" fmla="*/ 1122 w 1319"/>
                <a:gd name="T73" fmla="*/ 19 h 237"/>
                <a:gd name="T74" fmla="*/ 920 w 1319"/>
                <a:gd name="T75" fmla="*/ 2 h 237"/>
                <a:gd name="T76" fmla="*/ 750 w 1319"/>
                <a:gd name="T77" fmla="*/ 1 h 237"/>
                <a:gd name="T78" fmla="*/ 385 w 1319"/>
                <a:gd name="T79" fmla="*/ 23 h 237"/>
                <a:gd name="T80" fmla="*/ 65 w 1319"/>
                <a:gd name="T81" fmla="*/ 94 h 237"/>
                <a:gd name="T82" fmla="*/ 7 w 1319"/>
                <a:gd name="T83" fmla="*/ 168 h 237"/>
                <a:gd name="T84" fmla="*/ 158 w 1319"/>
                <a:gd name="T85" fmla="*/ 212 h 237"/>
                <a:gd name="T86" fmla="*/ 992 w 1319"/>
                <a:gd name="T87" fmla="*/ 223 h 237"/>
                <a:gd name="T88" fmla="*/ 1284 w 1319"/>
                <a:gd name="T89" fmla="*/ 161 h 237"/>
                <a:gd name="T90" fmla="*/ 1319 w 1319"/>
                <a:gd name="T91" fmla="*/ 126 h 237"/>
                <a:gd name="T92" fmla="*/ 985 w 1319"/>
                <a:gd name="T93" fmla="*/ 52 h 237"/>
                <a:gd name="T94" fmla="*/ 688 w 1319"/>
                <a:gd name="T95" fmla="*/ 44 h 237"/>
                <a:gd name="T96" fmla="*/ 1041 w 1319"/>
                <a:gd name="T97" fmla="*/ 46 h 237"/>
                <a:gd name="T98" fmla="*/ 688 w 1319"/>
                <a:gd name="T99" fmla="*/ 45 h 237"/>
                <a:gd name="T100" fmla="*/ 1270 w 1319"/>
                <a:gd name="T101" fmla="*/ 96 h 237"/>
                <a:gd name="T102" fmla="*/ 688 w 1319"/>
                <a:gd name="T103" fmla="*/ 46 h 237"/>
                <a:gd name="T104" fmla="*/ 769 w 1319"/>
                <a:gd name="T105" fmla="*/ 37 h 237"/>
                <a:gd name="T106" fmla="*/ 926 w 1319"/>
                <a:gd name="T107" fmla="*/ 46 h 237"/>
                <a:gd name="T108" fmla="*/ 986 w 1319"/>
                <a:gd name="T109" fmla="*/ 52 h 237"/>
                <a:gd name="T110" fmla="*/ 687 w 1319"/>
                <a:gd name="T111" fmla="*/ 41 h 237"/>
                <a:gd name="T112" fmla="*/ 689 w 1319"/>
                <a:gd name="T113" fmla="*/ 38 h 237"/>
                <a:gd name="T114" fmla="*/ 689 w 1319"/>
                <a:gd name="T115" fmla="*/ 45 h 237"/>
                <a:gd name="T116" fmla="*/ 688 w 1319"/>
                <a:gd name="T117" fmla="*/ 41 h 237"/>
                <a:gd name="T118" fmla="*/ 689 w 1319"/>
                <a:gd name="T119" fmla="*/ 41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9" h="237">
                  <a:moveTo>
                    <a:pt x="686" y="40"/>
                  </a:moveTo>
                  <a:cubicBezTo>
                    <a:pt x="686" y="40"/>
                    <a:pt x="686" y="40"/>
                    <a:pt x="686" y="40"/>
                  </a:cubicBezTo>
                  <a:cubicBezTo>
                    <a:pt x="686" y="40"/>
                    <a:pt x="685" y="40"/>
                    <a:pt x="684" y="40"/>
                  </a:cubicBezTo>
                  <a:cubicBezTo>
                    <a:pt x="684" y="40"/>
                    <a:pt x="684" y="40"/>
                    <a:pt x="684" y="40"/>
                  </a:cubicBezTo>
                  <a:cubicBezTo>
                    <a:pt x="684" y="40"/>
                    <a:pt x="684" y="40"/>
                    <a:pt x="683" y="40"/>
                  </a:cubicBezTo>
                  <a:cubicBezTo>
                    <a:pt x="684" y="39"/>
                    <a:pt x="685" y="40"/>
                    <a:pt x="685" y="39"/>
                  </a:cubicBezTo>
                  <a:cubicBezTo>
                    <a:pt x="685" y="39"/>
                    <a:pt x="685" y="39"/>
                    <a:pt x="685" y="39"/>
                  </a:cubicBezTo>
                  <a:cubicBezTo>
                    <a:pt x="686" y="39"/>
                    <a:pt x="687" y="39"/>
                    <a:pt x="688" y="39"/>
                  </a:cubicBezTo>
                  <a:cubicBezTo>
                    <a:pt x="687" y="40"/>
                    <a:pt x="686" y="39"/>
                    <a:pt x="686" y="40"/>
                  </a:cubicBezTo>
                  <a:close/>
                  <a:moveTo>
                    <a:pt x="684" y="48"/>
                  </a:moveTo>
                  <a:cubicBezTo>
                    <a:pt x="685" y="48"/>
                    <a:pt x="685" y="48"/>
                    <a:pt x="685" y="48"/>
                  </a:cubicBezTo>
                  <a:cubicBezTo>
                    <a:pt x="685" y="48"/>
                    <a:pt x="684" y="48"/>
                    <a:pt x="684" y="48"/>
                  </a:cubicBezTo>
                  <a:close/>
                  <a:moveTo>
                    <a:pt x="685" y="46"/>
                  </a:moveTo>
                  <a:cubicBezTo>
                    <a:pt x="685" y="46"/>
                    <a:pt x="685" y="46"/>
                    <a:pt x="685" y="46"/>
                  </a:cubicBezTo>
                  <a:cubicBezTo>
                    <a:pt x="685" y="46"/>
                    <a:pt x="685" y="46"/>
                    <a:pt x="685" y="46"/>
                  </a:cubicBezTo>
                  <a:close/>
                  <a:moveTo>
                    <a:pt x="686" y="40"/>
                  </a:moveTo>
                  <a:cubicBezTo>
                    <a:pt x="686" y="40"/>
                    <a:pt x="687" y="40"/>
                    <a:pt x="687" y="40"/>
                  </a:cubicBezTo>
                  <a:cubicBezTo>
                    <a:pt x="686" y="40"/>
                    <a:pt x="686" y="40"/>
                    <a:pt x="686" y="40"/>
                  </a:cubicBezTo>
                  <a:cubicBezTo>
                    <a:pt x="686" y="40"/>
                    <a:pt x="686" y="40"/>
                    <a:pt x="686" y="40"/>
                  </a:cubicBezTo>
                  <a:close/>
                  <a:moveTo>
                    <a:pt x="686" y="43"/>
                  </a:moveTo>
                  <a:cubicBezTo>
                    <a:pt x="686" y="44"/>
                    <a:pt x="686" y="43"/>
                    <a:pt x="686" y="43"/>
                  </a:cubicBezTo>
                  <a:close/>
                  <a:moveTo>
                    <a:pt x="689" y="38"/>
                  </a:moveTo>
                  <a:cubicBezTo>
                    <a:pt x="688" y="38"/>
                    <a:pt x="688" y="38"/>
                    <a:pt x="688" y="39"/>
                  </a:cubicBezTo>
                  <a:cubicBezTo>
                    <a:pt x="688" y="39"/>
                    <a:pt x="689" y="39"/>
                    <a:pt x="689" y="38"/>
                  </a:cubicBezTo>
                  <a:close/>
                  <a:moveTo>
                    <a:pt x="685" y="46"/>
                  </a:moveTo>
                  <a:cubicBezTo>
                    <a:pt x="685" y="46"/>
                    <a:pt x="685" y="46"/>
                    <a:pt x="685" y="46"/>
                  </a:cubicBezTo>
                  <a:close/>
                  <a:moveTo>
                    <a:pt x="685" y="45"/>
                  </a:moveTo>
                  <a:cubicBezTo>
                    <a:pt x="685" y="45"/>
                    <a:pt x="685" y="45"/>
                    <a:pt x="685" y="45"/>
                  </a:cubicBezTo>
                  <a:cubicBezTo>
                    <a:pt x="685" y="45"/>
                    <a:pt x="685" y="45"/>
                    <a:pt x="685" y="45"/>
                  </a:cubicBezTo>
                  <a:close/>
                  <a:moveTo>
                    <a:pt x="1030" y="43"/>
                  </a:moveTo>
                  <a:cubicBezTo>
                    <a:pt x="1023" y="42"/>
                    <a:pt x="1012" y="41"/>
                    <a:pt x="1009" y="41"/>
                  </a:cubicBezTo>
                  <a:cubicBezTo>
                    <a:pt x="1019" y="42"/>
                    <a:pt x="1026" y="43"/>
                    <a:pt x="1030" y="43"/>
                  </a:cubicBezTo>
                  <a:close/>
                  <a:moveTo>
                    <a:pt x="1122" y="54"/>
                  </a:moveTo>
                  <a:cubicBezTo>
                    <a:pt x="1109" y="53"/>
                    <a:pt x="1109" y="53"/>
                    <a:pt x="1109" y="53"/>
                  </a:cubicBezTo>
                  <a:cubicBezTo>
                    <a:pt x="1108" y="53"/>
                    <a:pt x="1118" y="54"/>
                    <a:pt x="1122" y="54"/>
                  </a:cubicBezTo>
                  <a:close/>
                  <a:moveTo>
                    <a:pt x="1319" y="126"/>
                  </a:moveTo>
                  <a:cubicBezTo>
                    <a:pt x="1319" y="125"/>
                    <a:pt x="1319" y="125"/>
                    <a:pt x="1319" y="125"/>
                  </a:cubicBezTo>
                  <a:cubicBezTo>
                    <a:pt x="1319" y="124"/>
                    <a:pt x="1319" y="124"/>
                    <a:pt x="1319" y="124"/>
                  </a:cubicBezTo>
                  <a:cubicBezTo>
                    <a:pt x="1319" y="118"/>
                    <a:pt x="1316" y="112"/>
                    <a:pt x="1313" y="108"/>
                  </a:cubicBezTo>
                  <a:cubicBezTo>
                    <a:pt x="1309" y="103"/>
                    <a:pt x="1305" y="100"/>
                    <a:pt x="1301" y="97"/>
                  </a:cubicBezTo>
                  <a:cubicBezTo>
                    <a:pt x="1293" y="91"/>
                    <a:pt x="1285" y="88"/>
                    <a:pt x="1279" y="86"/>
                  </a:cubicBezTo>
                  <a:cubicBezTo>
                    <a:pt x="1280" y="86"/>
                    <a:pt x="1280" y="86"/>
                    <a:pt x="1278" y="85"/>
                  </a:cubicBezTo>
                  <a:cubicBezTo>
                    <a:pt x="1272" y="83"/>
                    <a:pt x="1269" y="82"/>
                    <a:pt x="1262" y="80"/>
                  </a:cubicBezTo>
                  <a:cubicBezTo>
                    <a:pt x="1239" y="73"/>
                    <a:pt x="1219" y="70"/>
                    <a:pt x="1199" y="67"/>
                  </a:cubicBezTo>
                  <a:cubicBezTo>
                    <a:pt x="1180" y="64"/>
                    <a:pt x="1162" y="61"/>
                    <a:pt x="1142" y="58"/>
                  </a:cubicBezTo>
                  <a:cubicBezTo>
                    <a:pt x="1137" y="58"/>
                    <a:pt x="1123" y="55"/>
                    <a:pt x="1119" y="55"/>
                  </a:cubicBezTo>
                  <a:cubicBezTo>
                    <a:pt x="1126" y="56"/>
                    <a:pt x="1135" y="57"/>
                    <a:pt x="1134" y="57"/>
                  </a:cubicBezTo>
                  <a:cubicBezTo>
                    <a:pt x="1122" y="56"/>
                    <a:pt x="1106" y="54"/>
                    <a:pt x="1098" y="53"/>
                  </a:cubicBezTo>
                  <a:cubicBezTo>
                    <a:pt x="1083" y="51"/>
                    <a:pt x="1076" y="50"/>
                    <a:pt x="1062" y="49"/>
                  </a:cubicBezTo>
                  <a:cubicBezTo>
                    <a:pt x="1059" y="48"/>
                    <a:pt x="1065" y="49"/>
                    <a:pt x="1058" y="48"/>
                  </a:cubicBezTo>
                  <a:cubicBezTo>
                    <a:pt x="1037" y="46"/>
                    <a:pt x="1027" y="45"/>
                    <a:pt x="1008" y="43"/>
                  </a:cubicBezTo>
                  <a:cubicBezTo>
                    <a:pt x="1003" y="43"/>
                    <a:pt x="980" y="41"/>
                    <a:pt x="974" y="41"/>
                  </a:cubicBezTo>
                  <a:cubicBezTo>
                    <a:pt x="968" y="40"/>
                    <a:pt x="980" y="41"/>
                    <a:pt x="975" y="41"/>
                  </a:cubicBezTo>
                  <a:cubicBezTo>
                    <a:pt x="927" y="38"/>
                    <a:pt x="927" y="38"/>
                    <a:pt x="927" y="38"/>
                  </a:cubicBezTo>
                  <a:cubicBezTo>
                    <a:pt x="923" y="38"/>
                    <a:pt x="920" y="38"/>
                    <a:pt x="914" y="38"/>
                  </a:cubicBezTo>
                  <a:cubicBezTo>
                    <a:pt x="909" y="37"/>
                    <a:pt x="915" y="37"/>
                    <a:pt x="908" y="37"/>
                  </a:cubicBezTo>
                  <a:cubicBezTo>
                    <a:pt x="902" y="37"/>
                    <a:pt x="913" y="38"/>
                    <a:pt x="912" y="38"/>
                  </a:cubicBezTo>
                  <a:cubicBezTo>
                    <a:pt x="903" y="37"/>
                    <a:pt x="905" y="38"/>
                    <a:pt x="900" y="38"/>
                  </a:cubicBezTo>
                  <a:cubicBezTo>
                    <a:pt x="888" y="37"/>
                    <a:pt x="880" y="37"/>
                    <a:pt x="869" y="37"/>
                  </a:cubicBezTo>
                  <a:cubicBezTo>
                    <a:pt x="835" y="36"/>
                    <a:pt x="835" y="36"/>
                    <a:pt x="835" y="36"/>
                  </a:cubicBezTo>
                  <a:cubicBezTo>
                    <a:pt x="811" y="36"/>
                    <a:pt x="811" y="36"/>
                    <a:pt x="811" y="36"/>
                  </a:cubicBezTo>
                  <a:cubicBezTo>
                    <a:pt x="786" y="36"/>
                    <a:pt x="786" y="36"/>
                    <a:pt x="786" y="36"/>
                  </a:cubicBezTo>
                  <a:cubicBezTo>
                    <a:pt x="781" y="36"/>
                    <a:pt x="790" y="36"/>
                    <a:pt x="782" y="36"/>
                  </a:cubicBezTo>
                  <a:cubicBezTo>
                    <a:pt x="749" y="36"/>
                    <a:pt x="716" y="37"/>
                    <a:pt x="692" y="38"/>
                  </a:cubicBezTo>
                  <a:cubicBezTo>
                    <a:pt x="729" y="36"/>
                    <a:pt x="757" y="36"/>
                    <a:pt x="790" y="36"/>
                  </a:cubicBezTo>
                  <a:cubicBezTo>
                    <a:pt x="795" y="36"/>
                    <a:pt x="804" y="36"/>
                    <a:pt x="809" y="36"/>
                  </a:cubicBezTo>
                  <a:cubicBezTo>
                    <a:pt x="811" y="36"/>
                    <a:pt x="804" y="36"/>
                    <a:pt x="811" y="36"/>
                  </a:cubicBezTo>
                  <a:cubicBezTo>
                    <a:pt x="818" y="36"/>
                    <a:pt x="818" y="36"/>
                    <a:pt x="818" y="36"/>
                  </a:cubicBezTo>
                  <a:cubicBezTo>
                    <a:pt x="814" y="36"/>
                    <a:pt x="821" y="36"/>
                    <a:pt x="823" y="37"/>
                  </a:cubicBezTo>
                  <a:cubicBezTo>
                    <a:pt x="851" y="37"/>
                    <a:pt x="873" y="37"/>
                    <a:pt x="898" y="38"/>
                  </a:cubicBezTo>
                  <a:cubicBezTo>
                    <a:pt x="902" y="38"/>
                    <a:pt x="894" y="38"/>
                    <a:pt x="900" y="38"/>
                  </a:cubicBezTo>
                  <a:cubicBezTo>
                    <a:pt x="927" y="39"/>
                    <a:pt x="927" y="39"/>
                    <a:pt x="927" y="39"/>
                  </a:cubicBezTo>
                  <a:cubicBezTo>
                    <a:pt x="930" y="40"/>
                    <a:pt x="937" y="40"/>
                    <a:pt x="933" y="40"/>
                  </a:cubicBezTo>
                  <a:cubicBezTo>
                    <a:pt x="901" y="38"/>
                    <a:pt x="856" y="37"/>
                    <a:pt x="817" y="37"/>
                  </a:cubicBezTo>
                  <a:cubicBezTo>
                    <a:pt x="806" y="37"/>
                    <a:pt x="793" y="37"/>
                    <a:pt x="787" y="37"/>
                  </a:cubicBezTo>
                  <a:cubicBezTo>
                    <a:pt x="804" y="37"/>
                    <a:pt x="818" y="37"/>
                    <a:pt x="833" y="38"/>
                  </a:cubicBezTo>
                  <a:cubicBezTo>
                    <a:pt x="853" y="38"/>
                    <a:pt x="874" y="38"/>
                    <a:pt x="893" y="39"/>
                  </a:cubicBezTo>
                  <a:cubicBezTo>
                    <a:pt x="906" y="40"/>
                    <a:pt x="906" y="40"/>
                    <a:pt x="906" y="40"/>
                  </a:cubicBezTo>
                  <a:cubicBezTo>
                    <a:pt x="920" y="40"/>
                    <a:pt x="920" y="40"/>
                    <a:pt x="920" y="40"/>
                  </a:cubicBezTo>
                  <a:cubicBezTo>
                    <a:pt x="929" y="41"/>
                    <a:pt x="929" y="41"/>
                    <a:pt x="929" y="41"/>
                  </a:cubicBezTo>
                  <a:cubicBezTo>
                    <a:pt x="937" y="41"/>
                    <a:pt x="944" y="41"/>
                    <a:pt x="953" y="42"/>
                  </a:cubicBezTo>
                  <a:cubicBezTo>
                    <a:pt x="968" y="43"/>
                    <a:pt x="983" y="44"/>
                    <a:pt x="999" y="46"/>
                  </a:cubicBezTo>
                  <a:cubicBezTo>
                    <a:pt x="1002" y="46"/>
                    <a:pt x="1001" y="46"/>
                    <a:pt x="997" y="46"/>
                  </a:cubicBezTo>
                  <a:cubicBezTo>
                    <a:pt x="977" y="44"/>
                    <a:pt x="974" y="44"/>
                    <a:pt x="954" y="43"/>
                  </a:cubicBezTo>
                  <a:cubicBezTo>
                    <a:pt x="956" y="43"/>
                    <a:pt x="958" y="43"/>
                    <a:pt x="957" y="43"/>
                  </a:cubicBezTo>
                  <a:cubicBezTo>
                    <a:pt x="951" y="43"/>
                    <a:pt x="949" y="42"/>
                    <a:pt x="945" y="42"/>
                  </a:cubicBezTo>
                  <a:cubicBezTo>
                    <a:pt x="960" y="43"/>
                    <a:pt x="958" y="43"/>
                    <a:pt x="953" y="43"/>
                  </a:cubicBezTo>
                  <a:cubicBezTo>
                    <a:pt x="916" y="41"/>
                    <a:pt x="870" y="39"/>
                    <a:pt x="840" y="39"/>
                  </a:cubicBezTo>
                  <a:cubicBezTo>
                    <a:pt x="836" y="39"/>
                    <a:pt x="834" y="39"/>
                    <a:pt x="829" y="39"/>
                  </a:cubicBezTo>
                  <a:cubicBezTo>
                    <a:pt x="794" y="38"/>
                    <a:pt x="755" y="38"/>
                    <a:pt x="718" y="40"/>
                  </a:cubicBezTo>
                  <a:cubicBezTo>
                    <a:pt x="761" y="39"/>
                    <a:pt x="805" y="38"/>
                    <a:pt x="854" y="39"/>
                  </a:cubicBezTo>
                  <a:cubicBezTo>
                    <a:pt x="856" y="39"/>
                    <a:pt x="854" y="39"/>
                    <a:pt x="859" y="40"/>
                  </a:cubicBezTo>
                  <a:cubicBezTo>
                    <a:pt x="880" y="40"/>
                    <a:pt x="904" y="41"/>
                    <a:pt x="920" y="42"/>
                  </a:cubicBezTo>
                  <a:cubicBezTo>
                    <a:pt x="941" y="44"/>
                    <a:pt x="941" y="44"/>
                    <a:pt x="941" y="44"/>
                  </a:cubicBezTo>
                  <a:cubicBezTo>
                    <a:pt x="993" y="47"/>
                    <a:pt x="1030" y="51"/>
                    <a:pt x="1079" y="57"/>
                  </a:cubicBezTo>
                  <a:cubicBezTo>
                    <a:pt x="1079" y="57"/>
                    <a:pt x="1082" y="57"/>
                    <a:pt x="1084" y="57"/>
                  </a:cubicBezTo>
                  <a:cubicBezTo>
                    <a:pt x="1073" y="57"/>
                    <a:pt x="1073" y="57"/>
                    <a:pt x="1073" y="57"/>
                  </a:cubicBezTo>
                  <a:cubicBezTo>
                    <a:pt x="1049" y="54"/>
                    <a:pt x="1049" y="54"/>
                    <a:pt x="1049" y="54"/>
                  </a:cubicBezTo>
                  <a:cubicBezTo>
                    <a:pt x="1008" y="50"/>
                    <a:pt x="950" y="45"/>
                    <a:pt x="898" y="43"/>
                  </a:cubicBezTo>
                  <a:cubicBezTo>
                    <a:pt x="892" y="43"/>
                    <a:pt x="897" y="43"/>
                    <a:pt x="901" y="44"/>
                  </a:cubicBezTo>
                  <a:cubicBezTo>
                    <a:pt x="926" y="45"/>
                    <a:pt x="948" y="46"/>
                    <a:pt x="975" y="48"/>
                  </a:cubicBezTo>
                  <a:cubicBezTo>
                    <a:pt x="984" y="50"/>
                    <a:pt x="974" y="49"/>
                    <a:pt x="954" y="48"/>
                  </a:cubicBezTo>
                  <a:cubicBezTo>
                    <a:pt x="937" y="47"/>
                    <a:pt x="914" y="45"/>
                    <a:pt x="893" y="45"/>
                  </a:cubicBezTo>
                  <a:cubicBezTo>
                    <a:pt x="871" y="44"/>
                    <a:pt x="851" y="43"/>
                    <a:pt x="841" y="43"/>
                  </a:cubicBezTo>
                  <a:cubicBezTo>
                    <a:pt x="791" y="42"/>
                    <a:pt x="742" y="43"/>
                    <a:pt x="693" y="45"/>
                  </a:cubicBezTo>
                  <a:cubicBezTo>
                    <a:pt x="689" y="45"/>
                    <a:pt x="689" y="45"/>
                    <a:pt x="689" y="45"/>
                  </a:cubicBezTo>
                  <a:cubicBezTo>
                    <a:pt x="689" y="45"/>
                    <a:pt x="689" y="45"/>
                    <a:pt x="689" y="45"/>
                  </a:cubicBezTo>
                  <a:cubicBezTo>
                    <a:pt x="688" y="45"/>
                    <a:pt x="688" y="45"/>
                    <a:pt x="688" y="45"/>
                  </a:cubicBezTo>
                  <a:cubicBezTo>
                    <a:pt x="686" y="45"/>
                    <a:pt x="686" y="45"/>
                    <a:pt x="686" y="45"/>
                  </a:cubicBezTo>
                  <a:cubicBezTo>
                    <a:pt x="686" y="45"/>
                    <a:pt x="687" y="45"/>
                    <a:pt x="688" y="45"/>
                  </a:cubicBezTo>
                  <a:cubicBezTo>
                    <a:pt x="689" y="45"/>
                    <a:pt x="689" y="45"/>
                    <a:pt x="689" y="45"/>
                  </a:cubicBezTo>
                  <a:cubicBezTo>
                    <a:pt x="689" y="45"/>
                    <a:pt x="689" y="45"/>
                    <a:pt x="689" y="45"/>
                  </a:cubicBezTo>
                  <a:cubicBezTo>
                    <a:pt x="689" y="45"/>
                    <a:pt x="689" y="45"/>
                    <a:pt x="689" y="45"/>
                  </a:cubicBezTo>
                  <a:cubicBezTo>
                    <a:pt x="692" y="45"/>
                    <a:pt x="692" y="45"/>
                    <a:pt x="692" y="45"/>
                  </a:cubicBezTo>
                  <a:cubicBezTo>
                    <a:pt x="701" y="45"/>
                    <a:pt x="701" y="45"/>
                    <a:pt x="701" y="45"/>
                  </a:cubicBezTo>
                  <a:cubicBezTo>
                    <a:pt x="701" y="45"/>
                    <a:pt x="703" y="44"/>
                    <a:pt x="707" y="44"/>
                  </a:cubicBezTo>
                  <a:cubicBezTo>
                    <a:pt x="756" y="43"/>
                    <a:pt x="811" y="43"/>
                    <a:pt x="855" y="43"/>
                  </a:cubicBezTo>
                  <a:cubicBezTo>
                    <a:pt x="873" y="44"/>
                    <a:pt x="908" y="45"/>
                    <a:pt x="926" y="47"/>
                  </a:cubicBezTo>
                  <a:cubicBezTo>
                    <a:pt x="922" y="47"/>
                    <a:pt x="907" y="46"/>
                    <a:pt x="888" y="46"/>
                  </a:cubicBezTo>
                  <a:cubicBezTo>
                    <a:pt x="907" y="46"/>
                    <a:pt x="925" y="48"/>
                    <a:pt x="941" y="49"/>
                  </a:cubicBezTo>
                  <a:cubicBezTo>
                    <a:pt x="955" y="49"/>
                    <a:pt x="978" y="51"/>
                    <a:pt x="985" y="52"/>
                  </a:cubicBezTo>
                  <a:cubicBezTo>
                    <a:pt x="986" y="52"/>
                    <a:pt x="984" y="52"/>
                    <a:pt x="985" y="52"/>
                  </a:cubicBezTo>
                  <a:cubicBezTo>
                    <a:pt x="986" y="52"/>
                    <a:pt x="996" y="53"/>
                    <a:pt x="997" y="53"/>
                  </a:cubicBezTo>
                  <a:cubicBezTo>
                    <a:pt x="1004" y="53"/>
                    <a:pt x="1003" y="53"/>
                    <a:pt x="1011" y="54"/>
                  </a:cubicBezTo>
                  <a:cubicBezTo>
                    <a:pt x="1022" y="55"/>
                    <a:pt x="1022" y="55"/>
                    <a:pt x="1029" y="56"/>
                  </a:cubicBezTo>
                  <a:cubicBezTo>
                    <a:pt x="1067" y="59"/>
                    <a:pt x="1104" y="64"/>
                    <a:pt x="1142" y="69"/>
                  </a:cubicBezTo>
                  <a:cubicBezTo>
                    <a:pt x="1154" y="71"/>
                    <a:pt x="1154" y="71"/>
                    <a:pt x="1154" y="71"/>
                  </a:cubicBezTo>
                  <a:cubicBezTo>
                    <a:pt x="1158" y="72"/>
                    <a:pt x="1155" y="72"/>
                    <a:pt x="1159" y="72"/>
                  </a:cubicBezTo>
                  <a:cubicBezTo>
                    <a:pt x="1162" y="73"/>
                    <a:pt x="1161" y="72"/>
                    <a:pt x="1165" y="73"/>
                  </a:cubicBezTo>
                  <a:cubicBezTo>
                    <a:pt x="1179" y="75"/>
                    <a:pt x="1196" y="78"/>
                    <a:pt x="1211" y="81"/>
                  </a:cubicBezTo>
                  <a:cubicBezTo>
                    <a:pt x="1229" y="84"/>
                    <a:pt x="1249" y="88"/>
                    <a:pt x="1267" y="94"/>
                  </a:cubicBezTo>
                  <a:cubicBezTo>
                    <a:pt x="1275" y="97"/>
                    <a:pt x="1284" y="101"/>
                    <a:pt x="1291" y="105"/>
                  </a:cubicBezTo>
                  <a:cubicBezTo>
                    <a:pt x="1298" y="109"/>
                    <a:pt x="1303" y="114"/>
                    <a:pt x="1305" y="119"/>
                  </a:cubicBezTo>
                  <a:cubicBezTo>
                    <a:pt x="1306" y="122"/>
                    <a:pt x="1306" y="121"/>
                    <a:pt x="1306" y="121"/>
                  </a:cubicBezTo>
                  <a:cubicBezTo>
                    <a:pt x="1306" y="121"/>
                    <a:pt x="1306" y="121"/>
                    <a:pt x="1307" y="124"/>
                  </a:cubicBezTo>
                  <a:cubicBezTo>
                    <a:pt x="1307" y="125"/>
                    <a:pt x="1307" y="126"/>
                    <a:pt x="1307" y="126"/>
                  </a:cubicBezTo>
                  <a:cubicBezTo>
                    <a:pt x="1307" y="127"/>
                    <a:pt x="1306" y="127"/>
                    <a:pt x="1306" y="128"/>
                  </a:cubicBezTo>
                  <a:cubicBezTo>
                    <a:pt x="1304" y="130"/>
                    <a:pt x="1302" y="132"/>
                    <a:pt x="1300" y="134"/>
                  </a:cubicBezTo>
                  <a:cubicBezTo>
                    <a:pt x="1296" y="138"/>
                    <a:pt x="1291" y="142"/>
                    <a:pt x="1285" y="145"/>
                  </a:cubicBezTo>
                  <a:cubicBezTo>
                    <a:pt x="1274" y="152"/>
                    <a:pt x="1262" y="158"/>
                    <a:pt x="1250" y="163"/>
                  </a:cubicBezTo>
                  <a:cubicBezTo>
                    <a:pt x="1247" y="164"/>
                    <a:pt x="1244" y="165"/>
                    <a:pt x="1241" y="166"/>
                  </a:cubicBezTo>
                  <a:cubicBezTo>
                    <a:pt x="1231" y="169"/>
                    <a:pt x="1231" y="169"/>
                    <a:pt x="1231" y="169"/>
                  </a:cubicBezTo>
                  <a:cubicBezTo>
                    <a:pt x="1224" y="171"/>
                    <a:pt x="1218" y="173"/>
                    <a:pt x="1211" y="175"/>
                  </a:cubicBezTo>
                  <a:cubicBezTo>
                    <a:pt x="1198" y="178"/>
                    <a:pt x="1184" y="182"/>
                    <a:pt x="1171" y="185"/>
                  </a:cubicBezTo>
                  <a:cubicBezTo>
                    <a:pt x="1167" y="186"/>
                    <a:pt x="1170" y="185"/>
                    <a:pt x="1164" y="186"/>
                  </a:cubicBezTo>
                  <a:cubicBezTo>
                    <a:pt x="1156" y="188"/>
                    <a:pt x="1158" y="188"/>
                    <a:pt x="1152" y="189"/>
                  </a:cubicBezTo>
                  <a:cubicBezTo>
                    <a:pt x="1147" y="190"/>
                    <a:pt x="1144" y="191"/>
                    <a:pt x="1141" y="191"/>
                  </a:cubicBezTo>
                  <a:cubicBezTo>
                    <a:pt x="1110" y="197"/>
                    <a:pt x="1078" y="201"/>
                    <a:pt x="1045" y="205"/>
                  </a:cubicBezTo>
                  <a:cubicBezTo>
                    <a:pt x="1013" y="208"/>
                    <a:pt x="980" y="210"/>
                    <a:pt x="947" y="213"/>
                  </a:cubicBezTo>
                  <a:cubicBezTo>
                    <a:pt x="885" y="217"/>
                    <a:pt x="823" y="220"/>
                    <a:pt x="765" y="221"/>
                  </a:cubicBezTo>
                  <a:cubicBezTo>
                    <a:pt x="719" y="222"/>
                    <a:pt x="675" y="223"/>
                    <a:pt x="633" y="222"/>
                  </a:cubicBezTo>
                  <a:cubicBezTo>
                    <a:pt x="578" y="222"/>
                    <a:pt x="530" y="221"/>
                    <a:pt x="478" y="219"/>
                  </a:cubicBezTo>
                  <a:cubicBezTo>
                    <a:pt x="441" y="218"/>
                    <a:pt x="400" y="216"/>
                    <a:pt x="368" y="214"/>
                  </a:cubicBezTo>
                  <a:cubicBezTo>
                    <a:pt x="350" y="214"/>
                    <a:pt x="350" y="214"/>
                    <a:pt x="350" y="214"/>
                  </a:cubicBezTo>
                  <a:cubicBezTo>
                    <a:pt x="321" y="212"/>
                    <a:pt x="321" y="212"/>
                    <a:pt x="321" y="212"/>
                  </a:cubicBezTo>
                  <a:cubicBezTo>
                    <a:pt x="296" y="210"/>
                    <a:pt x="270" y="209"/>
                    <a:pt x="244" y="206"/>
                  </a:cubicBezTo>
                  <a:cubicBezTo>
                    <a:pt x="215" y="204"/>
                    <a:pt x="188" y="201"/>
                    <a:pt x="160" y="198"/>
                  </a:cubicBezTo>
                  <a:cubicBezTo>
                    <a:pt x="144" y="196"/>
                    <a:pt x="129" y="194"/>
                    <a:pt x="114" y="191"/>
                  </a:cubicBezTo>
                  <a:cubicBezTo>
                    <a:pt x="103" y="189"/>
                    <a:pt x="93" y="187"/>
                    <a:pt x="82" y="185"/>
                  </a:cubicBezTo>
                  <a:cubicBezTo>
                    <a:pt x="68" y="182"/>
                    <a:pt x="53" y="178"/>
                    <a:pt x="40" y="172"/>
                  </a:cubicBezTo>
                  <a:cubicBezTo>
                    <a:pt x="33" y="170"/>
                    <a:pt x="26" y="166"/>
                    <a:pt x="22" y="163"/>
                  </a:cubicBezTo>
                  <a:cubicBezTo>
                    <a:pt x="17" y="159"/>
                    <a:pt x="14" y="154"/>
                    <a:pt x="14" y="149"/>
                  </a:cubicBezTo>
                  <a:cubicBezTo>
                    <a:pt x="14" y="144"/>
                    <a:pt x="19" y="137"/>
                    <a:pt x="26" y="131"/>
                  </a:cubicBezTo>
                  <a:cubicBezTo>
                    <a:pt x="33" y="126"/>
                    <a:pt x="41" y="121"/>
                    <a:pt x="50" y="117"/>
                  </a:cubicBezTo>
                  <a:cubicBezTo>
                    <a:pt x="67" y="108"/>
                    <a:pt x="85" y="101"/>
                    <a:pt x="103" y="95"/>
                  </a:cubicBezTo>
                  <a:cubicBezTo>
                    <a:pt x="144" y="82"/>
                    <a:pt x="195" y="70"/>
                    <a:pt x="235" y="61"/>
                  </a:cubicBezTo>
                  <a:cubicBezTo>
                    <a:pt x="268" y="55"/>
                    <a:pt x="302" y="49"/>
                    <a:pt x="340" y="44"/>
                  </a:cubicBezTo>
                  <a:cubicBezTo>
                    <a:pt x="350" y="42"/>
                    <a:pt x="350" y="42"/>
                    <a:pt x="350" y="42"/>
                  </a:cubicBezTo>
                  <a:cubicBezTo>
                    <a:pt x="407" y="35"/>
                    <a:pt x="471" y="28"/>
                    <a:pt x="517" y="25"/>
                  </a:cubicBezTo>
                  <a:cubicBezTo>
                    <a:pt x="534" y="24"/>
                    <a:pt x="549" y="23"/>
                    <a:pt x="565" y="22"/>
                  </a:cubicBezTo>
                  <a:cubicBezTo>
                    <a:pt x="583" y="21"/>
                    <a:pt x="599" y="20"/>
                    <a:pt x="616" y="19"/>
                  </a:cubicBezTo>
                  <a:cubicBezTo>
                    <a:pt x="632" y="19"/>
                    <a:pt x="632" y="19"/>
                    <a:pt x="632" y="19"/>
                  </a:cubicBezTo>
                  <a:cubicBezTo>
                    <a:pt x="649" y="18"/>
                    <a:pt x="666" y="17"/>
                    <a:pt x="684" y="17"/>
                  </a:cubicBezTo>
                  <a:cubicBezTo>
                    <a:pt x="712" y="16"/>
                    <a:pt x="742" y="16"/>
                    <a:pt x="774" y="16"/>
                  </a:cubicBezTo>
                  <a:cubicBezTo>
                    <a:pt x="799" y="16"/>
                    <a:pt x="836" y="16"/>
                    <a:pt x="864" y="16"/>
                  </a:cubicBezTo>
                  <a:cubicBezTo>
                    <a:pt x="912" y="18"/>
                    <a:pt x="961" y="19"/>
                    <a:pt x="1010" y="23"/>
                  </a:cubicBezTo>
                  <a:cubicBezTo>
                    <a:pt x="1026" y="24"/>
                    <a:pt x="1041" y="26"/>
                    <a:pt x="1058" y="27"/>
                  </a:cubicBezTo>
                  <a:cubicBezTo>
                    <a:pt x="1075" y="29"/>
                    <a:pt x="1096" y="31"/>
                    <a:pt x="1117" y="35"/>
                  </a:cubicBezTo>
                  <a:cubicBezTo>
                    <a:pt x="1123" y="36"/>
                    <a:pt x="1123" y="36"/>
                    <a:pt x="1123" y="36"/>
                  </a:cubicBezTo>
                  <a:cubicBezTo>
                    <a:pt x="1123" y="36"/>
                    <a:pt x="1123" y="36"/>
                    <a:pt x="1123" y="36"/>
                  </a:cubicBezTo>
                  <a:cubicBezTo>
                    <a:pt x="1124" y="36"/>
                    <a:pt x="1124" y="36"/>
                    <a:pt x="1124" y="36"/>
                  </a:cubicBezTo>
                  <a:cubicBezTo>
                    <a:pt x="1125" y="36"/>
                    <a:pt x="1125" y="36"/>
                    <a:pt x="1125" y="36"/>
                  </a:cubicBezTo>
                  <a:cubicBezTo>
                    <a:pt x="1125" y="36"/>
                    <a:pt x="1127" y="36"/>
                    <a:pt x="1127" y="37"/>
                  </a:cubicBezTo>
                  <a:cubicBezTo>
                    <a:pt x="1127" y="38"/>
                    <a:pt x="1128" y="36"/>
                    <a:pt x="1129" y="37"/>
                  </a:cubicBezTo>
                  <a:cubicBezTo>
                    <a:pt x="1129" y="37"/>
                    <a:pt x="1129" y="37"/>
                    <a:pt x="1129" y="38"/>
                  </a:cubicBezTo>
                  <a:cubicBezTo>
                    <a:pt x="1129" y="38"/>
                    <a:pt x="1129" y="38"/>
                    <a:pt x="1130" y="38"/>
                  </a:cubicBezTo>
                  <a:cubicBezTo>
                    <a:pt x="1130" y="38"/>
                    <a:pt x="1130" y="39"/>
                    <a:pt x="1131" y="39"/>
                  </a:cubicBezTo>
                  <a:cubicBezTo>
                    <a:pt x="1131" y="39"/>
                    <a:pt x="1131" y="39"/>
                    <a:pt x="1131" y="39"/>
                  </a:cubicBezTo>
                  <a:cubicBezTo>
                    <a:pt x="1132" y="39"/>
                    <a:pt x="1132" y="39"/>
                    <a:pt x="1133" y="39"/>
                  </a:cubicBezTo>
                  <a:cubicBezTo>
                    <a:pt x="1133" y="39"/>
                    <a:pt x="1134" y="39"/>
                    <a:pt x="1134" y="39"/>
                  </a:cubicBezTo>
                  <a:cubicBezTo>
                    <a:pt x="1135" y="39"/>
                    <a:pt x="1135" y="39"/>
                    <a:pt x="1135" y="39"/>
                  </a:cubicBezTo>
                  <a:cubicBezTo>
                    <a:pt x="1136" y="39"/>
                    <a:pt x="1136" y="39"/>
                    <a:pt x="1137" y="38"/>
                  </a:cubicBezTo>
                  <a:cubicBezTo>
                    <a:pt x="1137" y="38"/>
                    <a:pt x="1138" y="38"/>
                    <a:pt x="1138" y="38"/>
                  </a:cubicBezTo>
                  <a:cubicBezTo>
                    <a:pt x="1138" y="38"/>
                    <a:pt x="1139" y="38"/>
                    <a:pt x="1139" y="38"/>
                  </a:cubicBezTo>
                  <a:cubicBezTo>
                    <a:pt x="1140" y="37"/>
                    <a:pt x="1141" y="36"/>
                    <a:pt x="1142" y="36"/>
                  </a:cubicBezTo>
                  <a:cubicBezTo>
                    <a:pt x="1142" y="36"/>
                    <a:pt x="1142" y="35"/>
                    <a:pt x="1143" y="35"/>
                  </a:cubicBezTo>
                  <a:cubicBezTo>
                    <a:pt x="1143" y="35"/>
                    <a:pt x="1143" y="35"/>
                    <a:pt x="1143" y="35"/>
                  </a:cubicBezTo>
                  <a:cubicBezTo>
                    <a:pt x="1143" y="34"/>
                    <a:pt x="1143" y="33"/>
                    <a:pt x="1144" y="33"/>
                  </a:cubicBezTo>
                  <a:cubicBezTo>
                    <a:pt x="1144" y="33"/>
                    <a:pt x="1144" y="33"/>
                    <a:pt x="1144" y="33"/>
                  </a:cubicBezTo>
                  <a:cubicBezTo>
                    <a:pt x="1144" y="32"/>
                    <a:pt x="1144" y="31"/>
                    <a:pt x="1144" y="30"/>
                  </a:cubicBezTo>
                  <a:cubicBezTo>
                    <a:pt x="1144" y="29"/>
                    <a:pt x="1144" y="28"/>
                    <a:pt x="1144" y="28"/>
                  </a:cubicBezTo>
                  <a:cubicBezTo>
                    <a:pt x="1144" y="28"/>
                    <a:pt x="1144" y="27"/>
                    <a:pt x="1144" y="27"/>
                  </a:cubicBezTo>
                  <a:cubicBezTo>
                    <a:pt x="1144" y="26"/>
                    <a:pt x="1143" y="26"/>
                    <a:pt x="1143" y="26"/>
                  </a:cubicBezTo>
                  <a:cubicBezTo>
                    <a:pt x="1143" y="25"/>
                    <a:pt x="1143" y="25"/>
                    <a:pt x="1143" y="25"/>
                  </a:cubicBezTo>
                  <a:cubicBezTo>
                    <a:pt x="1143" y="25"/>
                    <a:pt x="1142" y="24"/>
                    <a:pt x="1142" y="24"/>
                  </a:cubicBezTo>
                  <a:cubicBezTo>
                    <a:pt x="1142" y="24"/>
                    <a:pt x="1142" y="24"/>
                    <a:pt x="1142" y="24"/>
                  </a:cubicBezTo>
                  <a:cubicBezTo>
                    <a:pt x="1141" y="23"/>
                    <a:pt x="1141" y="22"/>
                    <a:pt x="1140" y="22"/>
                  </a:cubicBezTo>
                  <a:cubicBezTo>
                    <a:pt x="1140" y="22"/>
                    <a:pt x="1139" y="21"/>
                    <a:pt x="1139" y="21"/>
                  </a:cubicBezTo>
                  <a:cubicBezTo>
                    <a:pt x="1138" y="21"/>
                    <a:pt x="1137" y="21"/>
                    <a:pt x="1137" y="20"/>
                  </a:cubicBezTo>
                  <a:cubicBezTo>
                    <a:pt x="1137" y="20"/>
                    <a:pt x="1137" y="20"/>
                    <a:pt x="1137" y="20"/>
                  </a:cubicBezTo>
                  <a:cubicBezTo>
                    <a:pt x="1137" y="20"/>
                    <a:pt x="1136" y="20"/>
                    <a:pt x="1136" y="20"/>
                  </a:cubicBezTo>
                  <a:cubicBezTo>
                    <a:pt x="1136" y="20"/>
                    <a:pt x="1135" y="20"/>
                    <a:pt x="1135" y="20"/>
                  </a:cubicBezTo>
                  <a:cubicBezTo>
                    <a:pt x="1135" y="20"/>
                    <a:pt x="1134" y="19"/>
                    <a:pt x="1134" y="19"/>
                  </a:cubicBezTo>
                  <a:cubicBezTo>
                    <a:pt x="1134" y="19"/>
                    <a:pt x="1134" y="20"/>
                    <a:pt x="1133" y="20"/>
                  </a:cubicBezTo>
                  <a:cubicBezTo>
                    <a:pt x="1133" y="20"/>
                    <a:pt x="1132" y="19"/>
                    <a:pt x="1132" y="19"/>
                  </a:cubicBezTo>
                  <a:cubicBezTo>
                    <a:pt x="1131" y="19"/>
                    <a:pt x="1131" y="19"/>
                    <a:pt x="1131" y="19"/>
                  </a:cubicBezTo>
                  <a:cubicBezTo>
                    <a:pt x="1131" y="19"/>
                    <a:pt x="1130" y="19"/>
                    <a:pt x="1130" y="20"/>
                  </a:cubicBezTo>
                  <a:cubicBezTo>
                    <a:pt x="1130" y="20"/>
                    <a:pt x="1128" y="19"/>
                    <a:pt x="1127" y="20"/>
                  </a:cubicBezTo>
                  <a:cubicBezTo>
                    <a:pt x="1127" y="19"/>
                    <a:pt x="1127" y="19"/>
                    <a:pt x="1126" y="19"/>
                  </a:cubicBezTo>
                  <a:cubicBezTo>
                    <a:pt x="1126" y="19"/>
                    <a:pt x="1126" y="19"/>
                    <a:pt x="1126" y="19"/>
                  </a:cubicBezTo>
                  <a:cubicBezTo>
                    <a:pt x="1126" y="19"/>
                    <a:pt x="1126" y="19"/>
                    <a:pt x="1126" y="19"/>
                  </a:cubicBezTo>
                  <a:cubicBezTo>
                    <a:pt x="1122" y="19"/>
                    <a:pt x="1122" y="19"/>
                    <a:pt x="1122" y="19"/>
                  </a:cubicBezTo>
                  <a:cubicBezTo>
                    <a:pt x="1103" y="16"/>
                    <a:pt x="1103" y="16"/>
                    <a:pt x="1103" y="16"/>
                  </a:cubicBezTo>
                  <a:cubicBezTo>
                    <a:pt x="1098" y="15"/>
                    <a:pt x="1092" y="15"/>
                    <a:pt x="1087" y="14"/>
                  </a:cubicBezTo>
                  <a:cubicBezTo>
                    <a:pt x="1078" y="13"/>
                    <a:pt x="1067" y="12"/>
                    <a:pt x="1056" y="11"/>
                  </a:cubicBezTo>
                  <a:cubicBezTo>
                    <a:pt x="1037" y="9"/>
                    <a:pt x="1021" y="8"/>
                    <a:pt x="1005" y="7"/>
                  </a:cubicBezTo>
                  <a:cubicBezTo>
                    <a:pt x="981" y="5"/>
                    <a:pt x="964" y="4"/>
                    <a:pt x="944" y="3"/>
                  </a:cubicBezTo>
                  <a:cubicBezTo>
                    <a:pt x="920" y="2"/>
                    <a:pt x="920" y="2"/>
                    <a:pt x="920" y="2"/>
                  </a:cubicBezTo>
                  <a:cubicBezTo>
                    <a:pt x="898" y="2"/>
                    <a:pt x="898" y="2"/>
                    <a:pt x="898" y="2"/>
                  </a:cubicBezTo>
                  <a:cubicBezTo>
                    <a:pt x="875" y="1"/>
                    <a:pt x="875" y="1"/>
                    <a:pt x="875" y="1"/>
                  </a:cubicBezTo>
                  <a:cubicBezTo>
                    <a:pt x="860" y="1"/>
                    <a:pt x="860" y="1"/>
                    <a:pt x="860" y="1"/>
                  </a:cubicBezTo>
                  <a:cubicBezTo>
                    <a:pt x="844" y="0"/>
                    <a:pt x="844" y="0"/>
                    <a:pt x="844" y="0"/>
                  </a:cubicBezTo>
                  <a:cubicBezTo>
                    <a:pt x="824" y="0"/>
                    <a:pt x="824" y="0"/>
                    <a:pt x="824" y="0"/>
                  </a:cubicBezTo>
                  <a:cubicBezTo>
                    <a:pt x="800" y="0"/>
                    <a:pt x="773" y="0"/>
                    <a:pt x="750" y="1"/>
                  </a:cubicBezTo>
                  <a:cubicBezTo>
                    <a:pt x="708" y="1"/>
                    <a:pt x="671" y="2"/>
                    <a:pt x="622" y="4"/>
                  </a:cubicBezTo>
                  <a:cubicBezTo>
                    <a:pt x="587" y="6"/>
                    <a:pt x="587" y="6"/>
                    <a:pt x="587" y="6"/>
                  </a:cubicBezTo>
                  <a:cubicBezTo>
                    <a:pt x="584" y="6"/>
                    <a:pt x="584" y="6"/>
                    <a:pt x="580" y="6"/>
                  </a:cubicBezTo>
                  <a:cubicBezTo>
                    <a:pt x="554" y="7"/>
                    <a:pt x="527" y="10"/>
                    <a:pt x="500" y="11"/>
                  </a:cubicBezTo>
                  <a:cubicBezTo>
                    <a:pt x="497" y="12"/>
                    <a:pt x="497" y="12"/>
                    <a:pt x="497" y="12"/>
                  </a:cubicBezTo>
                  <a:cubicBezTo>
                    <a:pt x="460" y="14"/>
                    <a:pt x="414" y="19"/>
                    <a:pt x="385" y="23"/>
                  </a:cubicBezTo>
                  <a:cubicBezTo>
                    <a:pt x="363" y="25"/>
                    <a:pt x="337" y="29"/>
                    <a:pt x="309" y="33"/>
                  </a:cubicBezTo>
                  <a:cubicBezTo>
                    <a:pt x="297" y="35"/>
                    <a:pt x="284" y="37"/>
                    <a:pt x="272" y="39"/>
                  </a:cubicBezTo>
                  <a:cubicBezTo>
                    <a:pt x="249" y="44"/>
                    <a:pt x="218" y="50"/>
                    <a:pt x="196" y="55"/>
                  </a:cubicBezTo>
                  <a:cubicBezTo>
                    <a:pt x="176" y="60"/>
                    <a:pt x="176" y="60"/>
                    <a:pt x="176" y="60"/>
                  </a:cubicBezTo>
                  <a:cubicBezTo>
                    <a:pt x="164" y="63"/>
                    <a:pt x="152" y="66"/>
                    <a:pt x="139" y="69"/>
                  </a:cubicBezTo>
                  <a:cubicBezTo>
                    <a:pt x="115" y="76"/>
                    <a:pt x="89" y="84"/>
                    <a:pt x="65" y="94"/>
                  </a:cubicBezTo>
                  <a:cubicBezTo>
                    <a:pt x="53" y="99"/>
                    <a:pt x="41" y="104"/>
                    <a:pt x="30" y="111"/>
                  </a:cubicBezTo>
                  <a:cubicBezTo>
                    <a:pt x="25" y="114"/>
                    <a:pt x="19" y="118"/>
                    <a:pt x="15" y="122"/>
                  </a:cubicBezTo>
                  <a:cubicBezTo>
                    <a:pt x="10" y="127"/>
                    <a:pt x="5" y="131"/>
                    <a:pt x="2" y="138"/>
                  </a:cubicBezTo>
                  <a:cubicBezTo>
                    <a:pt x="1" y="142"/>
                    <a:pt x="0" y="146"/>
                    <a:pt x="0" y="151"/>
                  </a:cubicBezTo>
                  <a:cubicBezTo>
                    <a:pt x="0" y="155"/>
                    <a:pt x="1" y="159"/>
                    <a:pt x="3" y="163"/>
                  </a:cubicBezTo>
                  <a:cubicBezTo>
                    <a:pt x="4" y="165"/>
                    <a:pt x="6" y="166"/>
                    <a:pt x="7" y="168"/>
                  </a:cubicBezTo>
                  <a:cubicBezTo>
                    <a:pt x="8" y="169"/>
                    <a:pt x="10" y="171"/>
                    <a:pt x="11" y="172"/>
                  </a:cubicBezTo>
                  <a:cubicBezTo>
                    <a:pt x="14" y="175"/>
                    <a:pt x="17" y="177"/>
                    <a:pt x="21" y="179"/>
                  </a:cubicBezTo>
                  <a:cubicBezTo>
                    <a:pt x="33" y="186"/>
                    <a:pt x="45" y="190"/>
                    <a:pt x="58" y="193"/>
                  </a:cubicBezTo>
                  <a:cubicBezTo>
                    <a:pt x="70" y="197"/>
                    <a:pt x="83" y="200"/>
                    <a:pt x="95" y="202"/>
                  </a:cubicBezTo>
                  <a:cubicBezTo>
                    <a:pt x="101" y="203"/>
                    <a:pt x="108" y="204"/>
                    <a:pt x="113" y="205"/>
                  </a:cubicBezTo>
                  <a:cubicBezTo>
                    <a:pt x="128" y="208"/>
                    <a:pt x="142" y="210"/>
                    <a:pt x="158" y="212"/>
                  </a:cubicBezTo>
                  <a:cubicBezTo>
                    <a:pt x="197" y="217"/>
                    <a:pt x="236" y="220"/>
                    <a:pt x="272" y="223"/>
                  </a:cubicBezTo>
                  <a:cubicBezTo>
                    <a:pt x="318" y="226"/>
                    <a:pt x="386" y="230"/>
                    <a:pt x="440" y="232"/>
                  </a:cubicBezTo>
                  <a:cubicBezTo>
                    <a:pt x="452" y="232"/>
                    <a:pt x="464" y="233"/>
                    <a:pt x="476" y="233"/>
                  </a:cubicBezTo>
                  <a:cubicBezTo>
                    <a:pt x="515" y="234"/>
                    <a:pt x="564" y="235"/>
                    <a:pt x="605" y="236"/>
                  </a:cubicBezTo>
                  <a:cubicBezTo>
                    <a:pt x="690" y="237"/>
                    <a:pt x="777" y="235"/>
                    <a:pt x="863" y="231"/>
                  </a:cubicBezTo>
                  <a:cubicBezTo>
                    <a:pt x="906" y="229"/>
                    <a:pt x="950" y="227"/>
                    <a:pt x="992" y="223"/>
                  </a:cubicBezTo>
                  <a:cubicBezTo>
                    <a:pt x="1035" y="220"/>
                    <a:pt x="1078" y="216"/>
                    <a:pt x="1120" y="209"/>
                  </a:cubicBezTo>
                  <a:cubicBezTo>
                    <a:pt x="1133" y="207"/>
                    <a:pt x="1153" y="203"/>
                    <a:pt x="1164" y="200"/>
                  </a:cubicBezTo>
                  <a:cubicBezTo>
                    <a:pt x="1167" y="200"/>
                    <a:pt x="1174" y="198"/>
                    <a:pt x="1180" y="197"/>
                  </a:cubicBezTo>
                  <a:cubicBezTo>
                    <a:pt x="1201" y="191"/>
                    <a:pt x="1226" y="184"/>
                    <a:pt x="1252" y="176"/>
                  </a:cubicBezTo>
                  <a:cubicBezTo>
                    <a:pt x="1259" y="174"/>
                    <a:pt x="1274" y="167"/>
                    <a:pt x="1282" y="162"/>
                  </a:cubicBezTo>
                  <a:cubicBezTo>
                    <a:pt x="1286" y="160"/>
                    <a:pt x="1277" y="165"/>
                    <a:pt x="1284" y="161"/>
                  </a:cubicBezTo>
                  <a:cubicBezTo>
                    <a:pt x="1288" y="159"/>
                    <a:pt x="1294" y="155"/>
                    <a:pt x="1301" y="150"/>
                  </a:cubicBezTo>
                  <a:cubicBezTo>
                    <a:pt x="1304" y="148"/>
                    <a:pt x="1308" y="145"/>
                    <a:pt x="1311" y="141"/>
                  </a:cubicBezTo>
                  <a:cubicBezTo>
                    <a:pt x="1313" y="139"/>
                    <a:pt x="1315" y="137"/>
                    <a:pt x="1317" y="134"/>
                  </a:cubicBezTo>
                  <a:cubicBezTo>
                    <a:pt x="1317" y="133"/>
                    <a:pt x="1318" y="132"/>
                    <a:pt x="1319" y="130"/>
                  </a:cubicBezTo>
                  <a:cubicBezTo>
                    <a:pt x="1319" y="129"/>
                    <a:pt x="1319" y="128"/>
                    <a:pt x="1319" y="127"/>
                  </a:cubicBezTo>
                  <a:cubicBezTo>
                    <a:pt x="1319" y="126"/>
                    <a:pt x="1319" y="126"/>
                    <a:pt x="1319" y="126"/>
                  </a:cubicBezTo>
                  <a:close/>
                  <a:moveTo>
                    <a:pt x="1104" y="52"/>
                  </a:moveTo>
                  <a:cubicBezTo>
                    <a:pt x="1102" y="51"/>
                    <a:pt x="1092" y="50"/>
                    <a:pt x="1091" y="50"/>
                  </a:cubicBezTo>
                  <a:cubicBezTo>
                    <a:pt x="1095" y="50"/>
                    <a:pt x="1103" y="52"/>
                    <a:pt x="1104" y="52"/>
                  </a:cubicBezTo>
                  <a:close/>
                  <a:moveTo>
                    <a:pt x="985" y="52"/>
                  </a:moveTo>
                  <a:cubicBezTo>
                    <a:pt x="985" y="52"/>
                    <a:pt x="985" y="52"/>
                    <a:pt x="985" y="52"/>
                  </a:cubicBezTo>
                  <a:cubicBezTo>
                    <a:pt x="985" y="52"/>
                    <a:pt x="985" y="52"/>
                    <a:pt x="985" y="52"/>
                  </a:cubicBezTo>
                  <a:close/>
                  <a:moveTo>
                    <a:pt x="689" y="44"/>
                  </a:moveTo>
                  <a:cubicBezTo>
                    <a:pt x="689" y="43"/>
                    <a:pt x="688" y="44"/>
                    <a:pt x="688" y="43"/>
                  </a:cubicBezTo>
                  <a:cubicBezTo>
                    <a:pt x="689" y="43"/>
                    <a:pt x="689" y="43"/>
                    <a:pt x="689" y="43"/>
                  </a:cubicBezTo>
                  <a:cubicBezTo>
                    <a:pt x="689" y="43"/>
                    <a:pt x="687" y="43"/>
                    <a:pt x="687" y="43"/>
                  </a:cubicBezTo>
                  <a:cubicBezTo>
                    <a:pt x="687" y="43"/>
                    <a:pt x="688" y="44"/>
                    <a:pt x="688" y="43"/>
                  </a:cubicBezTo>
                  <a:cubicBezTo>
                    <a:pt x="688" y="43"/>
                    <a:pt x="688" y="43"/>
                    <a:pt x="688" y="44"/>
                  </a:cubicBezTo>
                  <a:cubicBezTo>
                    <a:pt x="688" y="44"/>
                    <a:pt x="688" y="43"/>
                    <a:pt x="688" y="43"/>
                  </a:cubicBezTo>
                  <a:cubicBezTo>
                    <a:pt x="688" y="44"/>
                    <a:pt x="688" y="44"/>
                    <a:pt x="688" y="44"/>
                  </a:cubicBezTo>
                  <a:cubicBezTo>
                    <a:pt x="689" y="44"/>
                    <a:pt x="689" y="44"/>
                    <a:pt x="689" y="44"/>
                  </a:cubicBezTo>
                  <a:close/>
                  <a:moveTo>
                    <a:pt x="1041" y="46"/>
                  </a:moveTo>
                  <a:cubicBezTo>
                    <a:pt x="1044" y="47"/>
                    <a:pt x="1051" y="47"/>
                    <a:pt x="1053" y="48"/>
                  </a:cubicBezTo>
                  <a:cubicBezTo>
                    <a:pt x="1049" y="47"/>
                    <a:pt x="1042" y="46"/>
                    <a:pt x="1041" y="46"/>
                  </a:cubicBezTo>
                  <a:close/>
                  <a:moveTo>
                    <a:pt x="689" y="39"/>
                  </a:moveTo>
                  <a:cubicBezTo>
                    <a:pt x="689" y="39"/>
                    <a:pt x="688" y="39"/>
                    <a:pt x="688" y="39"/>
                  </a:cubicBezTo>
                  <a:cubicBezTo>
                    <a:pt x="689" y="39"/>
                    <a:pt x="689" y="39"/>
                    <a:pt x="689" y="39"/>
                  </a:cubicBezTo>
                  <a:close/>
                  <a:moveTo>
                    <a:pt x="688" y="45"/>
                  </a:moveTo>
                  <a:cubicBezTo>
                    <a:pt x="688" y="45"/>
                    <a:pt x="688" y="45"/>
                    <a:pt x="687" y="45"/>
                  </a:cubicBezTo>
                  <a:cubicBezTo>
                    <a:pt x="688" y="45"/>
                    <a:pt x="688" y="45"/>
                    <a:pt x="688" y="45"/>
                  </a:cubicBezTo>
                  <a:close/>
                  <a:moveTo>
                    <a:pt x="863" y="47"/>
                  </a:moveTo>
                  <a:cubicBezTo>
                    <a:pt x="849" y="46"/>
                    <a:pt x="839" y="46"/>
                    <a:pt x="830" y="46"/>
                  </a:cubicBezTo>
                  <a:cubicBezTo>
                    <a:pt x="838" y="46"/>
                    <a:pt x="848" y="46"/>
                    <a:pt x="853" y="47"/>
                  </a:cubicBezTo>
                  <a:cubicBezTo>
                    <a:pt x="855" y="46"/>
                    <a:pt x="860" y="47"/>
                    <a:pt x="863" y="47"/>
                  </a:cubicBezTo>
                  <a:close/>
                  <a:moveTo>
                    <a:pt x="1279" y="100"/>
                  </a:moveTo>
                  <a:cubicBezTo>
                    <a:pt x="1276" y="98"/>
                    <a:pt x="1271" y="96"/>
                    <a:pt x="1270" y="96"/>
                  </a:cubicBezTo>
                  <a:cubicBezTo>
                    <a:pt x="1274" y="98"/>
                    <a:pt x="1277" y="99"/>
                    <a:pt x="1279" y="100"/>
                  </a:cubicBezTo>
                  <a:close/>
                  <a:moveTo>
                    <a:pt x="688" y="39"/>
                  </a:moveTo>
                  <a:cubicBezTo>
                    <a:pt x="688" y="39"/>
                    <a:pt x="688" y="39"/>
                    <a:pt x="688" y="39"/>
                  </a:cubicBezTo>
                  <a:cubicBezTo>
                    <a:pt x="688" y="39"/>
                    <a:pt x="688" y="39"/>
                    <a:pt x="688" y="39"/>
                  </a:cubicBezTo>
                  <a:cubicBezTo>
                    <a:pt x="688" y="39"/>
                    <a:pt x="688" y="39"/>
                    <a:pt x="688" y="39"/>
                  </a:cubicBezTo>
                  <a:close/>
                  <a:moveTo>
                    <a:pt x="688" y="46"/>
                  </a:moveTo>
                  <a:cubicBezTo>
                    <a:pt x="688" y="46"/>
                    <a:pt x="689" y="46"/>
                    <a:pt x="689" y="46"/>
                  </a:cubicBezTo>
                  <a:cubicBezTo>
                    <a:pt x="688" y="46"/>
                    <a:pt x="688" y="46"/>
                    <a:pt x="688" y="46"/>
                  </a:cubicBezTo>
                  <a:close/>
                  <a:moveTo>
                    <a:pt x="769" y="37"/>
                  </a:moveTo>
                  <a:cubicBezTo>
                    <a:pt x="762" y="37"/>
                    <a:pt x="762" y="37"/>
                    <a:pt x="762" y="37"/>
                  </a:cubicBezTo>
                  <a:cubicBezTo>
                    <a:pt x="761" y="37"/>
                    <a:pt x="762" y="37"/>
                    <a:pt x="763" y="37"/>
                  </a:cubicBezTo>
                  <a:cubicBezTo>
                    <a:pt x="768" y="37"/>
                    <a:pt x="769" y="37"/>
                    <a:pt x="769" y="37"/>
                  </a:cubicBezTo>
                  <a:close/>
                  <a:moveTo>
                    <a:pt x="923" y="41"/>
                  </a:moveTo>
                  <a:cubicBezTo>
                    <a:pt x="912" y="40"/>
                    <a:pt x="912" y="40"/>
                    <a:pt x="912" y="40"/>
                  </a:cubicBezTo>
                  <a:cubicBezTo>
                    <a:pt x="907" y="40"/>
                    <a:pt x="879" y="39"/>
                    <a:pt x="882" y="39"/>
                  </a:cubicBezTo>
                  <a:cubicBezTo>
                    <a:pt x="899" y="40"/>
                    <a:pt x="924" y="41"/>
                    <a:pt x="938" y="42"/>
                  </a:cubicBezTo>
                  <a:cubicBezTo>
                    <a:pt x="933" y="41"/>
                    <a:pt x="928" y="41"/>
                    <a:pt x="923" y="41"/>
                  </a:cubicBezTo>
                  <a:close/>
                  <a:moveTo>
                    <a:pt x="926" y="46"/>
                  </a:moveTo>
                  <a:cubicBezTo>
                    <a:pt x="967" y="48"/>
                    <a:pt x="967" y="48"/>
                    <a:pt x="967" y="48"/>
                  </a:cubicBezTo>
                  <a:cubicBezTo>
                    <a:pt x="954" y="47"/>
                    <a:pt x="939" y="46"/>
                    <a:pt x="926" y="46"/>
                  </a:cubicBezTo>
                  <a:close/>
                  <a:moveTo>
                    <a:pt x="683" y="48"/>
                  </a:moveTo>
                  <a:cubicBezTo>
                    <a:pt x="683" y="48"/>
                    <a:pt x="683" y="48"/>
                    <a:pt x="683" y="48"/>
                  </a:cubicBezTo>
                  <a:close/>
                  <a:moveTo>
                    <a:pt x="985" y="52"/>
                  </a:moveTo>
                  <a:cubicBezTo>
                    <a:pt x="985" y="52"/>
                    <a:pt x="986" y="52"/>
                    <a:pt x="986" y="52"/>
                  </a:cubicBezTo>
                  <a:cubicBezTo>
                    <a:pt x="986" y="52"/>
                    <a:pt x="985" y="52"/>
                    <a:pt x="985" y="52"/>
                  </a:cubicBezTo>
                  <a:close/>
                  <a:moveTo>
                    <a:pt x="687" y="40"/>
                  </a:moveTo>
                  <a:cubicBezTo>
                    <a:pt x="687" y="40"/>
                    <a:pt x="687" y="40"/>
                    <a:pt x="687" y="40"/>
                  </a:cubicBezTo>
                  <a:cubicBezTo>
                    <a:pt x="687" y="40"/>
                    <a:pt x="687" y="40"/>
                    <a:pt x="687" y="40"/>
                  </a:cubicBezTo>
                  <a:close/>
                  <a:moveTo>
                    <a:pt x="687" y="41"/>
                  </a:moveTo>
                  <a:cubicBezTo>
                    <a:pt x="687" y="41"/>
                    <a:pt x="687" y="41"/>
                    <a:pt x="687" y="41"/>
                  </a:cubicBezTo>
                  <a:cubicBezTo>
                    <a:pt x="687" y="41"/>
                    <a:pt x="687" y="41"/>
                    <a:pt x="687" y="41"/>
                  </a:cubicBezTo>
                  <a:close/>
                  <a:moveTo>
                    <a:pt x="689" y="38"/>
                  </a:moveTo>
                  <a:cubicBezTo>
                    <a:pt x="689" y="38"/>
                    <a:pt x="689" y="38"/>
                    <a:pt x="689" y="38"/>
                  </a:cubicBezTo>
                  <a:cubicBezTo>
                    <a:pt x="689" y="38"/>
                    <a:pt x="689" y="38"/>
                    <a:pt x="689" y="38"/>
                  </a:cubicBezTo>
                  <a:cubicBezTo>
                    <a:pt x="689" y="38"/>
                    <a:pt x="689" y="38"/>
                    <a:pt x="689" y="38"/>
                  </a:cubicBezTo>
                  <a:cubicBezTo>
                    <a:pt x="689" y="38"/>
                    <a:pt x="689" y="38"/>
                    <a:pt x="689" y="38"/>
                  </a:cubicBezTo>
                  <a:cubicBezTo>
                    <a:pt x="689" y="38"/>
                    <a:pt x="689" y="38"/>
                    <a:pt x="689" y="38"/>
                  </a:cubicBezTo>
                  <a:cubicBezTo>
                    <a:pt x="689" y="38"/>
                    <a:pt x="690" y="38"/>
                    <a:pt x="690" y="38"/>
                  </a:cubicBezTo>
                  <a:cubicBezTo>
                    <a:pt x="689" y="38"/>
                    <a:pt x="689" y="38"/>
                    <a:pt x="689" y="38"/>
                  </a:cubicBezTo>
                  <a:close/>
                  <a:moveTo>
                    <a:pt x="689" y="45"/>
                  </a:moveTo>
                  <a:cubicBezTo>
                    <a:pt x="689" y="44"/>
                    <a:pt x="689" y="45"/>
                    <a:pt x="689" y="45"/>
                  </a:cubicBezTo>
                  <a:cubicBezTo>
                    <a:pt x="689" y="45"/>
                    <a:pt x="689" y="45"/>
                    <a:pt x="689" y="45"/>
                  </a:cubicBezTo>
                  <a:close/>
                  <a:moveTo>
                    <a:pt x="688" y="39"/>
                  </a:moveTo>
                  <a:cubicBezTo>
                    <a:pt x="688" y="39"/>
                    <a:pt x="687" y="38"/>
                    <a:pt x="687" y="39"/>
                  </a:cubicBezTo>
                  <a:cubicBezTo>
                    <a:pt x="687" y="39"/>
                    <a:pt x="688" y="39"/>
                    <a:pt x="688" y="39"/>
                  </a:cubicBezTo>
                  <a:close/>
                  <a:moveTo>
                    <a:pt x="688" y="41"/>
                  </a:moveTo>
                  <a:cubicBezTo>
                    <a:pt x="688" y="41"/>
                    <a:pt x="688" y="41"/>
                    <a:pt x="688" y="41"/>
                  </a:cubicBezTo>
                  <a:cubicBezTo>
                    <a:pt x="688" y="41"/>
                    <a:pt x="688" y="41"/>
                    <a:pt x="688" y="41"/>
                  </a:cubicBezTo>
                  <a:cubicBezTo>
                    <a:pt x="687" y="41"/>
                    <a:pt x="688" y="41"/>
                    <a:pt x="688" y="41"/>
                  </a:cubicBezTo>
                  <a:close/>
                  <a:moveTo>
                    <a:pt x="699" y="40"/>
                  </a:moveTo>
                  <a:cubicBezTo>
                    <a:pt x="689" y="41"/>
                    <a:pt x="689" y="41"/>
                    <a:pt x="689" y="41"/>
                  </a:cubicBezTo>
                  <a:cubicBezTo>
                    <a:pt x="689" y="41"/>
                    <a:pt x="688" y="41"/>
                    <a:pt x="688" y="41"/>
                  </a:cubicBezTo>
                  <a:cubicBezTo>
                    <a:pt x="688" y="41"/>
                    <a:pt x="689" y="41"/>
                    <a:pt x="689" y="41"/>
                  </a:cubicBezTo>
                  <a:cubicBezTo>
                    <a:pt x="689" y="41"/>
                    <a:pt x="689" y="41"/>
                    <a:pt x="689" y="41"/>
                  </a:cubicBezTo>
                  <a:lnTo>
                    <a:pt x="699" y="40"/>
                  </a:lnTo>
                  <a:close/>
                  <a:moveTo>
                    <a:pt x="688" y="41"/>
                  </a:moveTo>
                  <a:cubicBezTo>
                    <a:pt x="688" y="41"/>
                    <a:pt x="688" y="41"/>
                    <a:pt x="688" y="41"/>
                  </a:cubicBezTo>
                  <a:cubicBezTo>
                    <a:pt x="688" y="41"/>
                    <a:pt x="688" y="41"/>
                    <a:pt x="688" y="41"/>
                  </a:cubicBezTo>
                  <a:cubicBezTo>
                    <a:pt x="688" y="41"/>
                    <a:pt x="688" y="41"/>
                    <a:pt x="688" y="4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 502">
              <a:extLst>
                <a:ext uri="{FF2B5EF4-FFF2-40B4-BE49-F238E27FC236}">
                  <a16:creationId xmlns:a16="http://schemas.microsoft.com/office/drawing/2014/main" id="{E5F0EA15-B230-4B3F-89D2-9249A8E748A9}"/>
                </a:ext>
              </a:extLst>
            </p:cNvPr>
            <p:cNvSpPr>
              <a:spLocks noEditPoints="1"/>
            </p:cNvSpPr>
            <p:nvPr/>
          </p:nvSpPr>
          <p:spPr bwMode="auto">
            <a:xfrm flipV="1">
              <a:off x="6116270" y="4895821"/>
              <a:ext cx="1003623" cy="186646"/>
            </a:xfrm>
            <a:custGeom>
              <a:avLst/>
              <a:gdLst>
                <a:gd name="T0" fmla="*/ 685 w 1319"/>
                <a:gd name="T1" fmla="*/ 39 h 237"/>
                <a:gd name="T2" fmla="*/ 684 w 1319"/>
                <a:gd name="T3" fmla="*/ 48 h 237"/>
                <a:gd name="T4" fmla="*/ 686 w 1319"/>
                <a:gd name="T5" fmla="*/ 40 h 237"/>
                <a:gd name="T6" fmla="*/ 689 w 1319"/>
                <a:gd name="T7" fmla="*/ 38 h 237"/>
                <a:gd name="T8" fmla="*/ 1030 w 1319"/>
                <a:gd name="T9" fmla="*/ 43 h 237"/>
                <a:gd name="T10" fmla="*/ 1319 w 1319"/>
                <a:gd name="T11" fmla="*/ 126 h 237"/>
                <a:gd name="T12" fmla="*/ 1278 w 1319"/>
                <a:gd name="T13" fmla="*/ 85 h 237"/>
                <a:gd name="T14" fmla="*/ 1098 w 1319"/>
                <a:gd name="T15" fmla="*/ 53 h 237"/>
                <a:gd name="T16" fmla="*/ 927 w 1319"/>
                <a:gd name="T17" fmla="*/ 38 h 237"/>
                <a:gd name="T18" fmla="*/ 835 w 1319"/>
                <a:gd name="T19" fmla="*/ 36 h 237"/>
                <a:gd name="T20" fmla="*/ 809 w 1319"/>
                <a:gd name="T21" fmla="*/ 36 h 237"/>
                <a:gd name="T22" fmla="*/ 927 w 1319"/>
                <a:gd name="T23" fmla="*/ 39 h 237"/>
                <a:gd name="T24" fmla="*/ 906 w 1319"/>
                <a:gd name="T25" fmla="*/ 40 h 237"/>
                <a:gd name="T26" fmla="*/ 954 w 1319"/>
                <a:gd name="T27" fmla="*/ 43 h 237"/>
                <a:gd name="T28" fmla="*/ 718 w 1319"/>
                <a:gd name="T29" fmla="*/ 40 h 237"/>
                <a:gd name="T30" fmla="*/ 1084 w 1319"/>
                <a:gd name="T31" fmla="*/ 57 h 237"/>
                <a:gd name="T32" fmla="*/ 954 w 1319"/>
                <a:gd name="T33" fmla="*/ 48 h 237"/>
                <a:gd name="T34" fmla="*/ 688 w 1319"/>
                <a:gd name="T35" fmla="*/ 45 h 237"/>
                <a:gd name="T36" fmla="*/ 692 w 1319"/>
                <a:gd name="T37" fmla="*/ 45 h 237"/>
                <a:gd name="T38" fmla="*/ 941 w 1319"/>
                <a:gd name="T39" fmla="*/ 49 h 237"/>
                <a:gd name="T40" fmla="*/ 1142 w 1319"/>
                <a:gd name="T41" fmla="*/ 69 h 237"/>
                <a:gd name="T42" fmla="*/ 1291 w 1319"/>
                <a:gd name="T43" fmla="*/ 105 h 237"/>
                <a:gd name="T44" fmla="*/ 1300 w 1319"/>
                <a:gd name="T45" fmla="*/ 134 h 237"/>
                <a:gd name="T46" fmla="*/ 1171 w 1319"/>
                <a:gd name="T47" fmla="*/ 185 h 237"/>
                <a:gd name="T48" fmla="*/ 765 w 1319"/>
                <a:gd name="T49" fmla="*/ 221 h 237"/>
                <a:gd name="T50" fmla="*/ 244 w 1319"/>
                <a:gd name="T51" fmla="*/ 206 h 237"/>
                <a:gd name="T52" fmla="*/ 14 w 1319"/>
                <a:gd name="T53" fmla="*/ 149 h 237"/>
                <a:gd name="T54" fmla="*/ 350 w 1319"/>
                <a:gd name="T55" fmla="*/ 42 h 237"/>
                <a:gd name="T56" fmla="*/ 774 w 1319"/>
                <a:gd name="T57" fmla="*/ 16 h 237"/>
                <a:gd name="T58" fmla="*/ 1123 w 1319"/>
                <a:gd name="T59" fmla="*/ 36 h 237"/>
                <a:gd name="T60" fmla="*/ 1130 w 1319"/>
                <a:gd name="T61" fmla="*/ 38 h 237"/>
                <a:gd name="T62" fmla="*/ 1137 w 1319"/>
                <a:gd name="T63" fmla="*/ 38 h 237"/>
                <a:gd name="T64" fmla="*/ 1144 w 1319"/>
                <a:gd name="T65" fmla="*/ 33 h 237"/>
                <a:gd name="T66" fmla="*/ 1143 w 1319"/>
                <a:gd name="T67" fmla="*/ 25 h 237"/>
                <a:gd name="T68" fmla="*/ 1137 w 1319"/>
                <a:gd name="T69" fmla="*/ 20 h 237"/>
                <a:gd name="T70" fmla="*/ 1131 w 1319"/>
                <a:gd name="T71" fmla="*/ 19 h 237"/>
                <a:gd name="T72" fmla="*/ 1122 w 1319"/>
                <a:gd name="T73" fmla="*/ 19 h 237"/>
                <a:gd name="T74" fmla="*/ 920 w 1319"/>
                <a:gd name="T75" fmla="*/ 2 h 237"/>
                <a:gd name="T76" fmla="*/ 750 w 1319"/>
                <a:gd name="T77" fmla="*/ 1 h 237"/>
                <a:gd name="T78" fmla="*/ 385 w 1319"/>
                <a:gd name="T79" fmla="*/ 23 h 237"/>
                <a:gd name="T80" fmla="*/ 65 w 1319"/>
                <a:gd name="T81" fmla="*/ 94 h 237"/>
                <a:gd name="T82" fmla="*/ 7 w 1319"/>
                <a:gd name="T83" fmla="*/ 168 h 237"/>
                <a:gd name="T84" fmla="*/ 158 w 1319"/>
                <a:gd name="T85" fmla="*/ 212 h 237"/>
                <a:gd name="T86" fmla="*/ 992 w 1319"/>
                <a:gd name="T87" fmla="*/ 223 h 237"/>
                <a:gd name="T88" fmla="*/ 1284 w 1319"/>
                <a:gd name="T89" fmla="*/ 161 h 237"/>
                <a:gd name="T90" fmla="*/ 1319 w 1319"/>
                <a:gd name="T91" fmla="*/ 126 h 237"/>
                <a:gd name="T92" fmla="*/ 985 w 1319"/>
                <a:gd name="T93" fmla="*/ 52 h 237"/>
                <a:gd name="T94" fmla="*/ 688 w 1319"/>
                <a:gd name="T95" fmla="*/ 44 h 237"/>
                <a:gd name="T96" fmla="*/ 1041 w 1319"/>
                <a:gd name="T97" fmla="*/ 46 h 237"/>
                <a:gd name="T98" fmla="*/ 688 w 1319"/>
                <a:gd name="T99" fmla="*/ 45 h 237"/>
                <a:gd name="T100" fmla="*/ 1270 w 1319"/>
                <a:gd name="T101" fmla="*/ 96 h 237"/>
                <a:gd name="T102" fmla="*/ 688 w 1319"/>
                <a:gd name="T103" fmla="*/ 46 h 237"/>
                <a:gd name="T104" fmla="*/ 769 w 1319"/>
                <a:gd name="T105" fmla="*/ 37 h 237"/>
                <a:gd name="T106" fmla="*/ 926 w 1319"/>
                <a:gd name="T107" fmla="*/ 46 h 237"/>
                <a:gd name="T108" fmla="*/ 986 w 1319"/>
                <a:gd name="T109" fmla="*/ 52 h 237"/>
                <a:gd name="T110" fmla="*/ 687 w 1319"/>
                <a:gd name="T111" fmla="*/ 41 h 237"/>
                <a:gd name="T112" fmla="*/ 689 w 1319"/>
                <a:gd name="T113" fmla="*/ 38 h 237"/>
                <a:gd name="T114" fmla="*/ 689 w 1319"/>
                <a:gd name="T115" fmla="*/ 45 h 237"/>
                <a:gd name="T116" fmla="*/ 688 w 1319"/>
                <a:gd name="T117" fmla="*/ 41 h 237"/>
                <a:gd name="T118" fmla="*/ 689 w 1319"/>
                <a:gd name="T119" fmla="*/ 41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9" h="237">
                  <a:moveTo>
                    <a:pt x="686" y="40"/>
                  </a:moveTo>
                  <a:cubicBezTo>
                    <a:pt x="686" y="40"/>
                    <a:pt x="686" y="40"/>
                    <a:pt x="686" y="40"/>
                  </a:cubicBezTo>
                  <a:cubicBezTo>
                    <a:pt x="686" y="40"/>
                    <a:pt x="685" y="40"/>
                    <a:pt x="684" y="40"/>
                  </a:cubicBezTo>
                  <a:cubicBezTo>
                    <a:pt x="684" y="40"/>
                    <a:pt x="684" y="40"/>
                    <a:pt x="684" y="40"/>
                  </a:cubicBezTo>
                  <a:cubicBezTo>
                    <a:pt x="684" y="40"/>
                    <a:pt x="684" y="40"/>
                    <a:pt x="683" y="40"/>
                  </a:cubicBezTo>
                  <a:cubicBezTo>
                    <a:pt x="684" y="39"/>
                    <a:pt x="685" y="40"/>
                    <a:pt x="685" y="39"/>
                  </a:cubicBezTo>
                  <a:cubicBezTo>
                    <a:pt x="685" y="39"/>
                    <a:pt x="685" y="39"/>
                    <a:pt x="685" y="39"/>
                  </a:cubicBezTo>
                  <a:cubicBezTo>
                    <a:pt x="686" y="39"/>
                    <a:pt x="687" y="39"/>
                    <a:pt x="688" y="39"/>
                  </a:cubicBezTo>
                  <a:cubicBezTo>
                    <a:pt x="687" y="40"/>
                    <a:pt x="686" y="39"/>
                    <a:pt x="686" y="40"/>
                  </a:cubicBezTo>
                  <a:close/>
                  <a:moveTo>
                    <a:pt x="684" y="48"/>
                  </a:moveTo>
                  <a:cubicBezTo>
                    <a:pt x="685" y="48"/>
                    <a:pt x="685" y="48"/>
                    <a:pt x="685" y="48"/>
                  </a:cubicBezTo>
                  <a:cubicBezTo>
                    <a:pt x="685" y="48"/>
                    <a:pt x="684" y="48"/>
                    <a:pt x="684" y="48"/>
                  </a:cubicBezTo>
                  <a:close/>
                  <a:moveTo>
                    <a:pt x="685" y="46"/>
                  </a:moveTo>
                  <a:cubicBezTo>
                    <a:pt x="685" y="46"/>
                    <a:pt x="685" y="46"/>
                    <a:pt x="685" y="46"/>
                  </a:cubicBezTo>
                  <a:cubicBezTo>
                    <a:pt x="685" y="46"/>
                    <a:pt x="685" y="46"/>
                    <a:pt x="685" y="46"/>
                  </a:cubicBezTo>
                  <a:close/>
                  <a:moveTo>
                    <a:pt x="686" y="40"/>
                  </a:moveTo>
                  <a:cubicBezTo>
                    <a:pt x="686" y="40"/>
                    <a:pt x="687" y="40"/>
                    <a:pt x="687" y="40"/>
                  </a:cubicBezTo>
                  <a:cubicBezTo>
                    <a:pt x="686" y="40"/>
                    <a:pt x="686" y="40"/>
                    <a:pt x="686" y="40"/>
                  </a:cubicBezTo>
                  <a:cubicBezTo>
                    <a:pt x="686" y="40"/>
                    <a:pt x="686" y="40"/>
                    <a:pt x="686" y="40"/>
                  </a:cubicBezTo>
                  <a:close/>
                  <a:moveTo>
                    <a:pt x="686" y="43"/>
                  </a:moveTo>
                  <a:cubicBezTo>
                    <a:pt x="686" y="44"/>
                    <a:pt x="686" y="43"/>
                    <a:pt x="686" y="43"/>
                  </a:cubicBezTo>
                  <a:close/>
                  <a:moveTo>
                    <a:pt x="689" y="38"/>
                  </a:moveTo>
                  <a:cubicBezTo>
                    <a:pt x="688" y="38"/>
                    <a:pt x="688" y="38"/>
                    <a:pt x="688" y="39"/>
                  </a:cubicBezTo>
                  <a:cubicBezTo>
                    <a:pt x="688" y="39"/>
                    <a:pt x="689" y="39"/>
                    <a:pt x="689" y="38"/>
                  </a:cubicBezTo>
                  <a:close/>
                  <a:moveTo>
                    <a:pt x="685" y="46"/>
                  </a:moveTo>
                  <a:cubicBezTo>
                    <a:pt x="685" y="46"/>
                    <a:pt x="685" y="46"/>
                    <a:pt x="685" y="46"/>
                  </a:cubicBezTo>
                  <a:close/>
                  <a:moveTo>
                    <a:pt x="685" y="45"/>
                  </a:moveTo>
                  <a:cubicBezTo>
                    <a:pt x="685" y="45"/>
                    <a:pt x="685" y="45"/>
                    <a:pt x="685" y="45"/>
                  </a:cubicBezTo>
                  <a:cubicBezTo>
                    <a:pt x="685" y="45"/>
                    <a:pt x="685" y="45"/>
                    <a:pt x="685" y="45"/>
                  </a:cubicBezTo>
                  <a:close/>
                  <a:moveTo>
                    <a:pt x="1030" y="43"/>
                  </a:moveTo>
                  <a:cubicBezTo>
                    <a:pt x="1023" y="42"/>
                    <a:pt x="1012" y="41"/>
                    <a:pt x="1009" y="41"/>
                  </a:cubicBezTo>
                  <a:cubicBezTo>
                    <a:pt x="1019" y="42"/>
                    <a:pt x="1026" y="43"/>
                    <a:pt x="1030" y="43"/>
                  </a:cubicBezTo>
                  <a:close/>
                  <a:moveTo>
                    <a:pt x="1122" y="54"/>
                  </a:moveTo>
                  <a:cubicBezTo>
                    <a:pt x="1109" y="53"/>
                    <a:pt x="1109" y="53"/>
                    <a:pt x="1109" y="53"/>
                  </a:cubicBezTo>
                  <a:cubicBezTo>
                    <a:pt x="1108" y="53"/>
                    <a:pt x="1118" y="54"/>
                    <a:pt x="1122" y="54"/>
                  </a:cubicBezTo>
                  <a:close/>
                  <a:moveTo>
                    <a:pt x="1319" y="126"/>
                  </a:moveTo>
                  <a:cubicBezTo>
                    <a:pt x="1319" y="125"/>
                    <a:pt x="1319" y="125"/>
                    <a:pt x="1319" y="125"/>
                  </a:cubicBezTo>
                  <a:cubicBezTo>
                    <a:pt x="1319" y="124"/>
                    <a:pt x="1319" y="124"/>
                    <a:pt x="1319" y="124"/>
                  </a:cubicBezTo>
                  <a:cubicBezTo>
                    <a:pt x="1319" y="118"/>
                    <a:pt x="1316" y="112"/>
                    <a:pt x="1313" y="108"/>
                  </a:cubicBezTo>
                  <a:cubicBezTo>
                    <a:pt x="1309" y="103"/>
                    <a:pt x="1305" y="100"/>
                    <a:pt x="1301" y="97"/>
                  </a:cubicBezTo>
                  <a:cubicBezTo>
                    <a:pt x="1293" y="91"/>
                    <a:pt x="1285" y="88"/>
                    <a:pt x="1279" y="86"/>
                  </a:cubicBezTo>
                  <a:cubicBezTo>
                    <a:pt x="1280" y="86"/>
                    <a:pt x="1280" y="86"/>
                    <a:pt x="1278" y="85"/>
                  </a:cubicBezTo>
                  <a:cubicBezTo>
                    <a:pt x="1272" y="83"/>
                    <a:pt x="1269" y="82"/>
                    <a:pt x="1262" y="80"/>
                  </a:cubicBezTo>
                  <a:cubicBezTo>
                    <a:pt x="1239" y="73"/>
                    <a:pt x="1219" y="70"/>
                    <a:pt x="1199" y="67"/>
                  </a:cubicBezTo>
                  <a:cubicBezTo>
                    <a:pt x="1180" y="64"/>
                    <a:pt x="1162" y="61"/>
                    <a:pt x="1142" y="58"/>
                  </a:cubicBezTo>
                  <a:cubicBezTo>
                    <a:pt x="1137" y="58"/>
                    <a:pt x="1123" y="55"/>
                    <a:pt x="1119" y="55"/>
                  </a:cubicBezTo>
                  <a:cubicBezTo>
                    <a:pt x="1126" y="56"/>
                    <a:pt x="1135" y="57"/>
                    <a:pt x="1134" y="57"/>
                  </a:cubicBezTo>
                  <a:cubicBezTo>
                    <a:pt x="1122" y="56"/>
                    <a:pt x="1106" y="54"/>
                    <a:pt x="1098" y="53"/>
                  </a:cubicBezTo>
                  <a:cubicBezTo>
                    <a:pt x="1083" y="51"/>
                    <a:pt x="1076" y="50"/>
                    <a:pt x="1062" y="49"/>
                  </a:cubicBezTo>
                  <a:cubicBezTo>
                    <a:pt x="1059" y="48"/>
                    <a:pt x="1065" y="49"/>
                    <a:pt x="1058" y="48"/>
                  </a:cubicBezTo>
                  <a:cubicBezTo>
                    <a:pt x="1037" y="46"/>
                    <a:pt x="1027" y="45"/>
                    <a:pt x="1008" y="43"/>
                  </a:cubicBezTo>
                  <a:cubicBezTo>
                    <a:pt x="1003" y="43"/>
                    <a:pt x="980" y="41"/>
                    <a:pt x="974" y="41"/>
                  </a:cubicBezTo>
                  <a:cubicBezTo>
                    <a:pt x="968" y="40"/>
                    <a:pt x="980" y="41"/>
                    <a:pt x="975" y="41"/>
                  </a:cubicBezTo>
                  <a:cubicBezTo>
                    <a:pt x="927" y="38"/>
                    <a:pt x="927" y="38"/>
                    <a:pt x="927" y="38"/>
                  </a:cubicBezTo>
                  <a:cubicBezTo>
                    <a:pt x="923" y="38"/>
                    <a:pt x="920" y="38"/>
                    <a:pt x="914" y="38"/>
                  </a:cubicBezTo>
                  <a:cubicBezTo>
                    <a:pt x="909" y="37"/>
                    <a:pt x="915" y="37"/>
                    <a:pt x="908" y="37"/>
                  </a:cubicBezTo>
                  <a:cubicBezTo>
                    <a:pt x="902" y="37"/>
                    <a:pt x="913" y="38"/>
                    <a:pt x="912" y="38"/>
                  </a:cubicBezTo>
                  <a:cubicBezTo>
                    <a:pt x="903" y="37"/>
                    <a:pt x="905" y="38"/>
                    <a:pt x="900" y="38"/>
                  </a:cubicBezTo>
                  <a:cubicBezTo>
                    <a:pt x="888" y="37"/>
                    <a:pt x="880" y="37"/>
                    <a:pt x="869" y="37"/>
                  </a:cubicBezTo>
                  <a:cubicBezTo>
                    <a:pt x="835" y="36"/>
                    <a:pt x="835" y="36"/>
                    <a:pt x="835" y="36"/>
                  </a:cubicBezTo>
                  <a:cubicBezTo>
                    <a:pt x="811" y="36"/>
                    <a:pt x="811" y="36"/>
                    <a:pt x="811" y="36"/>
                  </a:cubicBezTo>
                  <a:cubicBezTo>
                    <a:pt x="786" y="36"/>
                    <a:pt x="786" y="36"/>
                    <a:pt x="786" y="36"/>
                  </a:cubicBezTo>
                  <a:cubicBezTo>
                    <a:pt x="781" y="36"/>
                    <a:pt x="790" y="36"/>
                    <a:pt x="782" y="36"/>
                  </a:cubicBezTo>
                  <a:cubicBezTo>
                    <a:pt x="749" y="36"/>
                    <a:pt x="716" y="37"/>
                    <a:pt x="692" y="38"/>
                  </a:cubicBezTo>
                  <a:cubicBezTo>
                    <a:pt x="729" y="36"/>
                    <a:pt x="757" y="36"/>
                    <a:pt x="790" y="36"/>
                  </a:cubicBezTo>
                  <a:cubicBezTo>
                    <a:pt x="795" y="36"/>
                    <a:pt x="804" y="36"/>
                    <a:pt x="809" y="36"/>
                  </a:cubicBezTo>
                  <a:cubicBezTo>
                    <a:pt x="811" y="36"/>
                    <a:pt x="804" y="36"/>
                    <a:pt x="811" y="36"/>
                  </a:cubicBezTo>
                  <a:cubicBezTo>
                    <a:pt x="818" y="36"/>
                    <a:pt x="818" y="36"/>
                    <a:pt x="818" y="36"/>
                  </a:cubicBezTo>
                  <a:cubicBezTo>
                    <a:pt x="814" y="36"/>
                    <a:pt x="821" y="36"/>
                    <a:pt x="823" y="37"/>
                  </a:cubicBezTo>
                  <a:cubicBezTo>
                    <a:pt x="851" y="37"/>
                    <a:pt x="873" y="37"/>
                    <a:pt x="898" y="38"/>
                  </a:cubicBezTo>
                  <a:cubicBezTo>
                    <a:pt x="902" y="38"/>
                    <a:pt x="894" y="38"/>
                    <a:pt x="900" y="38"/>
                  </a:cubicBezTo>
                  <a:cubicBezTo>
                    <a:pt x="927" y="39"/>
                    <a:pt x="927" y="39"/>
                    <a:pt x="927" y="39"/>
                  </a:cubicBezTo>
                  <a:cubicBezTo>
                    <a:pt x="930" y="40"/>
                    <a:pt x="937" y="40"/>
                    <a:pt x="933" y="40"/>
                  </a:cubicBezTo>
                  <a:cubicBezTo>
                    <a:pt x="901" y="38"/>
                    <a:pt x="856" y="37"/>
                    <a:pt x="817" y="37"/>
                  </a:cubicBezTo>
                  <a:cubicBezTo>
                    <a:pt x="806" y="37"/>
                    <a:pt x="793" y="37"/>
                    <a:pt x="787" y="37"/>
                  </a:cubicBezTo>
                  <a:cubicBezTo>
                    <a:pt x="804" y="37"/>
                    <a:pt x="818" y="37"/>
                    <a:pt x="833" y="38"/>
                  </a:cubicBezTo>
                  <a:cubicBezTo>
                    <a:pt x="853" y="38"/>
                    <a:pt x="874" y="38"/>
                    <a:pt x="893" y="39"/>
                  </a:cubicBezTo>
                  <a:cubicBezTo>
                    <a:pt x="906" y="40"/>
                    <a:pt x="906" y="40"/>
                    <a:pt x="906" y="40"/>
                  </a:cubicBezTo>
                  <a:cubicBezTo>
                    <a:pt x="920" y="40"/>
                    <a:pt x="920" y="40"/>
                    <a:pt x="920" y="40"/>
                  </a:cubicBezTo>
                  <a:cubicBezTo>
                    <a:pt x="929" y="41"/>
                    <a:pt x="929" y="41"/>
                    <a:pt x="929" y="41"/>
                  </a:cubicBezTo>
                  <a:cubicBezTo>
                    <a:pt x="937" y="41"/>
                    <a:pt x="944" y="41"/>
                    <a:pt x="953" y="42"/>
                  </a:cubicBezTo>
                  <a:cubicBezTo>
                    <a:pt x="968" y="43"/>
                    <a:pt x="983" y="44"/>
                    <a:pt x="999" y="46"/>
                  </a:cubicBezTo>
                  <a:cubicBezTo>
                    <a:pt x="1002" y="46"/>
                    <a:pt x="1001" y="46"/>
                    <a:pt x="997" y="46"/>
                  </a:cubicBezTo>
                  <a:cubicBezTo>
                    <a:pt x="977" y="44"/>
                    <a:pt x="974" y="44"/>
                    <a:pt x="954" y="43"/>
                  </a:cubicBezTo>
                  <a:cubicBezTo>
                    <a:pt x="956" y="43"/>
                    <a:pt x="958" y="43"/>
                    <a:pt x="957" y="43"/>
                  </a:cubicBezTo>
                  <a:cubicBezTo>
                    <a:pt x="951" y="43"/>
                    <a:pt x="949" y="42"/>
                    <a:pt x="945" y="42"/>
                  </a:cubicBezTo>
                  <a:cubicBezTo>
                    <a:pt x="960" y="43"/>
                    <a:pt x="958" y="43"/>
                    <a:pt x="953" y="43"/>
                  </a:cubicBezTo>
                  <a:cubicBezTo>
                    <a:pt x="916" y="41"/>
                    <a:pt x="870" y="39"/>
                    <a:pt x="840" y="39"/>
                  </a:cubicBezTo>
                  <a:cubicBezTo>
                    <a:pt x="836" y="39"/>
                    <a:pt x="834" y="39"/>
                    <a:pt x="829" y="39"/>
                  </a:cubicBezTo>
                  <a:cubicBezTo>
                    <a:pt x="794" y="38"/>
                    <a:pt x="755" y="38"/>
                    <a:pt x="718" y="40"/>
                  </a:cubicBezTo>
                  <a:cubicBezTo>
                    <a:pt x="761" y="39"/>
                    <a:pt x="805" y="38"/>
                    <a:pt x="854" y="39"/>
                  </a:cubicBezTo>
                  <a:cubicBezTo>
                    <a:pt x="856" y="39"/>
                    <a:pt x="854" y="39"/>
                    <a:pt x="859" y="40"/>
                  </a:cubicBezTo>
                  <a:cubicBezTo>
                    <a:pt x="880" y="40"/>
                    <a:pt x="904" y="41"/>
                    <a:pt x="920" y="42"/>
                  </a:cubicBezTo>
                  <a:cubicBezTo>
                    <a:pt x="941" y="44"/>
                    <a:pt x="941" y="44"/>
                    <a:pt x="941" y="44"/>
                  </a:cubicBezTo>
                  <a:cubicBezTo>
                    <a:pt x="993" y="47"/>
                    <a:pt x="1030" y="51"/>
                    <a:pt x="1079" y="57"/>
                  </a:cubicBezTo>
                  <a:cubicBezTo>
                    <a:pt x="1079" y="57"/>
                    <a:pt x="1082" y="57"/>
                    <a:pt x="1084" y="57"/>
                  </a:cubicBezTo>
                  <a:cubicBezTo>
                    <a:pt x="1073" y="57"/>
                    <a:pt x="1073" y="57"/>
                    <a:pt x="1073" y="57"/>
                  </a:cubicBezTo>
                  <a:cubicBezTo>
                    <a:pt x="1049" y="54"/>
                    <a:pt x="1049" y="54"/>
                    <a:pt x="1049" y="54"/>
                  </a:cubicBezTo>
                  <a:cubicBezTo>
                    <a:pt x="1008" y="50"/>
                    <a:pt x="950" y="45"/>
                    <a:pt x="898" y="43"/>
                  </a:cubicBezTo>
                  <a:cubicBezTo>
                    <a:pt x="892" y="43"/>
                    <a:pt x="897" y="43"/>
                    <a:pt x="901" y="44"/>
                  </a:cubicBezTo>
                  <a:cubicBezTo>
                    <a:pt x="926" y="45"/>
                    <a:pt x="948" y="46"/>
                    <a:pt x="975" y="48"/>
                  </a:cubicBezTo>
                  <a:cubicBezTo>
                    <a:pt x="984" y="50"/>
                    <a:pt x="974" y="49"/>
                    <a:pt x="954" y="48"/>
                  </a:cubicBezTo>
                  <a:cubicBezTo>
                    <a:pt x="937" y="47"/>
                    <a:pt x="914" y="45"/>
                    <a:pt x="893" y="45"/>
                  </a:cubicBezTo>
                  <a:cubicBezTo>
                    <a:pt x="871" y="44"/>
                    <a:pt x="851" y="43"/>
                    <a:pt x="841" y="43"/>
                  </a:cubicBezTo>
                  <a:cubicBezTo>
                    <a:pt x="791" y="42"/>
                    <a:pt x="742" y="43"/>
                    <a:pt x="693" y="45"/>
                  </a:cubicBezTo>
                  <a:cubicBezTo>
                    <a:pt x="689" y="45"/>
                    <a:pt x="689" y="45"/>
                    <a:pt x="689" y="45"/>
                  </a:cubicBezTo>
                  <a:cubicBezTo>
                    <a:pt x="689" y="45"/>
                    <a:pt x="689" y="45"/>
                    <a:pt x="689" y="45"/>
                  </a:cubicBezTo>
                  <a:cubicBezTo>
                    <a:pt x="688" y="45"/>
                    <a:pt x="688" y="45"/>
                    <a:pt x="688" y="45"/>
                  </a:cubicBezTo>
                  <a:cubicBezTo>
                    <a:pt x="686" y="45"/>
                    <a:pt x="686" y="45"/>
                    <a:pt x="686" y="45"/>
                  </a:cubicBezTo>
                  <a:cubicBezTo>
                    <a:pt x="686" y="45"/>
                    <a:pt x="687" y="45"/>
                    <a:pt x="688" y="45"/>
                  </a:cubicBezTo>
                  <a:cubicBezTo>
                    <a:pt x="689" y="45"/>
                    <a:pt x="689" y="45"/>
                    <a:pt x="689" y="45"/>
                  </a:cubicBezTo>
                  <a:cubicBezTo>
                    <a:pt x="689" y="45"/>
                    <a:pt x="689" y="45"/>
                    <a:pt x="689" y="45"/>
                  </a:cubicBezTo>
                  <a:cubicBezTo>
                    <a:pt x="689" y="45"/>
                    <a:pt x="689" y="45"/>
                    <a:pt x="689" y="45"/>
                  </a:cubicBezTo>
                  <a:cubicBezTo>
                    <a:pt x="692" y="45"/>
                    <a:pt x="692" y="45"/>
                    <a:pt x="692" y="45"/>
                  </a:cubicBezTo>
                  <a:cubicBezTo>
                    <a:pt x="701" y="45"/>
                    <a:pt x="701" y="45"/>
                    <a:pt x="701" y="45"/>
                  </a:cubicBezTo>
                  <a:cubicBezTo>
                    <a:pt x="701" y="45"/>
                    <a:pt x="703" y="44"/>
                    <a:pt x="707" y="44"/>
                  </a:cubicBezTo>
                  <a:cubicBezTo>
                    <a:pt x="756" y="43"/>
                    <a:pt x="811" y="43"/>
                    <a:pt x="855" y="43"/>
                  </a:cubicBezTo>
                  <a:cubicBezTo>
                    <a:pt x="873" y="44"/>
                    <a:pt x="908" y="45"/>
                    <a:pt x="926" y="47"/>
                  </a:cubicBezTo>
                  <a:cubicBezTo>
                    <a:pt x="922" y="47"/>
                    <a:pt x="907" y="46"/>
                    <a:pt x="888" y="46"/>
                  </a:cubicBezTo>
                  <a:cubicBezTo>
                    <a:pt x="907" y="46"/>
                    <a:pt x="925" y="48"/>
                    <a:pt x="941" y="49"/>
                  </a:cubicBezTo>
                  <a:cubicBezTo>
                    <a:pt x="955" y="49"/>
                    <a:pt x="978" y="51"/>
                    <a:pt x="985" y="52"/>
                  </a:cubicBezTo>
                  <a:cubicBezTo>
                    <a:pt x="986" y="52"/>
                    <a:pt x="984" y="52"/>
                    <a:pt x="985" y="52"/>
                  </a:cubicBezTo>
                  <a:cubicBezTo>
                    <a:pt x="986" y="52"/>
                    <a:pt x="996" y="53"/>
                    <a:pt x="997" y="53"/>
                  </a:cubicBezTo>
                  <a:cubicBezTo>
                    <a:pt x="1004" y="53"/>
                    <a:pt x="1003" y="53"/>
                    <a:pt x="1011" y="54"/>
                  </a:cubicBezTo>
                  <a:cubicBezTo>
                    <a:pt x="1022" y="55"/>
                    <a:pt x="1022" y="55"/>
                    <a:pt x="1029" y="56"/>
                  </a:cubicBezTo>
                  <a:cubicBezTo>
                    <a:pt x="1067" y="59"/>
                    <a:pt x="1104" y="64"/>
                    <a:pt x="1142" y="69"/>
                  </a:cubicBezTo>
                  <a:cubicBezTo>
                    <a:pt x="1154" y="71"/>
                    <a:pt x="1154" y="71"/>
                    <a:pt x="1154" y="71"/>
                  </a:cubicBezTo>
                  <a:cubicBezTo>
                    <a:pt x="1158" y="72"/>
                    <a:pt x="1155" y="72"/>
                    <a:pt x="1159" y="72"/>
                  </a:cubicBezTo>
                  <a:cubicBezTo>
                    <a:pt x="1162" y="73"/>
                    <a:pt x="1161" y="72"/>
                    <a:pt x="1165" y="73"/>
                  </a:cubicBezTo>
                  <a:cubicBezTo>
                    <a:pt x="1179" y="75"/>
                    <a:pt x="1196" y="78"/>
                    <a:pt x="1211" y="81"/>
                  </a:cubicBezTo>
                  <a:cubicBezTo>
                    <a:pt x="1229" y="84"/>
                    <a:pt x="1249" y="88"/>
                    <a:pt x="1267" y="94"/>
                  </a:cubicBezTo>
                  <a:cubicBezTo>
                    <a:pt x="1275" y="97"/>
                    <a:pt x="1284" y="101"/>
                    <a:pt x="1291" y="105"/>
                  </a:cubicBezTo>
                  <a:cubicBezTo>
                    <a:pt x="1298" y="109"/>
                    <a:pt x="1303" y="114"/>
                    <a:pt x="1305" y="119"/>
                  </a:cubicBezTo>
                  <a:cubicBezTo>
                    <a:pt x="1306" y="122"/>
                    <a:pt x="1306" y="121"/>
                    <a:pt x="1306" y="121"/>
                  </a:cubicBezTo>
                  <a:cubicBezTo>
                    <a:pt x="1306" y="121"/>
                    <a:pt x="1306" y="121"/>
                    <a:pt x="1307" y="124"/>
                  </a:cubicBezTo>
                  <a:cubicBezTo>
                    <a:pt x="1307" y="125"/>
                    <a:pt x="1307" y="126"/>
                    <a:pt x="1307" y="126"/>
                  </a:cubicBezTo>
                  <a:cubicBezTo>
                    <a:pt x="1307" y="127"/>
                    <a:pt x="1306" y="127"/>
                    <a:pt x="1306" y="128"/>
                  </a:cubicBezTo>
                  <a:cubicBezTo>
                    <a:pt x="1304" y="130"/>
                    <a:pt x="1302" y="132"/>
                    <a:pt x="1300" y="134"/>
                  </a:cubicBezTo>
                  <a:cubicBezTo>
                    <a:pt x="1296" y="138"/>
                    <a:pt x="1291" y="142"/>
                    <a:pt x="1285" y="145"/>
                  </a:cubicBezTo>
                  <a:cubicBezTo>
                    <a:pt x="1274" y="152"/>
                    <a:pt x="1262" y="158"/>
                    <a:pt x="1250" y="163"/>
                  </a:cubicBezTo>
                  <a:cubicBezTo>
                    <a:pt x="1247" y="164"/>
                    <a:pt x="1244" y="165"/>
                    <a:pt x="1241" y="166"/>
                  </a:cubicBezTo>
                  <a:cubicBezTo>
                    <a:pt x="1231" y="169"/>
                    <a:pt x="1231" y="169"/>
                    <a:pt x="1231" y="169"/>
                  </a:cubicBezTo>
                  <a:cubicBezTo>
                    <a:pt x="1224" y="171"/>
                    <a:pt x="1218" y="173"/>
                    <a:pt x="1211" y="175"/>
                  </a:cubicBezTo>
                  <a:cubicBezTo>
                    <a:pt x="1198" y="178"/>
                    <a:pt x="1184" y="182"/>
                    <a:pt x="1171" y="185"/>
                  </a:cubicBezTo>
                  <a:cubicBezTo>
                    <a:pt x="1167" y="186"/>
                    <a:pt x="1170" y="185"/>
                    <a:pt x="1164" y="186"/>
                  </a:cubicBezTo>
                  <a:cubicBezTo>
                    <a:pt x="1156" y="188"/>
                    <a:pt x="1158" y="188"/>
                    <a:pt x="1152" y="189"/>
                  </a:cubicBezTo>
                  <a:cubicBezTo>
                    <a:pt x="1147" y="190"/>
                    <a:pt x="1144" y="191"/>
                    <a:pt x="1141" y="191"/>
                  </a:cubicBezTo>
                  <a:cubicBezTo>
                    <a:pt x="1110" y="197"/>
                    <a:pt x="1078" y="201"/>
                    <a:pt x="1045" y="205"/>
                  </a:cubicBezTo>
                  <a:cubicBezTo>
                    <a:pt x="1013" y="208"/>
                    <a:pt x="980" y="210"/>
                    <a:pt x="947" y="213"/>
                  </a:cubicBezTo>
                  <a:cubicBezTo>
                    <a:pt x="885" y="217"/>
                    <a:pt x="823" y="220"/>
                    <a:pt x="765" y="221"/>
                  </a:cubicBezTo>
                  <a:cubicBezTo>
                    <a:pt x="719" y="222"/>
                    <a:pt x="675" y="223"/>
                    <a:pt x="633" y="222"/>
                  </a:cubicBezTo>
                  <a:cubicBezTo>
                    <a:pt x="578" y="222"/>
                    <a:pt x="530" y="221"/>
                    <a:pt x="478" y="219"/>
                  </a:cubicBezTo>
                  <a:cubicBezTo>
                    <a:pt x="441" y="218"/>
                    <a:pt x="400" y="216"/>
                    <a:pt x="368" y="214"/>
                  </a:cubicBezTo>
                  <a:cubicBezTo>
                    <a:pt x="350" y="214"/>
                    <a:pt x="350" y="214"/>
                    <a:pt x="350" y="214"/>
                  </a:cubicBezTo>
                  <a:cubicBezTo>
                    <a:pt x="321" y="212"/>
                    <a:pt x="321" y="212"/>
                    <a:pt x="321" y="212"/>
                  </a:cubicBezTo>
                  <a:cubicBezTo>
                    <a:pt x="296" y="210"/>
                    <a:pt x="270" y="209"/>
                    <a:pt x="244" y="206"/>
                  </a:cubicBezTo>
                  <a:cubicBezTo>
                    <a:pt x="215" y="204"/>
                    <a:pt x="188" y="201"/>
                    <a:pt x="160" y="198"/>
                  </a:cubicBezTo>
                  <a:cubicBezTo>
                    <a:pt x="144" y="196"/>
                    <a:pt x="129" y="194"/>
                    <a:pt x="114" y="191"/>
                  </a:cubicBezTo>
                  <a:cubicBezTo>
                    <a:pt x="103" y="189"/>
                    <a:pt x="93" y="187"/>
                    <a:pt x="82" y="185"/>
                  </a:cubicBezTo>
                  <a:cubicBezTo>
                    <a:pt x="68" y="182"/>
                    <a:pt x="53" y="178"/>
                    <a:pt x="40" y="172"/>
                  </a:cubicBezTo>
                  <a:cubicBezTo>
                    <a:pt x="33" y="170"/>
                    <a:pt x="26" y="166"/>
                    <a:pt x="22" y="163"/>
                  </a:cubicBezTo>
                  <a:cubicBezTo>
                    <a:pt x="17" y="159"/>
                    <a:pt x="14" y="154"/>
                    <a:pt x="14" y="149"/>
                  </a:cubicBezTo>
                  <a:cubicBezTo>
                    <a:pt x="14" y="144"/>
                    <a:pt x="19" y="137"/>
                    <a:pt x="26" y="131"/>
                  </a:cubicBezTo>
                  <a:cubicBezTo>
                    <a:pt x="33" y="126"/>
                    <a:pt x="41" y="121"/>
                    <a:pt x="50" y="117"/>
                  </a:cubicBezTo>
                  <a:cubicBezTo>
                    <a:pt x="67" y="108"/>
                    <a:pt x="85" y="101"/>
                    <a:pt x="103" y="95"/>
                  </a:cubicBezTo>
                  <a:cubicBezTo>
                    <a:pt x="144" y="82"/>
                    <a:pt x="195" y="70"/>
                    <a:pt x="235" y="61"/>
                  </a:cubicBezTo>
                  <a:cubicBezTo>
                    <a:pt x="268" y="55"/>
                    <a:pt x="302" y="49"/>
                    <a:pt x="340" y="44"/>
                  </a:cubicBezTo>
                  <a:cubicBezTo>
                    <a:pt x="350" y="42"/>
                    <a:pt x="350" y="42"/>
                    <a:pt x="350" y="42"/>
                  </a:cubicBezTo>
                  <a:cubicBezTo>
                    <a:pt x="407" y="35"/>
                    <a:pt x="471" y="28"/>
                    <a:pt x="517" y="25"/>
                  </a:cubicBezTo>
                  <a:cubicBezTo>
                    <a:pt x="534" y="24"/>
                    <a:pt x="549" y="23"/>
                    <a:pt x="565" y="22"/>
                  </a:cubicBezTo>
                  <a:cubicBezTo>
                    <a:pt x="583" y="21"/>
                    <a:pt x="599" y="20"/>
                    <a:pt x="616" y="19"/>
                  </a:cubicBezTo>
                  <a:cubicBezTo>
                    <a:pt x="632" y="19"/>
                    <a:pt x="632" y="19"/>
                    <a:pt x="632" y="19"/>
                  </a:cubicBezTo>
                  <a:cubicBezTo>
                    <a:pt x="649" y="18"/>
                    <a:pt x="666" y="17"/>
                    <a:pt x="684" y="17"/>
                  </a:cubicBezTo>
                  <a:cubicBezTo>
                    <a:pt x="712" y="16"/>
                    <a:pt x="742" y="16"/>
                    <a:pt x="774" y="16"/>
                  </a:cubicBezTo>
                  <a:cubicBezTo>
                    <a:pt x="799" y="16"/>
                    <a:pt x="836" y="16"/>
                    <a:pt x="864" y="16"/>
                  </a:cubicBezTo>
                  <a:cubicBezTo>
                    <a:pt x="912" y="18"/>
                    <a:pt x="961" y="19"/>
                    <a:pt x="1010" y="23"/>
                  </a:cubicBezTo>
                  <a:cubicBezTo>
                    <a:pt x="1026" y="24"/>
                    <a:pt x="1041" y="26"/>
                    <a:pt x="1058" y="27"/>
                  </a:cubicBezTo>
                  <a:cubicBezTo>
                    <a:pt x="1075" y="29"/>
                    <a:pt x="1096" y="31"/>
                    <a:pt x="1117" y="35"/>
                  </a:cubicBezTo>
                  <a:cubicBezTo>
                    <a:pt x="1123" y="36"/>
                    <a:pt x="1123" y="36"/>
                    <a:pt x="1123" y="36"/>
                  </a:cubicBezTo>
                  <a:cubicBezTo>
                    <a:pt x="1123" y="36"/>
                    <a:pt x="1123" y="36"/>
                    <a:pt x="1123" y="36"/>
                  </a:cubicBezTo>
                  <a:cubicBezTo>
                    <a:pt x="1124" y="36"/>
                    <a:pt x="1124" y="36"/>
                    <a:pt x="1124" y="36"/>
                  </a:cubicBezTo>
                  <a:cubicBezTo>
                    <a:pt x="1125" y="36"/>
                    <a:pt x="1125" y="36"/>
                    <a:pt x="1125" y="36"/>
                  </a:cubicBezTo>
                  <a:cubicBezTo>
                    <a:pt x="1125" y="36"/>
                    <a:pt x="1127" y="36"/>
                    <a:pt x="1127" y="37"/>
                  </a:cubicBezTo>
                  <a:cubicBezTo>
                    <a:pt x="1127" y="38"/>
                    <a:pt x="1128" y="36"/>
                    <a:pt x="1129" y="37"/>
                  </a:cubicBezTo>
                  <a:cubicBezTo>
                    <a:pt x="1129" y="37"/>
                    <a:pt x="1129" y="37"/>
                    <a:pt x="1129" y="38"/>
                  </a:cubicBezTo>
                  <a:cubicBezTo>
                    <a:pt x="1129" y="38"/>
                    <a:pt x="1129" y="38"/>
                    <a:pt x="1130" y="38"/>
                  </a:cubicBezTo>
                  <a:cubicBezTo>
                    <a:pt x="1130" y="38"/>
                    <a:pt x="1130" y="39"/>
                    <a:pt x="1131" y="39"/>
                  </a:cubicBezTo>
                  <a:cubicBezTo>
                    <a:pt x="1131" y="39"/>
                    <a:pt x="1131" y="39"/>
                    <a:pt x="1131" y="39"/>
                  </a:cubicBezTo>
                  <a:cubicBezTo>
                    <a:pt x="1132" y="39"/>
                    <a:pt x="1132" y="39"/>
                    <a:pt x="1133" y="39"/>
                  </a:cubicBezTo>
                  <a:cubicBezTo>
                    <a:pt x="1133" y="39"/>
                    <a:pt x="1134" y="39"/>
                    <a:pt x="1134" y="39"/>
                  </a:cubicBezTo>
                  <a:cubicBezTo>
                    <a:pt x="1135" y="39"/>
                    <a:pt x="1135" y="39"/>
                    <a:pt x="1135" y="39"/>
                  </a:cubicBezTo>
                  <a:cubicBezTo>
                    <a:pt x="1136" y="39"/>
                    <a:pt x="1136" y="39"/>
                    <a:pt x="1137" y="38"/>
                  </a:cubicBezTo>
                  <a:cubicBezTo>
                    <a:pt x="1137" y="38"/>
                    <a:pt x="1138" y="38"/>
                    <a:pt x="1138" y="38"/>
                  </a:cubicBezTo>
                  <a:cubicBezTo>
                    <a:pt x="1138" y="38"/>
                    <a:pt x="1139" y="38"/>
                    <a:pt x="1139" y="38"/>
                  </a:cubicBezTo>
                  <a:cubicBezTo>
                    <a:pt x="1140" y="37"/>
                    <a:pt x="1141" y="36"/>
                    <a:pt x="1142" y="36"/>
                  </a:cubicBezTo>
                  <a:cubicBezTo>
                    <a:pt x="1142" y="36"/>
                    <a:pt x="1142" y="35"/>
                    <a:pt x="1143" y="35"/>
                  </a:cubicBezTo>
                  <a:cubicBezTo>
                    <a:pt x="1143" y="35"/>
                    <a:pt x="1143" y="35"/>
                    <a:pt x="1143" y="35"/>
                  </a:cubicBezTo>
                  <a:cubicBezTo>
                    <a:pt x="1143" y="34"/>
                    <a:pt x="1143" y="33"/>
                    <a:pt x="1144" y="33"/>
                  </a:cubicBezTo>
                  <a:cubicBezTo>
                    <a:pt x="1144" y="33"/>
                    <a:pt x="1144" y="33"/>
                    <a:pt x="1144" y="33"/>
                  </a:cubicBezTo>
                  <a:cubicBezTo>
                    <a:pt x="1144" y="32"/>
                    <a:pt x="1144" y="31"/>
                    <a:pt x="1144" y="30"/>
                  </a:cubicBezTo>
                  <a:cubicBezTo>
                    <a:pt x="1144" y="29"/>
                    <a:pt x="1144" y="28"/>
                    <a:pt x="1144" y="28"/>
                  </a:cubicBezTo>
                  <a:cubicBezTo>
                    <a:pt x="1144" y="28"/>
                    <a:pt x="1144" y="27"/>
                    <a:pt x="1144" y="27"/>
                  </a:cubicBezTo>
                  <a:cubicBezTo>
                    <a:pt x="1144" y="26"/>
                    <a:pt x="1143" y="26"/>
                    <a:pt x="1143" y="26"/>
                  </a:cubicBezTo>
                  <a:cubicBezTo>
                    <a:pt x="1143" y="25"/>
                    <a:pt x="1143" y="25"/>
                    <a:pt x="1143" y="25"/>
                  </a:cubicBezTo>
                  <a:cubicBezTo>
                    <a:pt x="1143" y="25"/>
                    <a:pt x="1142" y="24"/>
                    <a:pt x="1142" y="24"/>
                  </a:cubicBezTo>
                  <a:cubicBezTo>
                    <a:pt x="1142" y="24"/>
                    <a:pt x="1142" y="24"/>
                    <a:pt x="1142" y="24"/>
                  </a:cubicBezTo>
                  <a:cubicBezTo>
                    <a:pt x="1141" y="23"/>
                    <a:pt x="1141" y="22"/>
                    <a:pt x="1140" y="22"/>
                  </a:cubicBezTo>
                  <a:cubicBezTo>
                    <a:pt x="1140" y="22"/>
                    <a:pt x="1139" y="21"/>
                    <a:pt x="1139" y="21"/>
                  </a:cubicBezTo>
                  <a:cubicBezTo>
                    <a:pt x="1138" y="21"/>
                    <a:pt x="1137" y="21"/>
                    <a:pt x="1137" y="20"/>
                  </a:cubicBezTo>
                  <a:cubicBezTo>
                    <a:pt x="1137" y="20"/>
                    <a:pt x="1137" y="20"/>
                    <a:pt x="1137" y="20"/>
                  </a:cubicBezTo>
                  <a:cubicBezTo>
                    <a:pt x="1137" y="20"/>
                    <a:pt x="1136" y="20"/>
                    <a:pt x="1136" y="20"/>
                  </a:cubicBezTo>
                  <a:cubicBezTo>
                    <a:pt x="1136" y="20"/>
                    <a:pt x="1135" y="20"/>
                    <a:pt x="1135" y="20"/>
                  </a:cubicBezTo>
                  <a:cubicBezTo>
                    <a:pt x="1135" y="20"/>
                    <a:pt x="1134" y="19"/>
                    <a:pt x="1134" y="19"/>
                  </a:cubicBezTo>
                  <a:cubicBezTo>
                    <a:pt x="1134" y="19"/>
                    <a:pt x="1134" y="20"/>
                    <a:pt x="1133" y="20"/>
                  </a:cubicBezTo>
                  <a:cubicBezTo>
                    <a:pt x="1133" y="20"/>
                    <a:pt x="1132" y="19"/>
                    <a:pt x="1132" y="19"/>
                  </a:cubicBezTo>
                  <a:cubicBezTo>
                    <a:pt x="1131" y="19"/>
                    <a:pt x="1131" y="19"/>
                    <a:pt x="1131" y="19"/>
                  </a:cubicBezTo>
                  <a:cubicBezTo>
                    <a:pt x="1131" y="19"/>
                    <a:pt x="1130" y="19"/>
                    <a:pt x="1130" y="20"/>
                  </a:cubicBezTo>
                  <a:cubicBezTo>
                    <a:pt x="1130" y="20"/>
                    <a:pt x="1128" y="19"/>
                    <a:pt x="1127" y="20"/>
                  </a:cubicBezTo>
                  <a:cubicBezTo>
                    <a:pt x="1127" y="19"/>
                    <a:pt x="1127" y="19"/>
                    <a:pt x="1126" y="19"/>
                  </a:cubicBezTo>
                  <a:cubicBezTo>
                    <a:pt x="1126" y="19"/>
                    <a:pt x="1126" y="19"/>
                    <a:pt x="1126" y="19"/>
                  </a:cubicBezTo>
                  <a:cubicBezTo>
                    <a:pt x="1126" y="19"/>
                    <a:pt x="1126" y="19"/>
                    <a:pt x="1126" y="19"/>
                  </a:cubicBezTo>
                  <a:cubicBezTo>
                    <a:pt x="1122" y="19"/>
                    <a:pt x="1122" y="19"/>
                    <a:pt x="1122" y="19"/>
                  </a:cubicBezTo>
                  <a:cubicBezTo>
                    <a:pt x="1103" y="16"/>
                    <a:pt x="1103" y="16"/>
                    <a:pt x="1103" y="16"/>
                  </a:cubicBezTo>
                  <a:cubicBezTo>
                    <a:pt x="1098" y="15"/>
                    <a:pt x="1092" y="15"/>
                    <a:pt x="1087" y="14"/>
                  </a:cubicBezTo>
                  <a:cubicBezTo>
                    <a:pt x="1078" y="13"/>
                    <a:pt x="1067" y="12"/>
                    <a:pt x="1056" y="11"/>
                  </a:cubicBezTo>
                  <a:cubicBezTo>
                    <a:pt x="1037" y="9"/>
                    <a:pt x="1021" y="8"/>
                    <a:pt x="1005" y="7"/>
                  </a:cubicBezTo>
                  <a:cubicBezTo>
                    <a:pt x="981" y="5"/>
                    <a:pt x="964" y="4"/>
                    <a:pt x="944" y="3"/>
                  </a:cubicBezTo>
                  <a:cubicBezTo>
                    <a:pt x="920" y="2"/>
                    <a:pt x="920" y="2"/>
                    <a:pt x="920" y="2"/>
                  </a:cubicBezTo>
                  <a:cubicBezTo>
                    <a:pt x="898" y="2"/>
                    <a:pt x="898" y="2"/>
                    <a:pt x="898" y="2"/>
                  </a:cubicBezTo>
                  <a:cubicBezTo>
                    <a:pt x="875" y="1"/>
                    <a:pt x="875" y="1"/>
                    <a:pt x="875" y="1"/>
                  </a:cubicBezTo>
                  <a:cubicBezTo>
                    <a:pt x="860" y="1"/>
                    <a:pt x="860" y="1"/>
                    <a:pt x="860" y="1"/>
                  </a:cubicBezTo>
                  <a:cubicBezTo>
                    <a:pt x="844" y="0"/>
                    <a:pt x="844" y="0"/>
                    <a:pt x="844" y="0"/>
                  </a:cubicBezTo>
                  <a:cubicBezTo>
                    <a:pt x="824" y="0"/>
                    <a:pt x="824" y="0"/>
                    <a:pt x="824" y="0"/>
                  </a:cubicBezTo>
                  <a:cubicBezTo>
                    <a:pt x="800" y="0"/>
                    <a:pt x="773" y="0"/>
                    <a:pt x="750" y="1"/>
                  </a:cubicBezTo>
                  <a:cubicBezTo>
                    <a:pt x="708" y="1"/>
                    <a:pt x="671" y="2"/>
                    <a:pt x="622" y="4"/>
                  </a:cubicBezTo>
                  <a:cubicBezTo>
                    <a:pt x="587" y="6"/>
                    <a:pt x="587" y="6"/>
                    <a:pt x="587" y="6"/>
                  </a:cubicBezTo>
                  <a:cubicBezTo>
                    <a:pt x="584" y="6"/>
                    <a:pt x="584" y="6"/>
                    <a:pt x="580" y="6"/>
                  </a:cubicBezTo>
                  <a:cubicBezTo>
                    <a:pt x="554" y="7"/>
                    <a:pt x="527" y="10"/>
                    <a:pt x="500" y="11"/>
                  </a:cubicBezTo>
                  <a:cubicBezTo>
                    <a:pt x="497" y="12"/>
                    <a:pt x="497" y="12"/>
                    <a:pt x="497" y="12"/>
                  </a:cubicBezTo>
                  <a:cubicBezTo>
                    <a:pt x="460" y="14"/>
                    <a:pt x="414" y="19"/>
                    <a:pt x="385" y="23"/>
                  </a:cubicBezTo>
                  <a:cubicBezTo>
                    <a:pt x="363" y="25"/>
                    <a:pt x="337" y="29"/>
                    <a:pt x="309" y="33"/>
                  </a:cubicBezTo>
                  <a:cubicBezTo>
                    <a:pt x="297" y="35"/>
                    <a:pt x="284" y="37"/>
                    <a:pt x="272" y="39"/>
                  </a:cubicBezTo>
                  <a:cubicBezTo>
                    <a:pt x="249" y="44"/>
                    <a:pt x="218" y="50"/>
                    <a:pt x="196" y="55"/>
                  </a:cubicBezTo>
                  <a:cubicBezTo>
                    <a:pt x="176" y="60"/>
                    <a:pt x="176" y="60"/>
                    <a:pt x="176" y="60"/>
                  </a:cubicBezTo>
                  <a:cubicBezTo>
                    <a:pt x="164" y="63"/>
                    <a:pt x="152" y="66"/>
                    <a:pt x="139" y="69"/>
                  </a:cubicBezTo>
                  <a:cubicBezTo>
                    <a:pt x="115" y="76"/>
                    <a:pt x="89" y="84"/>
                    <a:pt x="65" y="94"/>
                  </a:cubicBezTo>
                  <a:cubicBezTo>
                    <a:pt x="53" y="99"/>
                    <a:pt x="41" y="104"/>
                    <a:pt x="30" y="111"/>
                  </a:cubicBezTo>
                  <a:cubicBezTo>
                    <a:pt x="25" y="114"/>
                    <a:pt x="19" y="118"/>
                    <a:pt x="15" y="122"/>
                  </a:cubicBezTo>
                  <a:cubicBezTo>
                    <a:pt x="10" y="127"/>
                    <a:pt x="5" y="131"/>
                    <a:pt x="2" y="138"/>
                  </a:cubicBezTo>
                  <a:cubicBezTo>
                    <a:pt x="1" y="142"/>
                    <a:pt x="0" y="146"/>
                    <a:pt x="0" y="151"/>
                  </a:cubicBezTo>
                  <a:cubicBezTo>
                    <a:pt x="0" y="155"/>
                    <a:pt x="1" y="159"/>
                    <a:pt x="3" y="163"/>
                  </a:cubicBezTo>
                  <a:cubicBezTo>
                    <a:pt x="4" y="165"/>
                    <a:pt x="6" y="166"/>
                    <a:pt x="7" y="168"/>
                  </a:cubicBezTo>
                  <a:cubicBezTo>
                    <a:pt x="8" y="169"/>
                    <a:pt x="10" y="171"/>
                    <a:pt x="11" y="172"/>
                  </a:cubicBezTo>
                  <a:cubicBezTo>
                    <a:pt x="14" y="175"/>
                    <a:pt x="17" y="177"/>
                    <a:pt x="21" y="179"/>
                  </a:cubicBezTo>
                  <a:cubicBezTo>
                    <a:pt x="33" y="186"/>
                    <a:pt x="45" y="190"/>
                    <a:pt x="58" y="193"/>
                  </a:cubicBezTo>
                  <a:cubicBezTo>
                    <a:pt x="70" y="197"/>
                    <a:pt x="83" y="200"/>
                    <a:pt x="95" y="202"/>
                  </a:cubicBezTo>
                  <a:cubicBezTo>
                    <a:pt x="101" y="203"/>
                    <a:pt x="108" y="204"/>
                    <a:pt x="113" y="205"/>
                  </a:cubicBezTo>
                  <a:cubicBezTo>
                    <a:pt x="128" y="208"/>
                    <a:pt x="142" y="210"/>
                    <a:pt x="158" y="212"/>
                  </a:cubicBezTo>
                  <a:cubicBezTo>
                    <a:pt x="197" y="217"/>
                    <a:pt x="236" y="220"/>
                    <a:pt x="272" y="223"/>
                  </a:cubicBezTo>
                  <a:cubicBezTo>
                    <a:pt x="318" y="226"/>
                    <a:pt x="386" y="230"/>
                    <a:pt x="440" y="232"/>
                  </a:cubicBezTo>
                  <a:cubicBezTo>
                    <a:pt x="452" y="232"/>
                    <a:pt x="464" y="233"/>
                    <a:pt x="476" y="233"/>
                  </a:cubicBezTo>
                  <a:cubicBezTo>
                    <a:pt x="515" y="234"/>
                    <a:pt x="564" y="235"/>
                    <a:pt x="605" y="236"/>
                  </a:cubicBezTo>
                  <a:cubicBezTo>
                    <a:pt x="690" y="237"/>
                    <a:pt x="777" y="235"/>
                    <a:pt x="863" y="231"/>
                  </a:cubicBezTo>
                  <a:cubicBezTo>
                    <a:pt x="906" y="229"/>
                    <a:pt x="950" y="227"/>
                    <a:pt x="992" y="223"/>
                  </a:cubicBezTo>
                  <a:cubicBezTo>
                    <a:pt x="1035" y="220"/>
                    <a:pt x="1078" y="216"/>
                    <a:pt x="1120" y="209"/>
                  </a:cubicBezTo>
                  <a:cubicBezTo>
                    <a:pt x="1133" y="207"/>
                    <a:pt x="1153" y="203"/>
                    <a:pt x="1164" y="200"/>
                  </a:cubicBezTo>
                  <a:cubicBezTo>
                    <a:pt x="1167" y="200"/>
                    <a:pt x="1174" y="198"/>
                    <a:pt x="1180" y="197"/>
                  </a:cubicBezTo>
                  <a:cubicBezTo>
                    <a:pt x="1201" y="191"/>
                    <a:pt x="1226" y="184"/>
                    <a:pt x="1252" y="176"/>
                  </a:cubicBezTo>
                  <a:cubicBezTo>
                    <a:pt x="1259" y="174"/>
                    <a:pt x="1274" y="167"/>
                    <a:pt x="1282" y="162"/>
                  </a:cubicBezTo>
                  <a:cubicBezTo>
                    <a:pt x="1286" y="160"/>
                    <a:pt x="1277" y="165"/>
                    <a:pt x="1284" y="161"/>
                  </a:cubicBezTo>
                  <a:cubicBezTo>
                    <a:pt x="1288" y="159"/>
                    <a:pt x="1294" y="155"/>
                    <a:pt x="1301" y="150"/>
                  </a:cubicBezTo>
                  <a:cubicBezTo>
                    <a:pt x="1304" y="148"/>
                    <a:pt x="1308" y="145"/>
                    <a:pt x="1311" y="141"/>
                  </a:cubicBezTo>
                  <a:cubicBezTo>
                    <a:pt x="1313" y="139"/>
                    <a:pt x="1315" y="137"/>
                    <a:pt x="1317" y="134"/>
                  </a:cubicBezTo>
                  <a:cubicBezTo>
                    <a:pt x="1317" y="133"/>
                    <a:pt x="1318" y="132"/>
                    <a:pt x="1319" y="130"/>
                  </a:cubicBezTo>
                  <a:cubicBezTo>
                    <a:pt x="1319" y="129"/>
                    <a:pt x="1319" y="128"/>
                    <a:pt x="1319" y="127"/>
                  </a:cubicBezTo>
                  <a:cubicBezTo>
                    <a:pt x="1319" y="126"/>
                    <a:pt x="1319" y="126"/>
                    <a:pt x="1319" y="126"/>
                  </a:cubicBezTo>
                  <a:close/>
                  <a:moveTo>
                    <a:pt x="1104" y="52"/>
                  </a:moveTo>
                  <a:cubicBezTo>
                    <a:pt x="1102" y="51"/>
                    <a:pt x="1092" y="50"/>
                    <a:pt x="1091" y="50"/>
                  </a:cubicBezTo>
                  <a:cubicBezTo>
                    <a:pt x="1095" y="50"/>
                    <a:pt x="1103" y="52"/>
                    <a:pt x="1104" y="52"/>
                  </a:cubicBezTo>
                  <a:close/>
                  <a:moveTo>
                    <a:pt x="985" y="52"/>
                  </a:moveTo>
                  <a:cubicBezTo>
                    <a:pt x="985" y="52"/>
                    <a:pt x="985" y="52"/>
                    <a:pt x="985" y="52"/>
                  </a:cubicBezTo>
                  <a:cubicBezTo>
                    <a:pt x="985" y="52"/>
                    <a:pt x="985" y="52"/>
                    <a:pt x="985" y="52"/>
                  </a:cubicBezTo>
                  <a:close/>
                  <a:moveTo>
                    <a:pt x="689" y="44"/>
                  </a:moveTo>
                  <a:cubicBezTo>
                    <a:pt x="689" y="43"/>
                    <a:pt x="688" y="44"/>
                    <a:pt x="688" y="43"/>
                  </a:cubicBezTo>
                  <a:cubicBezTo>
                    <a:pt x="689" y="43"/>
                    <a:pt x="689" y="43"/>
                    <a:pt x="689" y="43"/>
                  </a:cubicBezTo>
                  <a:cubicBezTo>
                    <a:pt x="689" y="43"/>
                    <a:pt x="687" y="43"/>
                    <a:pt x="687" y="43"/>
                  </a:cubicBezTo>
                  <a:cubicBezTo>
                    <a:pt x="687" y="43"/>
                    <a:pt x="688" y="44"/>
                    <a:pt x="688" y="43"/>
                  </a:cubicBezTo>
                  <a:cubicBezTo>
                    <a:pt x="688" y="43"/>
                    <a:pt x="688" y="43"/>
                    <a:pt x="688" y="44"/>
                  </a:cubicBezTo>
                  <a:cubicBezTo>
                    <a:pt x="688" y="44"/>
                    <a:pt x="688" y="43"/>
                    <a:pt x="688" y="43"/>
                  </a:cubicBezTo>
                  <a:cubicBezTo>
                    <a:pt x="688" y="44"/>
                    <a:pt x="688" y="44"/>
                    <a:pt x="688" y="44"/>
                  </a:cubicBezTo>
                  <a:cubicBezTo>
                    <a:pt x="689" y="44"/>
                    <a:pt x="689" y="44"/>
                    <a:pt x="689" y="44"/>
                  </a:cubicBezTo>
                  <a:close/>
                  <a:moveTo>
                    <a:pt x="1041" y="46"/>
                  </a:moveTo>
                  <a:cubicBezTo>
                    <a:pt x="1044" y="47"/>
                    <a:pt x="1051" y="47"/>
                    <a:pt x="1053" y="48"/>
                  </a:cubicBezTo>
                  <a:cubicBezTo>
                    <a:pt x="1049" y="47"/>
                    <a:pt x="1042" y="46"/>
                    <a:pt x="1041" y="46"/>
                  </a:cubicBezTo>
                  <a:close/>
                  <a:moveTo>
                    <a:pt x="689" y="39"/>
                  </a:moveTo>
                  <a:cubicBezTo>
                    <a:pt x="689" y="39"/>
                    <a:pt x="688" y="39"/>
                    <a:pt x="688" y="39"/>
                  </a:cubicBezTo>
                  <a:cubicBezTo>
                    <a:pt x="689" y="39"/>
                    <a:pt x="689" y="39"/>
                    <a:pt x="689" y="39"/>
                  </a:cubicBezTo>
                  <a:close/>
                  <a:moveTo>
                    <a:pt x="688" y="45"/>
                  </a:moveTo>
                  <a:cubicBezTo>
                    <a:pt x="688" y="45"/>
                    <a:pt x="688" y="45"/>
                    <a:pt x="687" y="45"/>
                  </a:cubicBezTo>
                  <a:cubicBezTo>
                    <a:pt x="688" y="45"/>
                    <a:pt x="688" y="45"/>
                    <a:pt x="688" y="45"/>
                  </a:cubicBezTo>
                  <a:close/>
                  <a:moveTo>
                    <a:pt x="863" y="47"/>
                  </a:moveTo>
                  <a:cubicBezTo>
                    <a:pt x="849" y="46"/>
                    <a:pt x="839" y="46"/>
                    <a:pt x="830" y="46"/>
                  </a:cubicBezTo>
                  <a:cubicBezTo>
                    <a:pt x="838" y="46"/>
                    <a:pt x="848" y="46"/>
                    <a:pt x="853" y="47"/>
                  </a:cubicBezTo>
                  <a:cubicBezTo>
                    <a:pt x="855" y="46"/>
                    <a:pt x="860" y="47"/>
                    <a:pt x="863" y="47"/>
                  </a:cubicBezTo>
                  <a:close/>
                  <a:moveTo>
                    <a:pt x="1279" y="100"/>
                  </a:moveTo>
                  <a:cubicBezTo>
                    <a:pt x="1276" y="98"/>
                    <a:pt x="1271" y="96"/>
                    <a:pt x="1270" y="96"/>
                  </a:cubicBezTo>
                  <a:cubicBezTo>
                    <a:pt x="1274" y="98"/>
                    <a:pt x="1277" y="99"/>
                    <a:pt x="1279" y="100"/>
                  </a:cubicBezTo>
                  <a:close/>
                  <a:moveTo>
                    <a:pt x="688" y="39"/>
                  </a:moveTo>
                  <a:cubicBezTo>
                    <a:pt x="688" y="39"/>
                    <a:pt x="688" y="39"/>
                    <a:pt x="688" y="39"/>
                  </a:cubicBezTo>
                  <a:cubicBezTo>
                    <a:pt x="688" y="39"/>
                    <a:pt x="688" y="39"/>
                    <a:pt x="688" y="39"/>
                  </a:cubicBezTo>
                  <a:cubicBezTo>
                    <a:pt x="688" y="39"/>
                    <a:pt x="688" y="39"/>
                    <a:pt x="688" y="39"/>
                  </a:cubicBezTo>
                  <a:close/>
                  <a:moveTo>
                    <a:pt x="688" y="46"/>
                  </a:moveTo>
                  <a:cubicBezTo>
                    <a:pt x="688" y="46"/>
                    <a:pt x="689" y="46"/>
                    <a:pt x="689" y="46"/>
                  </a:cubicBezTo>
                  <a:cubicBezTo>
                    <a:pt x="688" y="46"/>
                    <a:pt x="688" y="46"/>
                    <a:pt x="688" y="46"/>
                  </a:cubicBezTo>
                  <a:close/>
                  <a:moveTo>
                    <a:pt x="769" y="37"/>
                  </a:moveTo>
                  <a:cubicBezTo>
                    <a:pt x="762" y="37"/>
                    <a:pt x="762" y="37"/>
                    <a:pt x="762" y="37"/>
                  </a:cubicBezTo>
                  <a:cubicBezTo>
                    <a:pt x="761" y="37"/>
                    <a:pt x="762" y="37"/>
                    <a:pt x="763" y="37"/>
                  </a:cubicBezTo>
                  <a:cubicBezTo>
                    <a:pt x="768" y="37"/>
                    <a:pt x="769" y="37"/>
                    <a:pt x="769" y="37"/>
                  </a:cubicBezTo>
                  <a:close/>
                  <a:moveTo>
                    <a:pt x="923" y="41"/>
                  </a:moveTo>
                  <a:cubicBezTo>
                    <a:pt x="912" y="40"/>
                    <a:pt x="912" y="40"/>
                    <a:pt x="912" y="40"/>
                  </a:cubicBezTo>
                  <a:cubicBezTo>
                    <a:pt x="907" y="40"/>
                    <a:pt x="879" y="39"/>
                    <a:pt x="882" y="39"/>
                  </a:cubicBezTo>
                  <a:cubicBezTo>
                    <a:pt x="899" y="40"/>
                    <a:pt x="924" y="41"/>
                    <a:pt x="938" y="42"/>
                  </a:cubicBezTo>
                  <a:cubicBezTo>
                    <a:pt x="933" y="41"/>
                    <a:pt x="928" y="41"/>
                    <a:pt x="923" y="41"/>
                  </a:cubicBezTo>
                  <a:close/>
                  <a:moveTo>
                    <a:pt x="926" y="46"/>
                  </a:moveTo>
                  <a:cubicBezTo>
                    <a:pt x="967" y="48"/>
                    <a:pt x="967" y="48"/>
                    <a:pt x="967" y="48"/>
                  </a:cubicBezTo>
                  <a:cubicBezTo>
                    <a:pt x="954" y="47"/>
                    <a:pt x="939" y="46"/>
                    <a:pt x="926" y="46"/>
                  </a:cubicBezTo>
                  <a:close/>
                  <a:moveTo>
                    <a:pt x="683" y="48"/>
                  </a:moveTo>
                  <a:cubicBezTo>
                    <a:pt x="683" y="48"/>
                    <a:pt x="683" y="48"/>
                    <a:pt x="683" y="48"/>
                  </a:cubicBezTo>
                  <a:close/>
                  <a:moveTo>
                    <a:pt x="985" y="52"/>
                  </a:moveTo>
                  <a:cubicBezTo>
                    <a:pt x="985" y="52"/>
                    <a:pt x="986" y="52"/>
                    <a:pt x="986" y="52"/>
                  </a:cubicBezTo>
                  <a:cubicBezTo>
                    <a:pt x="986" y="52"/>
                    <a:pt x="985" y="52"/>
                    <a:pt x="985" y="52"/>
                  </a:cubicBezTo>
                  <a:close/>
                  <a:moveTo>
                    <a:pt x="687" y="40"/>
                  </a:moveTo>
                  <a:cubicBezTo>
                    <a:pt x="687" y="40"/>
                    <a:pt x="687" y="40"/>
                    <a:pt x="687" y="40"/>
                  </a:cubicBezTo>
                  <a:cubicBezTo>
                    <a:pt x="687" y="40"/>
                    <a:pt x="687" y="40"/>
                    <a:pt x="687" y="40"/>
                  </a:cubicBezTo>
                  <a:close/>
                  <a:moveTo>
                    <a:pt x="687" y="41"/>
                  </a:moveTo>
                  <a:cubicBezTo>
                    <a:pt x="687" y="41"/>
                    <a:pt x="687" y="41"/>
                    <a:pt x="687" y="41"/>
                  </a:cubicBezTo>
                  <a:cubicBezTo>
                    <a:pt x="687" y="41"/>
                    <a:pt x="687" y="41"/>
                    <a:pt x="687" y="41"/>
                  </a:cubicBezTo>
                  <a:close/>
                  <a:moveTo>
                    <a:pt x="689" y="38"/>
                  </a:moveTo>
                  <a:cubicBezTo>
                    <a:pt x="689" y="38"/>
                    <a:pt x="689" y="38"/>
                    <a:pt x="689" y="38"/>
                  </a:cubicBezTo>
                  <a:cubicBezTo>
                    <a:pt x="689" y="38"/>
                    <a:pt x="689" y="38"/>
                    <a:pt x="689" y="38"/>
                  </a:cubicBezTo>
                  <a:cubicBezTo>
                    <a:pt x="689" y="38"/>
                    <a:pt x="689" y="38"/>
                    <a:pt x="689" y="38"/>
                  </a:cubicBezTo>
                  <a:cubicBezTo>
                    <a:pt x="689" y="38"/>
                    <a:pt x="689" y="38"/>
                    <a:pt x="689" y="38"/>
                  </a:cubicBezTo>
                  <a:cubicBezTo>
                    <a:pt x="689" y="38"/>
                    <a:pt x="689" y="38"/>
                    <a:pt x="689" y="38"/>
                  </a:cubicBezTo>
                  <a:cubicBezTo>
                    <a:pt x="689" y="38"/>
                    <a:pt x="690" y="38"/>
                    <a:pt x="690" y="38"/>
                  </a:cubicBezTo>
                  <a:cubicBezTo>
                    <a:pt x="689" y="38"/>
                    <a:pt x="689" y="38"/>
                    <a:pt x="689" y="38"/>
                  </a:cubicBezTo>
                  <a:close/>
                  <a:moveTo>
                    <a:pt x="689" y="45"/>
                  </a:moveTo>
                  <a:cubicBezTo>
                    <a:pt x="689" y="44"/>
                    <a:pt x="689" y="45"/>
                    <a:pt x="689" y="45"/>
                  </a:cubicBezTo>
                  <a:cubicBezTo>
                    <a:pt x="689" y="45"/>
                    <a:pt x="689" y="45"/>
                    <a:pt x="689" y="45"/>
                  </a:cubicBezTo>
                  <a:close/>
                  <a:moveTo>
                    <a:pt x="688" y="39"/>
                  </a:moveTo>
                  <a:cubicBezTo>
                    <a:pt x="688" y="39"/>
                    <a:pt x="687" y="38"/>
                    <a:pt x="687" y="39"/>
                  </a:cubicBezTo>
                  <a:cubicBezTo>
                    <a:pt x="687" y="39"/>
                    <a:pt x="688" y="39"/>
                    <a:pt x="688" y="39"/>
                  </a:cubicBezTo>
                  <a:close/>
                  <a:moveTo>
                    <a:pt x="688" y="41"/>
                  </a:moveTo>
                  <a:cubicBezTo>
                    <a:pt x="688" y="41"/>
                    <a:pt x="688" y="41"/>
                    <a:pt x="688" y="41"/>
                  </a:cubicBezTo>
                  <a:cubicBezTo>
                    <a:pt x="688" y="41"/>
                    <a:pt x="688" y="41"/>
                    <a:pt x="688" y="41"/>
                  </a:cubicBezTo>
                  <a:cubicBezTo>
                    <a:pt x="687" y="41"/>
                    <a:pt x="688" y="41"/>
                    <a:pt x="688" y="41"/>
                  </a:cubicBezTo>
                  <a:close/>
                  <a:moveTo>
                    <a:pt x="699" y="40"/>
                  </a:moveTo>
                  <a:cubicBezTo>
                    <a:pt x="689" y="41"/>
                    <a:pt x="689" y="41"/>
                    <a:pt x="689" y="41"/>
                  </a:cubicBezTo>
                  <a:cubicBezTo>
                    <a:pt x="689" y="41"/>
                    <a:pt x="688" y="41"/>
                    <a:pt x="688" y="41"/>
                  </a:cubicBezTo>
                  <a:cubicBezTo>
                    <a:pt x="688" y="41"/>
                    <a:pt x="689" y="41"/>
                    <a:pt x="689" y="41"/>
                  </a:cubicBezTo>
                  <a:cubicBezTo>
                    <a:pt x="689" y="41"/>
                    <a:pt x="689" y="41"/>
                    <a:pt x="689" y="41"/>
                  </a:cubicBezTo>
                  <a:lnTo>
                    <a:pt x="699" y="40"/>
                  </a:lnTo>
                  <a:close/>
                  <a:moveTo>
                    <a:pt x="688" y="41"/>
                  </a:moveTo>
                  <a:cubicBezTo>
                    <a:pt x="688" y="41"/>
                    <a:pt x="688" y="41"/>
                    <a:pt x="688" y="41"/>
                  </a:cubicBezTo>
                  <a:cubicBezTo>
                    <a:pt x="688" y="41"/>
                    <a:pt x="688" y="41"/>
                    <a:pt x="688" y="41"/>
                  </a:cubicBezTo>
                  <a:cubicBezTo>
                    <a:pt x="688" y="41"/>
                    <a:pt x="688" y="41"/>
                    <a:pt x="688" y="4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CA38AE1-4F11-4E95-8946-00AECE134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634" y="4804572"/>
            <a:ext cx="4006574" cy="1351972"/>
          </a:xfrm>
          <a:prstGeom prst="rect">
            <a:avLst/>
          </a:prstGeom>
        </p:spPr>
      </p:pic>
      <p:sp>
        <p:nvSpPr>
          <p:cNvPr id="11" name="Arrow: Up-Down 10">
            <a:extLst>
              <a:ext uri="{FF2B5EF4-FFF2-40B4-BE49-F238E27FC236}">
                <a16:creationId xmlns:a16="http://schemas.microsoft.com/office/drawing/2014/main" id="{71A4AA4C-D4DF-4972-8DF5-E95CE80BCC7C}"/>
              </a:ext>
            </a:extLst>
          </p:cNvPr>
          <p:cNvSpPr/>
          <p:nvPr/>
        </p:nvSpPr>
        <p:spPr>
          <a:xfrm>
            <a:off x="7859017" y="4388754"/>
            <a:ext cx="374904" cy="80193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278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26768-706E-42B4-B256-193718FA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368" y="51562"/>
            <a:ext cx="8104632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GB" sz="3200" b="1" dirty="0"/>
              <a:t>Real-time Dashboards customised by stakeholder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9BB95C-612F-41DF-B1A6-137329A17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336" y="1792337"/>
            <a:ext cx="3616235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Different views for different teams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“My slice of the data”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Always up-to-date “dashboard”</a:t>
            </a:r>
            <a:br>
              <a:rPr lang="en-GB" sz="2400" dirty="0"/>
            </a:b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URL based with no need for user set-up</a:t>
            </a:r>
            <a:br>
              <a:rPr lang="en-GB" sz="2400" dirty="0"/>
            </a:b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TIP – use Clone to create and copy a template before versioning for each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76E541-0F96-41C5-8BEC-1C487C2E4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604" y="2073845"/>
            <a:ext cx="7465390" cy="31308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2ADED9-792C-4500-BDE7-7D7E127EF791}"/>
              </a:ext>
            </a:extLst>
          </p:cNvPr>
          <p:cNvSpPr/>
          <p:nvPr/>
        </p:nvSpPr>
        <p:spPr>
          <a:xfrm>
            <a:off x="4818806" y="2405925"/>
            <a:ext cx="2194383" cy="24274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31949F-9749-4525-A07F-4F77C8546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505" y="5204646"/>
            <a:ext cx="3583369" cy="15755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0CA37A-3097-401B-AF2D-74EAFB10B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136" y="5208491"/>
            <a:ext cx="3648362" cy="1567891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8B8CD92-847B-41A6-B909-B0A7754B0FA3}"/>
              </a:ext>
            </a:extLst>
          </p:cNvPr>
          <p:cNvSpPr/>
          <p:nvPr/>
        </p:nvSpPr>
        <p:spPr>
          <a:xfrm>
            <a:off x="4000466" y="1129859"/>
            <a:ext cx="3083916" cy="558210"/>
          </a:xfrm>
          <a:prstGeom prst="wedgeRoundRectCallout">
            <a:avLst>
              <a:gd name="adj1" fmla="val -14044"/>
              <a:gd name="adj2" fmla="val 176765"/>
              <a:gd name="adj3" fmla="val 16667"/>
            </a:avLst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Set Filter / Save Report / Share Report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50EEB1-4D33-4D11-AAB2-49C23DF250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851" y="1173635"/>
            <a:ext cx="2944617" cy="1475030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3346F7EE-FFE0-4877-992E-DE91EB35DF05}"/>
              </a:ext>
            </a:extLst>
          </p:cNvPr>
          <p:cNvSpPr/>
          <p:nvPr/>
        </p:nvSpPr>
        <p:spPr>
          <a:xfrm>
            <a:off x="6043424" y="1741044"/>
            <a:ext cx="3083916" cy="558210"/>
          </a:xfrm>
          <a:prstGeom prst="wedgeRoundRectCallout">
            <a:avLst>
              <a:gd name="adj1" fmla="val 61870"/>
              <a:gd name="adj2" fmla="val -80017"/>
              <a:gd name="adj3" fmla="val 16667"/>
            </a:avLst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Create shareable URL</a:t>
            </a:r>
          </a:p>
        </p:txBody>
      </p:sp>
    </p:spTree>
    <p:extLst>
      <p:ext uri="{BB962C8B-B14F-4D97-AF65-F5344CB8AC3E}">
        <p14:creationId xmlns:p14="http://schemas.microsoft.com/office/powerpoint/2010/main" val="4199616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D2F755-2A39-474E-8068-ABC42900C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GB" sz="3200" b="1" dirty="0"/>
              <a:t>Review outcomes at portfolio level to complete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23C48-9E3F-4F96-90AC-350707181CDC}"/>
              </a:ext>
            </a:extLst>
          </p:cNvPr>
          <p:cNvSpPr txBox="1">
            <a:spLocks/>
          </p:cNvSpPr>
          <p:nvPr/>
        </p:nvSpPr>
        <p:spPr>
          <a:xfrm>
            <a:off x="179626" y="987190"/>
            <a:ext cx="3737855" cy="52546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Use</a:t>
            </a:r>
            <a:r>
              <a:rPr lang="en-GB" sz="2000" b="1" dirty="0">
                <a:solidFill>
                  <a:schemeClr val="bg1"/>
                </a:solidFill>
              </a:rPr>
              <a:t> Compare portfolios</a:t>
            </a:r>
            <a:r>
              <a:rPr lang="en-GB" sz="2000" dirty="0">
                <a:solidFill>
                  <a:schemeClr val="bg1"/>
                </a:solidFill>
              </a:rPr>
              <a:t> Report in Set Up</a:t>
            </a:r>
            <a:br>
              <a:rPr lang="en-GB" sz="2000" dirty="0">
                <a:solidFill>
                  <a:schemeClr val="bg1"/>
                </a:solidFill>
              </a:rPr>
            </a:br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Use Lists to build different portfolios or scenarios </a:t>
            </a:r>
            <a:br>
              <a:rPr lang="en-GB" sz="2000" dirty="0">
                <a:solidFill>
                  <a:schemeClr val="bg1"/>
                </a:solidFill>
              </a:rPr>
            </a:br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Create portfolio level comparison Reports – customise axis to see how they differ</a:t>
            </a:r>
            <a:br>
              <a:rPr lang="en-GB" sz="2000" dirty="0">
                <a:solidFill>
                  <a:schemeClr val="bg1"/>
                </a:solidFill>
              </a:rPr>
            </a:br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Review at Alternative level to see what’s in / out for each List</a:t>
            </a:r>
            <a:br>
              <a:rPr lang="en-GB" sz="2000" dirty="0">
                <a:solidFill>
                  <a:schemeClr val="bg1"/>
                </a:solidFill>
              </a:rPr>
            </a:b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</a:rPr>
              <a:t>TIP</a:t>
            </a:r>
            <a:r>
              <a:rPr lang="en-GB" sz="2000" dirty="0">
                <a:solidFill>
                  <a:schemeClr val="bg1"/>
                </a:solidFill>
              </a:rPr>
              <a:t> – Use dynamic lists / Kanban Status to make this process iterative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0D617B-89D6-4156-8C83-3D13110E0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160" y="2525036"/>
            <a:ext cx="5779214" cy="19731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8E6377-F625-44A1-BC71-D6BBCCE0F5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437"/>
          <a:stretch/>
        </p:blipFill>
        <p:spPr>
          <a:xfrm>
            <a:off x="4443940" y="4368878"/>
            <a:ext cx="6216932" cy="209914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682C736-26BD-4380-81B0-7648B260D915}"/>
              </a:ext>
            </a:extLst>
          </p:cNvPr>
          <p:cNvGrpSpPr/>
          <p:nvPr/>
        </p:nvGrpSpPr>
        <p:grpSpPr>
          <a:xfrm>
            <a:off x="4414927" y="1668070"/>
            <a:ext cx="2303294" cy="1535644"/>
            <a:chOff x="4044240" y="987465"/>
            <a:chExt cx="1459056" cy="117436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4F949B-308A-47A8-810C-582A637709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0928"/>
            <a:stretch/>
          </p:blipFill>
          <p:spPr>
            <a:xfrm>
              <a:off x="4051933" y="1758920"/>
              <a:ext cx="1451363" cy="40291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60FE7B-0F9E-4809-AF5F-15915C385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44240" y="987465"/>
              <a:ext cx="1459056" cy="77145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DB527D7-619B-4227-A867-47DCF466D3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2400" y="1199473"/>
            <a:ext cx="3987293" cy="127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66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2538-AB0C-4463-91C9-105B08794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95" y="163890"/>
            <a:ext cx="7051766" cy="1645246"/>
          </a:xfrm>
        </p:spPr>
        <p:txBody>
          <a:bodyPr>
            <a:normAutofit/>
          </a:bodyPr>
          <a:lstStyle/>
          <a:p>
            <a:r>
              <a:rPr lang="en-US" sz="6000" dirty="0">
                <a:cs typeface="Calibri"/>
              </a:rPr>
              <a:t>TransparentChoice</a:t>
            </a:r>
            <a:br>
              <a:rPr lang="en-US" sz="6000" dirty="0">
                <a:cs typeface="Calibri"/>
              </a:rPr>
            </a:br>
            <a:r>
              <a:rPr lang="en-US" sz="3600" b="1" dirty="0">
                <a:cs typeface="Calibri"/>
              </a:rPr>
              <a:t>Report Results – User Guide</a:t>
            </a:r>
            <a:endParaRPr lang="en-US" sz="6000" b="1" dirty="0">
              <a:cs typeface="Calibri"/>
            </a:endParaRPr>
          </a:p>
        </p:txBody>
      </p:sp>
      <p:pic>
        <p:nvPicPr>
          <p:cNvPr id="5" name="Graphic 4" descr="Classroom with solid fill">
            <a:hlinkClick r:id="rId2"/>
            <a:extLst>
              <a:ext uri="{FF2B5EF4-FFF2-40B4-BE49-F238E27FC236}">
                <a16:creationId xmlns:a16="http://schemas.microsoft.com/office/drawing/2014/main" id="{BE895D28-F12D-479F-9267-F88ADDAA3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41839" y="3956187"/>
            <a:ext cx="2650075" cy="2650075"/>
          </a:xfrm>
          <a:prstGeom prst="rect">
            <a:avLst/>
          </a:prstGeom>
        </p:spPr>
      </p:pic>
      <p:pic>
        <p:nvPicPr>
          <p:cNvPr id="4" name="Picture 7" descr="Logo, company name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2F750ED6-4894-4C28-9AC9-E2E7AB55C53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221" t="22543" r="30519" b="11561"/>
          <a:stretch/>
        </p:blipFill>
        <p:spPr>
          <a:xfrm>
            <a:off x="1943157" y="4055155"/>
            <a:ext cx="2673037" cy="2452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11F762-EFE2-CC68-F2BD-33DA4B836507}"/>
              </a:ext>
            </a:extLst>
          </p:cNvPr>
          <p:cNvSpPr txBox="1"/>
          <p:nvPr/>
        </p:nvSpPr>
        <p:spPr>
          <a:xfrm>
            <a:off x="1800541" y="3429001"/>
            <a:ext cx="295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</a:rPr>
              <a:t>User Set-Up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5A242A-8252-05E1-C227-684B4DB8F97E}"/>
              </a:ext>
            </a:extLst>
          </p:cNvPr>
          <p:cNvSpPr txBox="1"/>
          <p:nvPr/>
        </p:nvSpPr>
        <p:spPr>
          <a:xfrm>
            <a:off x="7041839" y="3429000"/>
            <a:ext cx="295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</a:rPr>
              <a:t>Client Hub Page</a:t>
            </a:r>
          </a:p>
        </p:txBody>
      </p:sp>
    </p:spTree>
    <p:extLst>
      <p:ext uri="{BB962C8B-B14F-4D97-AF65-F5344CB8AC3E}">
        <p14:creationId xmlns:p14="http://schemas.microsoft.com/office/powerpoint/2010/main" val="1566247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C108C3-EA83-19DE-DE58-0DAC64AE3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00" y="340509"/>
            <a:ext cx="11130799" cy="617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83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9825367-FB9D-4065-9115-9ABEF5EB9556}"/>
              </a:ext>
            </a:extLst>
          </p:cNvPr>
          <p:cNvSpPr txBox="1"/>
          <p:nvPr/>
        </p:nvSpPr>
        <p:spPr>
          <a:xfrm>
            <a:off x="692568" y="3196086"/>
            <a:ext cx="574372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Create Lists </a:t>
            </a:r>
            <a:r>
              <a:rPr lang="en-GB" dirty="0"/>
              <a:t>that group projects together based on either criteria (status / attributes) or manual selection</a:t>
            </a:r>
            <a:br>
              <a:rPr lang="en-GB" dirty="0"/>
            </a:br>
            <a:r>
              <a:rPr lang="en-GB" sz="1600" i="1" dirty="0"/>
              <a:t>(Lists is found on Manage menu)</a:t>
            </a:r>
            <a:br>
              <a:rPr lang="en-GB" sz="1600" i="1" dirty="0"/>
            </a:br>
            <a:br>
              <a:rPr lang="en-GB" sz="1600" i="1" dirty="0"/>
            </a:br>
            <a:r>
              <a:rPr lang="en-GB" sz="1600" b="1" dirty="0">
                <a:solidFill>
                  <a:schemeClr val="accent1"/>
                </a:solidFill>
              </a:rPr>
              <a:t>TIP</a:t>
            </a:r>
            <a:r>
              <a:rPr lang="en-GB" sz="1600" i="1" dirty="0"/>
              <a:t> See Kanban User Guide 2.2 for detail on managing Lists</a:t>
            </a:r>
            <a:endParaRPr lang="en-GB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DD5314-26F3-429A-9801-43709326F3F2}"/>
              </a:ext>
            </a:extLst>
          </p:cNvPr>
          <p:cNvSpPr txBox="1">
            <a:spLocks/>
          </p:cNvSpPr>
          <p:nvPr/>
        </p:nvSpPr>
        <p:spPr>
          <a:xfrm>
            <a:off x="3893315" y="-48507"/>
            <a:ext cx="81294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/>
              <a:t> Data Checklist</a:t>
            </a:r>
            <a:br>
              <a:rPr lang="en-GB" sz="3200" b="1" dirty="0"/>
            </a:br>
            <a:r>
              <a:rPr lang="en-GB" sz="3200" dirty="0"/>
              <a:t>Lists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C3BB15-3341-4C86-A61A-B0FC5E52B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60" y="1501196"/>
            <a:ext cx="5594334" cy="16472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674F6A-50EE-4761-9CAA-637E415EB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940" y="5247415"/>
            <a:ext cx="3417088" cy="15071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A6045E-92F5-4F84-B389-D01B4C8AE4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503"/>
          <a:stretch/>
        </p:blipFill>
        <p:spPr>
          <a:xfrm>
            <a:off x="7981336" y="1313678"/>
            <a:ext cx="4062790" cy="24395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693F58-9EDD-4A0E-A3AD-01992503AF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4068"/>
          <a:stretch/>
        </p:blipFill>
        <p:spPr>
          <a:xfrm>
            <a:off x="7380705" y="2362646"/>
            <a:ext cx="3969335" cy="23522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277D0A2-7B93-4375-9AC7-D0B2F9B2E638}"/>
              </a:ext>
            </a:extLst>
          </p:cNvPr>
          <p:cNvSpPr txBox="1"/>
          <p:nvPr/>
        </p:nvSpPr>
        <p:spPr>
          <a:xfrm>
            <a:off x="3271719" y="73714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1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4D353B-5213-4ACD-909D-2C703BD4B4F2}"/>
              </a:ext>
            </a:extLst>
          </p:cNvPr>
          <p:cNvSpPr txBox="1"/>
          <p:nvPr/>
        </p:nvSpPr>
        <p:spPr>
          <a:xfrm>
            <a:off x="7429125" y="138308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3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675B89-DFB1-410C-97D0-DA5D7E26E3E7}"/>
              </a:ext>
            </a:extLst>
          </p:cNvPr>
          <p:cNvSpPr txBox="1"/>
          <p:nvPr/>
        </p:nvSpPr>
        <p:spPr>
          <a:xfrm>
            <a:off x="1189918" y="4833585"/>
            <a:ext cx="384006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A052E8-6FC9-41E6-88B5-541404B0E696}"/>
              </a:ext>
            </a:extLst>
          </p:cNvPr>
          <p:cNvSpPr txBox="1"/>
          <p:nvPr/>
        </p:nvSpPr>
        <p:spPr>
          <a:xfrm>
            <a:off x="1573924" y="4795779"/>
            <a:ext cx="4130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Pick the List to use in </a:t>
            </a:r>
            <a:r>
              <a:rPr lang="en-GB" b="1" dirty="0"/>
              <a:t>Reports 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FBFC1D-D1B3-47B1-B2EE-C24EB560B5ED}"/>
              </a:ext>
            </a:extLst>
          </p:cNvPr>
          <p:cNvSpPr txBox="1"/>
          <p:nvPr/>
        </p:nvSpPr>
        <p:spPr>
          <a:xfrm>
            <a:off x="7413584" y="4878083"/>
            <a:ext cx="46917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Report will now </a:t>
            </a:r>
            <a:r>
              <a:rPr lang="en-GB" b="1" dirty="0"/>
              <a:t>filter</a:t>
            </a:r>
            <a:r>
              <a:rPr lang="en-GB" dirty="0"/>
              <a:t> based on the List to change the data in the report</a:t>
            </a:r>
            <a:br>
              <a:rPr lang="en-GB" dirty="0"/>
            </a:br>
            <a:br>
              <a:rPr lang="en-GB" dirty="0"/>
            </a:br>
            <a:r>
              <a:rPr lang="en-GB" b="1" dirty="0">
                <a:solidFill>
                  <a:schemeClr val="bg2"/>
                </a:solidFill>
              </a:rPr>
              <a:t>TIP</a:t>
            </a:r>
            <a:r>
              <a:rPr lang="en-GB" dirty="0"/>
              <a:t> – Set up dynamic lists linked to Kanban status to enable ‘real time’ creation of portfolio using Reporting </a:t>
            </a:r>
          </a:p>
        </p:txBody>
      </p:sp>
      <p:sp>
        <p:nvSpPr>
          <p:cNvPr id="25" name="Freeform 502">
            <a:extLst>
              <a:ext uri="{FF2B5EF4-FFF2-40B4-BE49-F238E27FC236}">
                <a16:creationId xmlns:a16="http://schemas.microsoft.com/office/drawing/2014/main" id="{BAAEB574-ECEF-4A8B-B544-770F0AB97CFA}"/>
              </a:ext>
            </a:extLst>
          </p:cNvPr>
          <p:cNvSpPr>
            <a:spLocks noEditPoints="1"/>
          </p:cNvSpPr>
          <p:nvPr/>
        </p:nvSpPr>
        <p:spPr bwMode="auto">
          <a:xfrm>
            <a:off x="7878714" y="1299486"/>
            <a:ext cx="1067163" cy="471624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Freeform 502">
            <a:extLst>
              <a:ext uri="{FF2B5EF4-FFF2-40B4-BE49-F238E27FC236}">
                <a16:creationId xmlns:a16="http://schemas.microsoft.com/office/drawing/2014/main" id="{2CE2D04D-45F4-477A-9EAA-ABC96907EEB3}"/>
              </a:ext>
            </a:extLst>
          </p:cNvPr>
          <p:cNvSpPr>
            <a:spLocks noEditPoints="1"/>
          </p:cNvSpPr>
          <p:nvPr/>
        </p:nvSpPr>
        <p:spPr bwMode="auto">
          <a:xfrm>
            <a:off x="7087550" y="2362646"/>
            <a:ext cx="1602769" cy="466431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90753E-7CA3-4F93-87DD-F4932327F9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494" y="551750"/>
            <a:ext cx="1401808" cy="101752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F834FCA-7A75-471E-918E-FAA2D0C354C4}"/>
              </a:ext>
            </a:extLst>
          </p:cNvPr>
          <p:cNvSpPr/>
          <p:nvPr/>
        </p:nvSpPr>
        <p:spPr>
          <a:xfrm>
            <a:off x="909282" y="929633"/>
            <a:ext cx="779658" cy="193680"/>
          </a:xfrm>
          <a:prstGeom prst="rect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845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BE840365-7C5D-4A23-AA07-AE4630B1C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404" y="5043533"/>
            <a:ext cx="3365696" cy="18145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72DF26-C9A6-4F66-AF08-9EA07DE08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15" y="4128106"/>
            <a:ext cx="2361430" cy="158215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9825367-FB9D-4065-9115-9ABEF5EB9556}"/>
              </a:ext>
            </a:extLst>
          </p:cNvPr>
          <p:cNvSpPr txBox="1"/>
          <p:nvPr/>
        </p:nvSpPr>
        <p:spPr>
          <a:xfrm>
            <a:off x="8528037" y="1188140"/>
            <a:ext cx="366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Set up </a:t>
            </a:r>
            <a:r>
              <a:rPr lang="en-GB" b="1" dirty="0"/>
              <a:t>Text Attribute</a:t>
            </a:r>
            <a:r>
              <a:rPr lang="en-GB" dirty="0"/>
              <a:t> / Pick from List that creates flag for Alternatives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DD5314-26F3-429A-9801-43709326F3F2}"/>
              </a:ext>
            </a:extLst>
          </p:cNvPr>
          <p:cNvSpPr txBox="1">
            <a:spLocks/>
          </p:cNvSpPr>
          <p:nvPr/>
        </p:nvSpPr>
        <p:spPr>
          <a:xfrm>
            <a:off x="3893315" y="-48507"/>
            <a:ext cx="81294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/>
              <a:t> Data Checklist</a:t>
            </a:r>
            <a:br>
              <a:rPr lang="en-GB" sz="3200" b="1" dirty="0"/>
            </a:br>
            <a:r>
              <a:rPr lang="en-GB" sz="3200" dirty="0"/>
              <a:t>Text Attributes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E770E7-5D08-4CD0-9559-A5DDA1227676}"/>
              </a:ext>
            </a:extLst>
          </p:cNvPr>
          <p:cNvSpPr txBox="1"/>
          <p:nvPr/>
        </p:nvSpPr>
        <p:spPr>
          <a:xfrm>
            <a:off x="160990" y="697112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1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64C8E2-A7D8-4BE5-9B75-3E75D58AD91A}"/>
              </a:ext>
            </a:extLst>
          </p:cNvPr>
          <p:cNvSpPr txBox="1"/>
          <p:nvPr/>
        </p:nvSpPr>
        <p:spPr>
          <a:xfrm>
            <a:off x="128240" y="2862469"/>
            <a:ext cx="29760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AB9DB9-E7FB-4180-A123-893AFB9B40F1}"/>
              </a:ext>
            </a:extLst>
          </p:cNvPr>
          <p:cNvSpPr txBox="1"/>
          <p:nvPr/>
        </p:nvSpPr>
        <p:spPr>
          <a:xfrm>
            <a:off x="146763" y="4308587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3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66AA50-50BB-4FB2-B2C5-24481B73B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033" y="1018584"/>
            <a:ext cx="3965848" cy="24901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85C7608-FE85-47D9-B090-F30959DF2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198" y="2772066"/>
            <a:ext cx="2284350" cy="11206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384948-20C6-4264-B5EB-C0EA063383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298" y="1097795"/>
            <a:ext cx="3476119" cy="16739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2EC8A7A-48FA-47E9-BDBA-B1DBA0DE07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7449" y="4020356"/>
            <a:ext cx="3246534" cy="1607681"/>
          </a:xfrm>
          <a:prstGeom prst="rect">
            <a:avLst/>
          </a:prstGeom>
        </p:spPr>
      </p:pic>
      <p:sp>
        <p:nvSpPr>
          <p:cNvPr id="24" name="Freeform 502">
            <a:extLst>
              <a:ext uri="{FF2B5EF4-FFF2-40B4-BE49-F238E27FC236}">
                <a16:creationId xmlns:a16="http://schemas.microsoft.com/office/drawing/2014/main" id="{8E91E260-98E6-4C21-A7D6-AE6267F55FD2}"/>
              </a:ext>
            </a:extLst>
          </p:cNvPr>
          <p:cNvSpPr>
            <a:spLocks noEditPoints="1"/>
          </p:cNvSpPr>
          <p:nvPr/>
        </p:nvSpPr>
        <p:spPr bwMode="auto">
          <a:xfrm>
            <a:off x="883156" y="4991759"/>
            <a:ext cx="894523" cy="261662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C1ED25-8E13-4735-8233-F0FE3EAE005A}"/>
              </a:ext>
            </a:extLst>
          </p:cNvPr>
          <p:cNvSpPr txBox="1"/>
          <p:nvPr/>
        </p:nvSpPr>
        <p:spPr>
          <a:xfrm>
            <a:off x="4264738" y="13302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4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B5AA2B-5C7F-4BB9-802E-E22E8B88F619}"/>
              </a:ext>
            </a:extLst>
          </p:cNvPr>
          <p:cNvSpPr txBox="1"/>
          <p:nvPr/>
        </p:nvSpPr>
        <p:spPr>
          <a:xfrm>
            <a:off x="4421366" y="566264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5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6B22774-4C98-4BB4-BC58-C76ED2828966}"/>
              </a:ext>
            </a:extLst>
          </p:cNvPr>
          <p:cNvSpPr txBox="1"/>
          <p:nvPr/>
        </p:nvSpPr>
        <p:spPr>
          <a:xfrm>
            <a:off x="8230431" y="120462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1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67B089-8326-4C1C-8B13-4950947EC446}"/>
              </a:ext>
            </a:extLst>
          </p:cNvPr>
          <p:cNvSpPr txBox="1"/>
          <p:nvPr/>
        </p:nvSpPr>
        <p:spPr>
          <a:xfrm>
            <a:off x="8230431" y="2164352"/>
            <a:ext cx="297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A8A913-66B4-4F43-8B42-DFACDC833534}"/>
              </a:ext>
            </a:extLst>
          </p:cNvPr>
          <p:cNvSpPr txBox="1"/>
          <p:nvPr/>
        </p:nvSpPr>
        <p:spPr>
          <a:xfrm>
            <a:off x="8230431" y="312407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3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AE85A1-76E0-4CCE-AD03-A6AB92C64686}"/>
              </a:ext>
            </a:extLst>
          </p:cNvPr>
          <p:cNvSpPr txBox="1"/>
          <p:nvPr/>
        </p:nvSpPr>
        <p:spPr>
          <a:xfrm>
            <a:off x="8230431" y="408380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4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6DDD3C-F580-4376-9E29-8F184485EFFF}"/>
              </a:ext>
            </a:extLst>
          </p:cNvPr>
          <p:cNvSpPr txBox="1"/>
          <p:nvPr/>
        </p:nvSpPr>
        <p:spPr>
          <a:xfrm>
            <a:off x="8230431" y="504353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5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4EA251-BE4C-4923-BBF7-31D6A430E320}"/>
              </a:ext>
            </a:extLst>
          </p:cNvPr>
          <p:cNvSpPr txBox="1"/>
          <p:nvPr/>
        </p:nvSpPr>
        <p:spPr>
          <a:xfrm>
            <a:off x="8597839" y="2155154"/>
            <a:ext cx="366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Attribute will be available in Reporting: </a:t>
            </a:r>
            <a:r>
              <a:rPr lang="en-GB" b="1" dirty="0"/>
              <a:t>Group by text attribute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2B4ACC0-2D90-4C4F-920F-A7198EAE03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744" y="492785"/>
            <a:ext cx="3493275" cy="614630"/>
          </a:xfrm>
          <a:prstGeom prst="rect">
            <a:avLst/>
          </a:prstGeom>
        </p:spPr>
      </p:pic>
      <p:sp>
        <p:nvSpPr>
          <p:cNvPr id="39" name="Freeform 502">
            <a:extLst>
              <a:ext uri="{FF2B5EF4-FFF2-40B4-BE49-F238E27FC236}">
                <a16:creationId xmlns:a16="http://schemas.microsoft.com/office/drawing/2014/main" id="{8570EDDE-76F4-41C8-8AE5-F408C4F8DE6A}"/>
              </a:ext>
            </a:extLst>
          </p:cNvPr>
          <p:cNvSpPr>
            <a:spLocks noEditPoints="1"/>
          </p:cNvSpPr>
          <p:nvPr/>
        </p:nvSpPr>
        <p:spPr bwMode="auto">
          <a:xfrm>
            <a:off x="469896" y="631718"/>
            <a:ext cx="1447225" cy="272833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1" name="Freeform 502">
            <a:extLst>
              <a:ext uri="{FF2B5EF4-FFF2-40B4-BE49-F238E27FC236}">
                <a16:creationId xmlns:a16="http://schemas.microsoft.com/office/drawing/2014/main" id="{5D20234A-4196-4951-9F66-63E5DE0CAC74}"/>
              </a:ext>
            </a:extLst>
          </p:cNvPr>
          <p:cNvSpPr>
            <a:spLocks noEditPoints="1"/>
          </p:cNvSpPr>
          <p:nvPr/>
        </p:nvSpPr>
        <p:spPr bwMode="auto">
          <a:xfrm>
            <a:off x="883156" y="3606028"/>
            <a:ext cx="1447225" cy="272833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A398AB9-DDAF-45D1-B746-1C3967CB5873}"/>
              </a:ext>
            </a:extLst>
          </p:cNvPr>
          <p:cNvSpPr/>
          <p:nvPr/>
        </p:nvSpPr>
        <p:spPr>
          <a:xfrm>
            <a:off x="646470" y="1660043"/>
            <a:ext cx="1888008" cy="1027529"/>
          </a:xfrm>
          <a:prstGeom prst="rect">
            <a:avLst/>
          </a:prstGeom>
          <a:noFill/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6D8DC2E-6AA0-4983-AAB3-733181D096AE}"/>
              </a:ext>
            </a:extLst>
          </p:cNvPr>
          <p:cNvSpPr/>
          <p:nvPr/>
        </p:nvSpPr>
        <p:spPr>
          <a:xfrm>
            <a:off x="4993736" y="1531353"/>
            <a:ext cx="2321464" cy="303118"/>
          </a:xfrm>
          <a:prstGeom prst="rect">
            <a:avLst/>
          </a:prstGeom>
          <a:noFill/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9E533D0-3142-42AC-AE34-A4E97D5879E9}"/>
              </a:ext>
            </a:extLst>
          </p:cNvPr>
          <p:cNvSpPr txBox="1"/>
          <p:nvPr/>
        </p:nvSpPr>
        <p:spPr>
          <a:xfrm>
            <a:off x="8621860" y="3105834"/>
            <a:ext cx="366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</a:t>
            </a:r>
            <a:r>
              <a:rPr lang="en-GB" b="1" dirty="0"/>
              <a:t>Column chart </a:t>
            </a:r>
            <a:r>
              <a:rPr lang="en-GB" dirty="0"/>
              <a:t>to use the Text Attribute to cut the data</a:t>
            </a:r>
            <a:endParaRPr lang="en-GB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D5B4A6E-57A3-4479-9FA0-C865EA5F5654}"/>
              </a:ext>
            </a:extLst>
          </p:cNvPr>
          <p:cNvSpPr txBox="1"/>
          <p:nvPr/>
        </p:nvSpPr>
        <p:spPr>
          <a:xfrm>
            <a:off x="8681798" y="4083805"/>
            <a:ext cx="3340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Create </a:t>
            </a:r>
            <a:r>
              <a:rPr lang="en-GB" b="1" dirty="0"/>
              <a:t>colour coded column chart </a:t>
            </a:r>
            <a:endParaRPr lang="en-GB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867C95B-3805-4960-A060-1BEFB8D0B2DA}"/>
              </a:ext>
            </a:extLst>
          </p:cNvPr>
          <p:cNvSpPr txBox="1"/>
          <p:nvPr/>
        </p:nvSpPr>
        <p:spPr>
          <a:xfrm>
            <a:off x="8759545" y="5043533"/>
            <a:ext cx="3340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These </a:t>
            </a:r>
            <a:r>
              <a:rPr lang="en-GB" b="1" dirty="0"/>
              <a:t>colours</a:t>
            </a:r>
            <a:r>
              <a:rPr lang="en-GB" dirty="0"/>
              <a:t> now re-appear in all your other charts</a:t>
            </a:r>
          </a:p>
        </p:txBody>
      </p:sp>
      <p:sp>
        <p:nvSpPr>
          <p:cNvPr id="37" name="Freeform 502">
            <a:extLst>
              <a:ext uri="{FF2B5EF4-FFF2-40B4-BE49-F238E27FC236}">
                <a16:creationId xmlns:a16="http://schemas.microsoft.com/office/drawing/2014/main" id="{0CB16C65-4C1B-446B-A4D9-C48F8C5194EC}"/>
              </a:ext>
            </a:extLst>
          </p:cNvPr>
          <p:cNvSpPr>
            <a:spLocks noEditPoints="1"/>
          </p:cNvSpPr>
          <p:nvPr/>
        </p:nvSpPr>
        <p:spPr bwMode="auto">
          <a:xfrm>
            <a:off x="344694" y="1076866"/>
            <a:ext cx="2482396" cy="498980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11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B144645-4333-427A-8658-D4E13DD399C9}"/>
              </a:ext>
            </a:extLst>
          </p:cNvPr>
          <p:cNvSpPr txBox="1">
            <a:spLocks/>
          </p:cNvSpPr>
          <p:nvPr/>
        </p:nvSpPr>
        <p:spPr>
          <a:xfrm>
            <a:off x="3253565" y="30592"/>
            <a:ext cx="88593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/>
              <a:t>Data Checklist</a:t>
            </a:r>
            <a:br>
              <a:rPr lang="en-GB" sz="3200" b="1" dirty="0"/>
            </a:br>
            <a:r>
              <a:rPr lang="en-GB" sz="3200" dirty="0"/>
              <a:t>Set Up Kanban for prioritization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D2BB19-03E9-4FAA-99ED-7F1F751CD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39" y="1257091"/>
            <a:ext cx="1943371" cy="2991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6ACEBE-A272-4C77-87F4-B71232961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934" y="2004907"/>
            <a:ext cx="5782482" cy="1495634"/>
          </a:xfrm>
          <a:prstGeom prst="rect">
            <a:avLst/>
          </a:prstGeom>
        </p:spPr>
      </p:pic>
      <p:sp>
        <p:nvSpPr>
          <p:cNvPr id="18" name="Freeform 502">
            <a:extLst>
              <a:ext uri="{FF2B5EF4-FFF2-40B4-BE49-F238E27FC236}">
                <a16:creationId xmlns:a16="http://schemas.microsoft.com/office/drawing/2014/main" id="{CB1CB47D-88AD-4DBB-A5AF-96B87081D24D}"/>
              </a:ext>
            </a:extLst>
          </p:cNvPr>
          <p:cNvSpPr>
            <a:spLocks noEditPoints="1"/>
          </p:cNvSpPr>
          <p:nvPr/>
        </p:nvSpPr>
        <p:spPr bwMode="auto">
          <a:xfrm>
            <a:off x="790439" y="3193188"/>
            <a:ext cx="1514611" cy="471624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Freeform 502">
            <a:extLst>
              <a:ext uri="{FF2B5EF4-FFF2-40B4-BE49-F238E27FC236}">
                <a16:creationId xmlns:a16="http://schemas.microsoft.com/office/drawing/2014/main" id="{87D48C8A-89B2-4AD2-A6E7-7C840E3FEAAC}"/>
              </a:ext>
            </a:extLst>
          </p:cNvPr>
          <p:cNvSpPr>
            <a:spLocks noEditPoints="1"/>
          </p:cNvSpPr>
          <p:nvPr/>
        </p:nvSpPr>
        <p:spPr bwMode="auto">
          <a:xfrm>
            <a:off x="3324089" y="1533282"/>
            <a:ext cx="1771786" cy="2295767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C6C410A-B614-4ABF-92D7-8E28E1C1E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723" y="4138480"/>
            <a:ext cx="1715087" cy="2509576"/>
          </a:xfrm>
          <a:prstGeom prst="rect">
            <a:avLst/>
          </a:prstGeom>
        </p:spPr>
      </p:pic>
      <p:sp>
        <p:nvSpPr>
          <p:cNvPr id="22" name="Freeform 502">
            <a:extLst>
              <a:ext uri="{FF2B5EF4-FFF2-40B4-BE49-F238E27FC236}">
                <a16:creationId xmlns:a16="http://schemas.microsoft.com/office/drawing/2014/main" id="{1D515954-03A7-4F4A-8357-D6CE8E53C0F4}"/>
              </a:ext>
            </a:extLst>
          </p:cNvPr>
          <p:cNvSpPr>
            <a:spLocks noEditPoints="1"/>
          </p:cNvSpPr>
          <p:nvPr/>
        </p:nvSpPr>
        <p:spPr bwMode="auto">
          <a:xfrm>
            <a:off x="790439" y="5129285"/>
            <a:ext cx="1514611" cy="471624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F33F632-CA60-4C4B-9CC5-490C00E57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182" y="4438697"/>
            <a:ext cx="2762636" cy="11622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B62B3BF-4E70-4E7D-833A-5D5CF9E0B6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4551" y="5600909"/>
            <a:ext cx="2810267" cy="619211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E6451AAD-CC64-4185-91E9-4476D5C8170D}"/>
              </a:ext>
            </a:extLst>
          </p:cNvPr>
          <p:cNvSpPr/>
          <p:nvPr/>
        </p:nvSpPr>
        <p:spPr>
          <a:xfrm rot="5400000">
            <a:off x="4026482" y="3991504"/>
            <a:ext cx="367000" cy="251340"/>
          </a:xfrm>
          <a:prstGeom prst="right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38D450-56B6-4EBB-BACE-A495875B01FB}"/>
              </a:ext>
            </a:extLst>
          </p:cNvPr>
          <p:cNvSpPr txBox="1"/>
          <p:nvPr/>
        </p:nvSpPr>
        <p:spPr>
          <a:xfrm>
            <a:off x="6912513" y="4447479"/>
            <a:ext cx="4375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(1) </a:t>
            </a:r>
            <a:r>
              <a:rPr lang="en-GB" dirty="0"/>
              <a:t>Add extra steps into the Kanban based on work scheduling</a:t>
            </a:r>
            <a:br>
              <a:rPr lang="en-GB" dirty="0"/>
            </a:br>
            <a:br>
              <a:rPr lang="en-GB" dirty="0"/>
            </a:br>
            <a:r>
              <a:rPr lang="en-GB" b="1" dirty="0">
                <a:solidFill>
                  <a:schemeClr val="accent1"/>
                </a:solidFill>
              </a:rPr>
              <a:t>(2) </a:t>
            </a:r>
            <a:r>
              <a:rPr lang="en-GB" dirty="0"/>
              <a:t>Create Dynamic Lists that map onto these new statuses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C66796-0F34-4907-9FD8-D48A77EAEFE9}"/>
              </a:ext>
            </a:extLst>
          </p:cNvPr>
          <p:cNvSpPr txBox="1"/>
          <p:nvPr/>
        </p:nvSpPr>
        <p:spPr>
          <a:xfrm>
            <a:off x="407983" y="130024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1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72A8A3-A064-455E-973E-E00482984BFD}"/>
              </a:ext>
            </a:extLst>
          </p:cNvPr>
          <p:cNvSpPr txBox="1"/>
          <p:nvPr/>
        </p:nvSpPr>
        <p:spPr>
          <a:xfrm>
            <a:off x="391385" y="4490205"/>
            <a:ext cx="384006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49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C108C3-EA83-19DE-DE58-0DAC64AE3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00" y="340509"/>
            <a:ext cx="11130799" cy="617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55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F6675B5-AAB8-5DBA-D207-45CF10279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88" y="1030821"/>
            <a:ext cx="5852667" cy="400084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EFBB5DD-C8A6-4335-8BDA-3A477AA512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0" y="867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/>
              <a:t>Data Checklist</a:t>
            </a:r>
            <a:br>
              <a:rPr lang="en-GB" sz="3200" b="1" dirty="0"/>
            </a:br>
            <a:r>
              <a:rPr lang="en-GB" sz="3200" dirty="0"/>
              <a:t>Calculated Attributes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A3C07A-4508-4954-8BC2-0AAB996F242F}"/>
              </a:ext>
            </a:extLst>
          </p:cNvPr>
          <p:cNvSpPr/>
          <p:nvPr/>
        </p:nvSpPr>
        <p:spPr>
          <a:xfrm>
            <a:off x="731482" y="2791527"/>
            <a:ext cx="3830686" cy="568807"/>
          </a:xfrm>
          <a:prstGeom prst="rect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75A383-6A60-4EA2-9237-0768D01565C7}"/>
              </a:ext>
            </a:extLst>
          </p:cNvPr>
          <p:cNvCxnSpPr>
            <a:cxnSpLocks/>
          </p:cNvCxnSpPr>
          <p:nvPr/>
        </p:nvCxnSpPr>
        <p:spPr>
          <a:xfrm flipV="1">
            <a:off x="4684332" y="1904313"/>
            <a:ext cx="1727404" cy="1137038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20010A3-7EC1-4C44-83FE-974493F3F9D5}"/>
              </a:ext>
            </a:extLst>
          </p:cNvPr>
          <p:cNvCxnSpPr>
            <a:cxnSpLocks/>
          </p:cNvCxnSpPr>
          <p:nvPr/>
        </p:nvCxnSpPr>
        <p:spPr>
          <a:xfrm flipV="1">
            <a:off x="6446596" y="2791527"/>
            <a:ext cx="493876" cy="412605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BF894B8-53D7-4F75-9DC6-82EB860E67C1}"/>
              </a:ext>
            </a:extLst>
          </p:cNvPr>
          <p:cNvSpPr txBox="1"/>
          <p:nvPr/>
        </p:nvSpPr>
        <p:spPr>
          <a:xfrm>
            <a:off x="6630584" y="1504783"/>
            <a:ext cx="4939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</a:t>
            </a:r>
            <a:r>
              <a:rPr lang="en-GB" b="1" dirty="0"/>
              <a:t>et Attribute Type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AEB0F8-7B5A-4A71-8216-9A692774927B}"/>
              </a:ext>
            </a:extLst>
          </p:cNvPr>
          <p:cNvSpPr txBox="1"/>
          <p:nvPr/>
        </p:nvSpPr>
        <p:spPr>
          <a:xfrm>
            <a:off x="8211638" y="3896680"/>
            <a:ext cx="157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*  +  /  -   ()</a:t>
            </a:r>
            <a:endParaRPr lang="en-GB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EF333E-4381-4085-AB90-FE5C109CD839}"/>
              </a:ext>
            </a:extLst>
          </p:cNvPr>
          <p:cNvSpPr/>
          <p:nvPr/>
        </p:nvSpPr>
        <p:spPr>
          <a:xfrm>
            <a:off x="7878929" y="3918798"/>
            <a:ext cx="2238463" cy="451291"/>
          </a:xfrm>
          <a:prstGeom prst="rect">
            <a:avLst/>
          </a:prstGeom>
          <a:noFill/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48EBFB-5D9C-427E-8A67-475FF808011B}"/>
              </a:ext>
            </a:extLst>
          </p:cNvPr>
          <p:cNvSpPr txBox="1"/>
          <p:nvPr/>
        </p:nvSpPr>
        <p:spPr>
          <a:xfrm>
            <a:off x="7035515" y="3429000"/>
            <a:ext cx="515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Use these mathematical symbols to build formula</a:t>
            </a:r>
            <a:endParaRPr lang="en-GB" dirty="0"/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AA945EA6-4346-4B32-9668-9709280E6999}"/>
              </a:ext>
            </a:extLst>
          </p:cNvPr>
          <p:cNvSpPr/>
          <p:nvPr/>
        </p:nvSpPr>
        <p:spPr>
          <a:xfrm>
            <a:off x="1699776" y="5563697"/>
            <a:ext cx="3918858" cy="930586"/>
          </a:xfrm>
          <a:prstGeom prst="wedgeRoundRectCallout">
            <a:avLst>
              <a:gd name="adj1" fmla="val -54965"/>
              <a:gd name="adj2" fmla="val -82885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TIP</a:t>
            </a:r>
            <a:r>
              <a:rPr lang="en-GB" dirty="0"/>
              <a:t> – when setting up Value for Money try adding a scaling factor so that the KPI isn’t 0.00014323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6B0A0FF-F8A1-3452-87C4-DF24E5E93CF1}"/>
              </a:ext>
            </a:extLst>
          </p:cNvPr>
          <p:cNvSpPr/>
          <p:nvPr/>
        </p:nvSpPr>
        <p:spPr>
          <a:xfrm>
            <a:off x="5797532" y="3360444"/>
            <a:ext cx="707782" cy="451291"/>
          </a:xfrm>
          <a:prstGeom prst="rect">
            <a:avLst/>
          </a:prstGeom>
          <a:noFill/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7E6B6B-1F90-BFB0-B04B-EA0A8894844C}"/>
              </a:ext>
            </a:extLst>
          </p:cNvPr>
          <p:cNvSpPr txBox="1"/>
          <p:nvPr/>
        </p:nvSpPr>
        <p:spPr>
          <a:xfrm>
            <a:off x="6905611" y="2472832"/>
            <a:ext cx="4939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Pick Numeric Attributes to add into formula</a:t>
            </a:r>
            <a:endParaRPr lang="en-GB" b="1" dirty="0"/>
          </a:p>
        </p:txBody>
      </p:sp>
      <p:sp>
        <p:nvSpPr>
          <p:cNvPr id="37" name="Freeform 502">
            <a:extLst>
              <a:ext uri="{FF2B5EF4-FFF2-40B4-BE49-F238E27FC236}">
                <a16:creationId xmlns:a16="http://schemas.microsoft.com/office/drawing/2014/main" id="{3128692C-FE91-04D7-39CE-B316C80BC673}"/>
              </a:ext>
            </a:extLst>
          </p:cNvPr>
          <p:cNvSpPr>
            <a:spLocks noEditPoints="1"/>
          </p:cNvSpPr>
          <p:nvPr/>
        </p:nvSpPr>
        <p:spPr bwMode="auto">
          <a:xfrm>
            <a:off x="759361" y="3503016"/>
            <a:ext cx="1659892" cy="471624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66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2734683-84B9-42DA-8B0B-FE3DDAAD4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0" y="1368317"/>
            <a:ext cx="7313989" cy="27783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D758ED-DCED-4A74-8D1F-832F5B00DF46}"/>
              </a:ext>
            </a:extLst>
          </p:cNvPr>
          <p:cNvSpPr txBox="1"/>
          <p:nvPr/>
        </p:nvSpPr>
        <p:spPr>
          <a:xfrm>
            <a:off x="8511845" y="2295808"/>
            <a:ext cx="2834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can create as many reports as you like quickly cloning Reports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4104BD-9BA8-4B2C-B220-342FB73F4D67}"/>
              </a:ext>
            </a:extLst>
          </p:cNvPr>
          <p:cNvSpPr txBox="1"/>
          <p:nvPr/>
        </p:nvSpPr>
        <p:spPr>
          <a:xfrm>
            <a:off x="8475827" y="4376388"/>
            <a:ext cx="2906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Reports can be shared via a URL to keep everyone up to date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230367-4870-43B8-96E5-559BA326C287}"/>
              </a:ext>
            </a:extLst>
          </p:cNvPr>
          <p:cNvSpPr/>
          <p:nvPr/>
        </p:nvSpPr>
        <p:spPr>
          <a:xfrm>
            <a:off x="6488620" y="1278716"/>
            <a:ext cx="1096421" cy="575575"/>
          </a:xfrm>
          <a:prstGeom prst="rect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946AC94-1BF6-43B5-87AC-162112F3266C}"/>
              </a:ext>
            </a:extLst>
          </p:cNvPr>
          <p:cNvCxnSpPr>
            <a:cxnSpLocks/>
          </p:cNvCxnSpPr>
          <p:nvPr/>
        </p:nvCxnSpPr>
        <p:spPr>
          <a:xfrm flipH="1">
            <a:off x="7210884" y="2757473"/>
            <a:ext cx="795811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7C90BB5-1CEF-49C5-BFD4-74B65E1CA050}"/>
              </a:ext>
            </a:extLst>
          </p:cNvPr>
          <p:cNvCxnSpPr>
            <a:cxnSpLocks/>
          </p:cNvCxnSpPr>
          <p:nvPr/>
        </p:nvCxnSpPr>
        <p:spPr>
          <a:xfrm>
            <a:off x="5617606" y="4550176"/>
            <a:ext cx="2389089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82393A8-8225-418A-AEAA-A6F60710B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" y="4376388"/>
            <a:ext cx="4546798" cy="23277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CB717F-4BD9-4D42-8EAF-5859D7D6D11F}"/>
              </a:ext>
            </a:extLst>
          </p:cNvPr>
          <p:cNvSpPr txBox="1">
            <a:spLocks/>
          </p:cNvSpPr>
          <p:nvPr/>
        </p:nvSpPr>
        <p:spPr>
          <a:xfrm>
            <a:off x="3872049" y="-48507"/>
            <a:ext cx="81294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/>
              <a:t>Create Reports</a:t>
            </a:r>
            <a:br>
              <a:rPr lang="en-GB" sz="3200" b="1" dirty="0"/>
            </a:br>
            <a:r>
              <a:rPr lang="en-GB" sz="3200" dirty="0"/>
              <a:t>Getting Started</a:t>
            </a:r>
          </a:p>
        </p:txBody>
      </p:sp>
      <p:sp>
        <p:nvSpPr>
          <p:cNvPr id="10" name="Freeform 502">
            <a:extLst>
              <a:ext uri="{FF2B5EF4-FFF2-40B4-BE49-F238E27FC236}">
                <a16:creationId xmlns:a16="http://schemas.microsoft.com/office/drawing/2014/main" id="{633DE219-6DFE-411C-929B-466142ED89CE}"/>
              </a:ext>
            </a:extLst>
          </p:cNvPr>
          <p:cNvSpPr>
            <a:spLocks noEditPoints="1"/>
          </p:cNvSpPr>
          <p:nvPr/>
        </p:nvSpPr>
        <p:spPr bwMode="auto">
          <a:xfrm>
            <a:off x="238125" y="4705352"/>
            <a:ext cx="5379481" cy="1057266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reeform 502">
            <a:extLst>
              <a:ext uri="{FF2B5EF4-FFF2-40B4-BE49-F238E27FC236}">
                <a16:creationId xmlns:a16="http://schemas.microsoft.com/office/drawing/2014/main" id="{CF65D75D-03EC-4451-8304-754F8BBC5A51}"/>
              </a:ext>
            </a:extLst>
          </p:cNvPr>
          <p:cNvSpPr>
            <a:spLocks noEditPoints="1"/>
          </p:cNvSpPr>
          <p:nvPr/>
        </p:nvSpPr>
        <p:spPr bwMode="auto">
          <a:xfrm>
            <a:off x="6201005" y="2537242"/>
            <a:ext cx="923696" cy="315480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83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1BC875C-0B56-4CAA-8FAF-4F439720B95E}"/>
              </a:ext>
            </a:extLst>
          </p:cNvPr>
          <p:cNvSpPr txBox="1">
            <a:spLocks/>
          </p:cNvSpPr>
          <p:nvPr/>
        </p:nvSpPr>
        <p:spPr>
          <a:xfrm>
            <a:off x="1459685" y="-48507"/>
            <a:ext cx="105418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/>
              <a:t>Create Reports</a:t>
            </a:r>
            <a:br>
              <a:rPr lang="en-GB" sz="3200" b="1" dirty="0"/>
            </a:br>
            <a:r>
              <a:rPr lang="en-GB" sz="3200" dirty="0"/>
              <a:t>Adding Metrics - Set UP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E284004-297A-426F-882C-E3C91F8EF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672" y="676946"/>
            <a:ext cx="3414667" cy="410156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7493783-6D48-4665-BDA8-9042D179B1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33" r="5200"/>
          <a:stretch/>
        </p:blipFill>
        <p:spPr>
          <a:xfrm>
            <a:off x="515656" y="1124803"/>
            <a:ext cx="1371867" cy="230379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07EBE28-C05A-4120-9037-5FE7A94DA5E4}"/>
              </a:ext>
            </a:extLst>
          </p:cNvPr>
          <p:cNvSpPr/>
          <p:nvPr/>
        </p:nvSpPr>
        <p:spPr>
          <a:xfrm>
            <a:off x="515658" y="1778466"/>
            <a:ext cx="1371865" cy="343949"/>
          </a:xfrm>
          <a:prstGeom prst="rect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995FCC7-B272-4DA0-9F82-1EAAFC95AB7B}"/>
              </a:ext>
            </a:extLst>
          </p:cNvPr>
          <p:cNvSpPr/>
          <p:nvPr/>
        </p:nvSpPr>
        <p:spPr>
          <a:xfrm>
            <a:off x="2932672" y="2355338"/>
            <a:ext cx="1179294" cy="2028888"/>
          </a:xfrm>
          <a:prstGeom prst="rect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6AB8E6D-90E5-4E34-B58E-D6B6F5E75238}"/>
              </a:ext>
            </a:extLst>
          </p:cNvPr>
          <p:cNvSpPr/>
          <p:nvPr/>
        </p:nvSpPr>
        <p:spPr>
          <a:xfrm>
            <a:off x="2932672" y="1484918"/>
            <a:ext cx="1691022" cy="476136"/>
          </a:xfrm>
          <a:prstGeom prst="rect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F3D38EF-1F95-476E-B4B7-BD47F6328619}"/>
              </a:ext>
            </a:extLst>
          </p:cNvPr>
          <p:cNvSpPr/>
          <p:nvPr/>
        </p:nvSpPr>
        <p:spPr>
          <a:xfrm>
            <a:off x="4639539" y="1484918"/>
            <a:ext cx="1691022" cy="476136"/>
          </a:xfrm>
          <a:prstGeom prst="rect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87C4A5A-3CBB-46CF-874C-ABC789DE26B8}"/>
              </a:ext>
            </a:extLst>
          </p:cNvPr>
          <p:cNvSpPr/>
          <p:nvPr/>
        </p:nvSpPr>
        <p:spPr>
          <a:xfrm>
            <a:off x="3071731" y="1208963"/>
            <a:ext cx="3120704" cy="275955"/>
          </a:xfrm>
          <a:prstGeom prst="rect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7F5CB43-9D64-48D6-AA39-1701C77AADDE}"/>
              </a:ext>
            </a:extLst>
          </p:cNvPr>
          <p:cNvSpPr/>
          <p:nvPr/>
        </p:nvSpPr>
        <p:spPr>
          <a:xfrm>
            <a:off x="5258462" y="4384226"/>
            <a:ext cx="1088878" cy="394284"/>
          </a:xfrm>
          <a:prstGeom prst="rect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7A66AB-6F41-4701-B0B2-C695E4217434}"/>
              </a:ext>
            </a:extLst>
          </p:cNvPr>
          <p:cNvSpPr txBox="1"/>
          <p:nvPr/>
        </p:nvSpPr>
        <p:spPr>
          <a:xfrm>
            <a:off x="7363675" y="127705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1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81170F1-EA17-401B-84E5-2C69D7FDF872}"/>
              </a:ext>
            </a:extLst>
          </p:cNvPr>
          <p:cNvSpPr txBox="1"/>
          <p:nvPr/>
        </p:nvSpPr>
        <p:spPr>
          <a:xfrm>
            <a:off x="7363675" y="2204508"/>
            <a:ext cx="297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95021C0-CD86-4195-BF3B-4A89DF10DDD7}"/>
              </a:ext>
            </a:extLst>
          </p:cNvPr>
          <p:cNvSpPr txBox="1"/>
          <p:nvPr/>
        </p:nvSpPr>
        <p:spPr>
          <a:xfrm>
            <a:off x="7363675" y="313196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3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C131B4A-12A4-40A7-9431-E0D9A5ED65A2}"/>
              </a:ext>
            </a:extLst>
          </p:cNvPr>
          <p:cNvSpPr txBox="1"/>
          <p:nvPr/>
        </p:nvSpPr>
        <p:spPr>
          <a:xfrm>
            <a:off x="7363675" y="405941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4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12D6752-4688-42B8-9FA2-3F8587628984}"/>
              </a:ext>
            </a:extLst>
          </p:cNvPr>
          <p:cNvSpPr txBox="1"/>
          <p:nvPr/>
        </p:nvSpPr>
        <p:spPr>
          <a:xfrm>
            <a:off x="7363675" y="498686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5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7D78DD8-AEAD-42BB-AC02-E1152CF28CAA}"/>
              </a:ext>
            </a:extLst>
          </p:cNvPr>
          <p:cNvSpPr txBox="1"/>
          <p:nvPr/>
        </p:nvSpPr>
        <p:spPr>
          <a:xfrm>
            <a:off x="47645" y="169720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1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3B14477-FFBF-45DC-893D-1D39F2AB49D2}"/>
              </a:ext>
            </a:extLst>
          </p:cNvPr>
          <p:cNvSpPr txBox="1"/>
          <p:nvPr/>
        </p:nvSpPr>
        <p:spPr>
          <a:xfrm>
            <a:off x="2563305" y="1037824"/>
            <a:ext cx="297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5AE0B50-E8E0-498B-B53A-A6C29C93D6D2}"/>
              </a:ext>
            </a:extLst>
          </p:cNvPr>
          <p:cNvSpPr txBox="1"/>
          <p:nvPr/>
        </p:nvSpPr>
        <p:spPr>
          <a:xfrm>
            <a:off x="2491544" y="148491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3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426289C-F18D-449A-B2C9-6398803B9A38}"/>
              </a:ext>
            </a:extLst>
          </p:cNvPr>
          <p:cNvSpPr txBox="1"/>
          <p:nvPr/>
        </p:nvSpPr>
        <p:spPr>
          <a:xfrm>
            <a:off x="6363184" y="143783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4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EF06379-B33C-4EAC-A5D2-2A900B36EA21}"/>
              </a:ext>
            </a:extLst>
          </p:cNvPr>
          <p:cNvSpPr txBox="1"/>
          <p:nvPr/>
        </p:nvSpPr>
        <p:spPr>
          <a:xfrm>
            <a:off x="2491544" y="329202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5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8985AD1-00FF-4A1D-84B4-14D8162D58E3}"/>
              </a:ext>
            </a:extLst>
          </p:cNvPr>
          <p:cNvSpPr txBox="1"/>
          <p:nvPr/>
        </p:nvSpPr>
        <p:spPr>
          <a:xfrm>
            <a:off x="7363675" y="591431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6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878FC57D-89EF-4A98-9DBC-1BA7B8F1A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98" y="5300585"/>
            <a:ext cx="2568780" cy="969895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18992013-7CA6-4608-83F6-EF94364B6B35}"/>
              </a:ext>
            </a:extLst>
          </p:cNvPr>
          <p:cNvSpPr txBox="1"/>
          <p:nvPr/>
        </p:nvSpPr>
        <p:spPr>
          <a:xfrm>
            <a:off x="6392245" y="431975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6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62" name="Freeform 502">
            <a:extLst>
              <a:ext uri="{FF2B5EF4-FFF2-40B4-BE49-F238E27FC236}">
                <a16:creationId xmlns:a16="http://schemas.microsoft.com/office/drawing/2014/main" id="{7AEF5929-1903-481F-92E9-481D302D58BA}"/>
              </a:ext>
            </a:extLst>
          </p:cNvPr>
          <p:cNvSpPr>
            <a:spLocks noEditPoints="1"/>
          </p:cNvSpPr>
          <p:nvPr/>
        </p:nvSpPr>
        <p:spPr bwMode="auto">
          <a:xfrm>
            <a:off x="415053" y="5892323"/>
            <a:ext cx="1294515" cy="451918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18CB7243-1297-452C-BFC8-636FDBEA6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7854" y="2538242"/>
            <a:ext cx="1902365" cy="1097518"/>
          </a:xfrm>
          <a:prstGeom prst="rect">
            <a:avLst/>
          </a:prstGeom>
        </p:spPr>
      </p:pic>
      <p:sp>
        <p:nvSpPr>
          <p:cNvPr id="65" name="Freeform 502">
            <a:extLst>
              <a:ext uri="{FF2B5EF4-FFF2-40B4-BE49-F238E27FC236}">
                <a16:creationId xmlns:a16="http://schemas.microsoft.com/office/drawing/2014/main" id="{30195F29-CC59-400B-8F20-44BF654414AD}"/>
              </a:ext>
            </a:extLst>
          </p:cNvPr>
          <p:cNvSpPr>
            <a:spLocks noEditPoints="1"/>
          </p:cNvSpPr>
          <p:nvPr/>
        </p:nvSpPr>
        <p:spPr bwMode="auto">
          <a:xfrm>
            <a:off x="4639539" y="2312283"/>
            <a:ext cx="2558215" cy="1502962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DAA43F70-00ED-4146-AFDB-A8B9FBCCA49C}"/>
              </a:ext>
            </a:extLst>
          </p:cNvPr>
          <p:cNvSpPr/>
          <p:nvPr/>
        </p:nvSpPr>
        <p:spPr>
          <a:xfrm rot="5400000">
            <a:off x="5679245" y="1951872"/>
            <a:ext cx="367000" cy="170098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94E9513-D090-40CB-B22A-703AEF4C4EBA}"/>
              </a:ext>
            </a:extLst>
          </p:cNvPr>
          <p:cNvSpPr txBox="1"/>
          <p:nvPr/>
        </p:nvSpPr>
        <p:spPr>
          <a:xfrm>
            <a:off x="3013311" y="5470548"/>
            <a:ext cx="3730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TIP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/>
              <a:t>– the default Attribute is Number of Projects: Use this for simple count of Alternatives in your Portfolio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DA8D2FB-8353-4C36-982D-F625A0D706C0}"/>
              </a:ext>
            </a:extLst>
          </p:cNvPr>
          <p:cNvSpPr txBox="1"/>
          <p:nvPr/>
        </p:nvSpPr>
        <p:spPr>
          <a:xfrm>
            <a:off x="7775989" y="1358647"/>
            <a:ext cx="419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Select Create / Metric to add a new tile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3F58021-3110-44C4-9B18-09C4A46A8509}"/>
              </a:ext>
            </a:extLst>
          </p:cNvPr>
          <p:cNvSpPr txBox="1"/>
          <p:nvPr/>
        </p:nvSpPr>
        <p:spPr>
          <a:xfrm>
            <a:off x="7775989" y="2241302"/>
            <a:ext cx="419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Add name – default will use Attribute name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F6277E6-5C8E-4FCF-85DB-F1442C5D38D4}"/>
              </a:ext>
            </a:extLst>
          </p:cNvPr>
          <p:cNvSpPr txBox="1"/>
          <p:nvPr/>
        </p:nvSpPr>
        <p:spPr>
          <a:xfrm>
            <a:off x="7775989" y="3100781"/>
            <a:ext cx="419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Pick an Attribute to aggregate – this will now add up the total from all projects in the Report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43E6006-443A-4032-A530-D8A180D7C38D}"/>
              </a:ext>
            </a:extLst>
          </p:cNvPr>
          <p:cNvSpPr txBox="1"/>
          <p:nvPr/>
        </p:nvSpPr>
        <p:spPr>
          <a:xfrm>
            <a:off x="7775989" y="4126087"/>
            <a:ext cx="419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Total is the default – but you can also use Average, Min or Max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34EFB95-5D57-461C-BDF3-9C8AD7B67DDE}"/>
              </a:ext>
            </a:extLst>
          </p:cNvPr>
          <p:cNvSpPr txBox="1"/>
          <p:nvPr/>
        </p:nvSpPr>
        <p:spPr>
          <a:xfrm>
            <a:off x="7775989" y="4986864"/>
            <a:ext cx="419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Projects will filter based on Lists applied </a:t>
            </a:r>
            <a:r>
              <a:rPr lang="en-GB" b="1" dirty="0"/>
              <a:t>AND</a:t>
            </a:r>
            <a:r>
              <a:rPr lang="en-GB" dirty="0"/>
              <a:t> Kanban steps checked in the tile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CE2171F-D699-4657-83D7-4BF20DC5B043}"/>
              </a:ext>
            </a:extLst>
          </p:cNvPr>
          <p:cNvSpPr txBox="1"/>
          <p:nvPr/>
        </p:nvSpPr>
        <p:spPr>
          <a:xfrm>
            <a:off x="7775989" y="6031667"/>
            <a:ext cx="419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Done to save your new tile</a:t>
            </a:r>
          </a:p>
        </p:txBody>
      </p:sp>
    </p:spTree>
    <p:extLst>
      <p:ext uri="{BB962C8B-B14F-4D97-AF65-F5344CB8AC3E}">
        <p14:creationId xmlns:p14="http://schemas.microsoft.com/office/powerpoint/2010/main" val="2057809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130F78-6D3F-4173-BBF4-459B2578F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04" t="55867"/>
          <a:stretch/>
        </p:blipFill>
        <p:spPr>
          <a:xfrm>
            <a:off x="2916156" y="2148828"/>
            <a:ext cx="6870963" cy="20458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D758ED-DCED-4A74-8D1F-832F5B00DF46}"/>
              </a:ext>
            </a:extLst>
          </p:cNvPr>
          <p:cNvSpPr txBox="1"/>
          <p:nvPr/>
        </p:nvSpPr>
        <p:spPr>
          <a:xfrm>
            <a:off x="1050804" y="1638982"/>
            <a:ext cx="3221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xx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1BC875C-0B56-4CAA-8FAF-4F439720B95E}"/>
              </a:ext>
            </a:extLst>
          </p:cNvPr>
          <p:cNvSpPr txBox="1">
            <a:spLocks/>
          </p:cNvSpPr>
          <p:nvPr/>
        </p:nvSpPr>
        <p:spPr>
          <a:xfrm>
            <a:off x="1459685" y="-48507"/>
            <a:ext cx="105418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/>
              <a:t>Create Reports</a:t>
            </a:r>
            <a:br>
              <a:rPr lang="en-GB" sz="3200" b="1" dirty="0"/>
            </a:br>
            <a:r>
              <a:rPr lang="en-GB" sz="3200" dirty="0"/>
              <a:t>Adding Metrics - Portfolio level goals for Resources &amp; Targets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449D08-BEAB-49EB-924B-31E2B0A80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14" y="1658465"/>
            <a:ext cx="1808685" cy="259754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11AB6AB-0023-43D1-8D65-B27170949880}"/>
              </a:ext>
            </a:extLst>
          </p:cNvPr>
          <p:cNvSpPr/>
          <p:nvPr/>
        </p:nvSpPr>
        <p:spPr>
          <a:xfrm>
            <a:off x="3088441" y="3386324"/>
            <a:ext cx="1143000" cy="634298"/>
          </a:xfrm>
          <a:prstGeom prst="rect">
            <a:avLst/>
          </a:prstGeom>
          <a:noFill/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4E6AAB9-5BB5-4C3F-82E1-B52132180278}"/>
              </a:ext>
            </a:extLst>
          </p:cNvPr>
          <p:cNvCxnSpPr>
            <a:cxnSpLocks/>
          </p:cNvCxnSpPr>
          <p:nvPr/>
        </p:nvCxnSpPr>
        <p:spPr>
          <a:xfrm flipH="1">
            <a:off x="2158439" y="3906158"/>
            <a:ext cx="804410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97A64C5-6446-48BB-9EB2-66C927852DDB}"/>
              </a:ext>
            </a:extLst>
          </p:cNvPr>
          <p:cNvSpPr/>
          <p:nvPr/>
        </p:nvSpPr>
        <p:spPr>
          <a:xfrm>
            <a:off x="6480305" y="3331083"/>
            <a:ext cx="1143000" cy="385240"/>
          </a:xfrm>
          <a:prstGeom prst="rect">
            <a:avLst/>
          </a:prstGeom>
          <a:noFill/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BE27C8-AB28-4C45-A5EE-F45C1DD18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119" y="1658465"/>
            <a:ext cx="2214381" cy="2911825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FCCD4D1-3918-46F5-8FDF-2A43A0C8FCF2}"/>
              </a:ext>
            </a:extLst>
          </p:cNvPr>
          <p:cNvCxnSpPr>
            <a:cxnSpLocks/>
          </p:cNvCxnSpPr>
          <p:nvPr/>
        </p:nvCxnSpPr>
        <p:spPr>
          <a:xfrm flipV="1">
            <a:off x="8896541" y="3580034"/>
            <a:ext cx="717494" cy="1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502">
            <a:extLst>
              <a:ext uri="{FF2B5EF4-FFF2-40B4-BE49-F238E27FC236}">
                <a16:creationId xmlns:a16="http://schemas.microsoft.com/office/drawing/2014/main" id="{3913E05C-0FFF-4821-882F-E26D7C740C0F}"/>
              </a:ext>
            </a:extLst>
          </p:cNvPr>
          <p:cNvSpPr>
            <a:spLocks noEditPoints="1"/>
          </p:cNvSpPr>
          <p:nvPr/>
        </p:nvSpPr>
        <p:spPr bwMode="auto">
          <a:xfrm>
            <a:off x="1307536" y="2867585"/>
            <a:ext cx="1008567" cy="673996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Freeform 502">
            <a:extLst>
              <a:ext uri="{FF2B5EF4-FFF2-40B4-BE49-F238E27FC236}">
                <a16:creationId xmlns:a16="http://schemas.microsoft.com/office/drawing/2014/main" id="{D7E5064C-8F9F-4F6E-8B18-E3173ED35DA8}"/>
              </a:ext>
            </a:extLst>
          </p:cNvPr>
          <p:cNvSpPr>
            <a:spLocks noEditPoints="1"/>
          </p:cNvSpPr>
          <p:nvPr/>
        </p:nvSpPr>
        <p:spPr bwMode="auto">
          <a:xfrm>
            <a:off x="9614035" y="3078070"/>
            <a:ext cx="1008567" cy="300969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9B4299-6F82-44C0-A01F-48CD283021C6}"/>
              </a:ext>
            </a:extLst>
          </p:cNvPr>
          <p:cNvSpPr txBox="1"/>
          <p:nvPr/>
        </p:nvSpPr>
        <p:spPr>
          <a:xfrm>
            <a:off x="253001" y="495169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1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9366CF-5220-4F68-AC60-407F3EBFFD55}"/>
              </a:ext>
            </a:extLst>
          </p:cNvPr>
          <p:cNvSpPr txBox="1"/>
          <p:nvPr/>
        </p:nvSpPr>
        <p:spPr>
          <a:xfrm>
            <a:off x="8129050" y="331842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830868-0066-4262-B4FE-F5A4BABFE983}"/>
              </a:ext>
            </a:extLst>
          </p:cNvPr>
          <p:cNvSpPr txBox="1"/>
          <p:nvPr/>
        </p:nvSpPr>
        <p:spPr>
          <a:xfrm>
            <a:off x="2548036" y="327997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1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17D2FC-506E-4A5D-8CD5-90913784B02C}"/>
              </a:ext>
            </a:extLst>
          </p:cNvPr>
          <p:cNvSpPr txBox="1"/>
          <p:nvPr/>
        </p:nvSpPr>
        <p:spPr>
          <a:xfrm>
            <a:off x="7575299" y="495169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C34E84-41B7-4E1E-8B7B-30DF4CFE02DE}"/>
              </a:ext>
            </a:extLst>
          </p:cNvPr>
          <p:cNvSpPr txBox="1"/>
          <p:nvPr/>
        </p:nvSpPr>
        <p:spPr>
          <a:xfrm>
            <a:off x="825693" y="4951699"/>
            <a:ext cx="3248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MAX</a:t>
            </a:r>
            <a:r>
              <a:rPr lang="en-GB" dirty="0"/>
              <a:t> should be used for </a:t>
            </a:r>
            <a:r>
              <a:rPr lang="en-GB" b="1" dirty="0"/>
              <a:t>Resources</a:t>
            </a:r>
            <a:r>
              <a:rPr lang="en-GB" dirty="0"/>
              <a:t> to mark the upper limit available for the portfolio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F19523-C912-4FEA-96FD-F2272223CA56}"/>
              </a:ext>
            </a:extLst>
          </p:cNvPr>
          <p:cNvSpPr txBox="1"/>
          <p:nvPr/>
        </p:nvSpPr>
        <p:spPr>
          <a:xfrm>
            <a:off x="7989755" y="4951699"/>
            <a:ext cx="3248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MIN</a:t>
            </a:r>
            <a:r>
              <a:rPr lang="en-GB" dirty="0"/>
              <a:t> should be used for </a:t>
            </a:r>
            <a:r>
              <a:rPr lang="en-GB" b="1" dirty="0"/>
              <a:t>Targets </a:t>
            </a:r>
            <a:r>
              <a:rPr lang="en-GB" dirty="0"/>
              <a:t>to mark the minimum contribution for the portfolio </a:t>
            </a:r>
          </a:p>
        </p:txBody>
      </p:sp>
    </p:spTree>
    <p:extLst>
      <p:ext uri="{BB962C8B-B14F-4D97-AF65-F5344CB8AC3E}">
        <p14:creationId xmlns:p14="http://schemas.microsoft.com/office/powerpoint/2010/main" val="528310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2DB69-C0E8-4FF8-864A-92CF47AB9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788" y="4420"/>
            <a:ext cx="10515600" cy="1325563"/>
          </a:xfrm>
        </p:spPr>
        <p:txBody>
          <a:bodyPr>
            <a:noAutofit/>
          </a:bodyPr>
          <a:lstStyle/>
          <a:p>
            <a:pPr algn="r"/>
            <a:r>
              <a:rPr lang="en-GB" sz="3200" b="1" dirty="0"/>
              <a:t>Create Reports</a:t>
            </a:r>
            <a:br>
              <a:rPr lang="en-GB" sz="3200" b="1" dirty="0"/>
            </a:br>
            <a:r>
              <a:rPr lang="en-GB" sz="3200" dirty="0"/>
              <a:t>Column Charts – Set 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CCCC19-8D4D-45C2-9956-FDC59EBDA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78" y="1230668"/>
            <a:ext cx="1371791" cy="18766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9B8F22-B266-4634-9D58-0A3B9E88D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711" y="1324796"/>
            <a:ext cx="4412822" cy="46955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EF0E2F-BEA4-4A1F-B76E-DBAE760702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29" t="-1" r="50666" b="-1"/>
          <a:stretch/>
        </p:blipFill>
        <p:spPr>
          <a:xfrm>
            <a:off x="2816962" y="1686091"/>
            <a:ext cx="2506725" cy="116366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4EBD9A1-12E4-4F1C-9D49-17F547ADF23D}"/>
              </a:ext>
            </a:extLst>
          </p:cNvPr>
          <p:cNvSpPr/>
          <p:nvPr/>
        </p:nvSpPr>
        <p:spPr>
          <a:xfrm>
            <a:off x="7483536" y="4017974"/>
            <a:ext cx="2442244" cy="1557335"/>
          </a:xfrm>
          <a:prstGeom prst="rect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502">
            <a:extLst>
              <a:ext uri="{FF2B5EF4-FFF2-40B4-BE49-F238E27FC236}">
                <a16:creationId xmlns:a16="http://schemas.microsoft.com/office/drawing/2014/main" id="{273FD45C-046B-4804-84C3-2F0B6EF16647}"/>
              </a:ext>
            </a:extLst>
          </p:cNvPr>
          <p:cNvSpPr>
            <a:spLocks noEditPoints="1"/>
          </p:cNvSpPr>
          <p:nvPr/>
        </p:nvSpPr>
        <p:spPr bwMode="auto">
          <a:xfrm>
            <a:off x="7233515" y="1746151"/>
            <a:ext cx="2101715" cy="536183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Freeform 502">
            <a:extLst>
              <a:ext uri="{FF2B5EF4-FFF2-40B4-BE49-F238E27FC236}">
                <a16:creationId xmlns:a16="http://schemas.microsoft.com/office/drawing/2014/main" id="{16F4212A-C7FA-443E-AD63-BF69D54261CF}"/>
              </a:ext>
            </a:extLst>
          </p:cNvPr>
          <p:cNvSpPr>
            <a:spLocks noEditPoints="1"/>
          </p:cNvSpPr>
          <p:nvPr/>
        </p:nvSpPr>
        <p:spPr bwMode="auto">
          <a:xfrm>
            <a:off x="2777765" y="2114715"/>
            <a:ext cx="2101715" cy="536183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8D39C1-79C6-41BA-8A8F-18E2756C766F}"/>
              </a:ext>
            </a:extLst>
          </p:cNvPr>
          <p:cNvSpPr txBox="1"/>
          <p:nvPr/>
        </p:nvSpPr>
        <p:spPr>
          <a:xfrm>
            <a:off x="1026165" y="3448380"/>
            <a:ext cx="454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Create / Column Chart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AEDB09-3243-4C28-8072-805AA011127C}"/>
              </a:ext>
            </a:extLst>
          </p:cNvPr>
          <p:cNvSpPr txBox="1"/>
          <p:nvPr/>
        </p:nvSpPr>
        <p:spPr>
          <a:xfrm>
            <a:off x="817727" y="115704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1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61E162-62B3-4DE4-A3AA-23914871F383}"/>
              </a:ext>
            </a:extLst>
          </p:cNvPr>
          <p:cNvSpPr txBox="1"/>
          <p:nvPr/>
        </p:nvSpPr>
        <p:spPr>
          <a:xfrm>
            <a:off x="5998577" y="1641092"/>
            <a:ext cx="280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8313B2-5417-4677-BF80-369AC2175BFB}"/>
              </a:ext>
            </a:extLst>
          </p:cNvPr>
          <p:cNvSpPr txBox="1"/>
          <p:nvPr/>
        </p:nvSpPr>
        <p:spPr>
          <a:xfrm>
            <a:off x="6866107" y="337781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3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E2F198-D843-4FBD-9C4D-B2F94E7B976F}"/>
              </a:ext>
            </a:extLst>
          </p:cNvPr>
          <p:cNvSpPr txBox="1"/>
          <p:nvPr/>
        </p:nvSpPr>
        <p:spPr>
          <a:xfrm>
            <a:off x="6866107" y="440161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4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0DFF62-98F7-436A-98BF-E81FBA9A3AFD}"/>
              </a:ext>
            </a:extLst>
          </p:cNvPr>
          <p:cNvSpPr/>
          <p:nvPr/>
        </p:nvSpPr>
        <p:spPr>
          <a:xfrm>
            <a:off x="7444339" y="3377819"/>
            <a:ext cx="2802822" cy="509477"/>
          </a:xfrm>
          <a:prstGeom prst="rect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D67AA17-1013-4CC3-8C00-D67684328EEA}"/>
              </a:ext>
            </a:extLst>
          </p:cNvPr>
          <p:cNvCxnSpPr>
            <a:cxnSpLocks/>
          </p:cNvCxnSpPr>
          <p:nvPr/>
        </p:nvCxnSpPr>
        <p:spPr>
          <a:xfrm flipH="1">
            <a:off x="5507650" y="2263139"/>
            <a:ext cx="1358457" cy="5859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E8BC764-3BED-411D-89C0-67BF50607721}"/>
              </a:ext>
            </a:extLst>
          </p:cNvPr>
          <p:cNvSpPr txBox="1"/>
          <p:nvPr/>
        </p:nvSpPr>
        <p:spPr>
          <a:xfrm>
            <a:off x="479964" y="343563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1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9AF97E-55F2-492F-8C97-E28603D3BFC2}"/>
              </a:ext>
            </a:extLst>
          </p:cNvPr>
          <p:cNvSpPr txBox="1"/>
          <p:nvPr/>
        </p:nvSpPr>
        <p:spPr>
          <a:xfrm>
            <a:off x="479964" y="4363082"/>
            <a:ext cx="297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B7BD94E-4419-4B55-B694-00A92CC381CB}"/>
              </a:ext>
            </a:extLst>
          </p:cNvPr>
          <p:cNvSpPr txBox="1"/>
          <p:nvPr/>
        </p:nvSpPr>
        <p:spPr>
          <a:xfrm>
            <a:off x="479964" y="529053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3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6B8F909-B180-41A3-A883-B6DE855C05A4}"/>
              </a:ext>
            </a:extLst>
          </p:cNvPr>
          <p:cNvSpPr txBox="1"/>
          <p:nvPr/>
        </p:nvSpPr>
        <p:spPr>
          <a:xfrm>
            <a:off x="479964" y="621798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4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843612-90FE-4C6A-84B7-93A2C23D7F1F}"/>
              </a:ext>
            </a:extLst>
          </p:cNvPr>
          <p:cNvSpPr txBox="1"/>
          <p:nvPr/>
        </p:nvSpPr>
        <p:spPr>
          <a:xfrm>
            <a:off x="1006327" y="4327850"/>
            <a:ext cx="454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Pick segmentation to use from </a:t>
            </a:r>
            <a:r>
              <a:rPr lang="en-GB" b="1" dirty="0"/>
              <a:t>Group by text Attribute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40235C-0AF8-49BD-94EF-6B574D05BF1A}"/>
              </a:ext>
            </a:extLst>
          </p:cNvPr>
          <p:cNvSpPr txBox="1"/>
          <p:nvPr/>
        </p:nvSpPr>
        <p:spPr>
          <a:xfrm>
            <a:off x="952130" y="5315206"/>
            <a:ext cx="514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brings up all Text Attributes – we recommend to use </a:t>
            </a:r>
            <a:r>
              <a:rPr lang="en-GB" b="1" dirty="0"/>
              <a:t>Pick Value from List</a:t>
            </a:r>
            <a:r>
              <a:rPr lang="en-GB" dirty="0"/>
              <a:t> for set up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219355-C90A-4C18-AFA9-17EF5AF93AE9}"/>
              </a:ext>
            </a:extLst>
          </p:cNvPr>
          <p:cNvSpPr txBox="1"/>
          <p:nvPr/>
        </p:nvSpPr>
        <p:spPr>
          <a:xfrm>
            <a:off x="942069" y="6094875"/>
            <a:ext cx="6163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“Name” describes the Attribute, while “Value” is what appears on the char labels – </a:t>
            </a:r>
            <a:r>
              <a:rPr lang="en-GB" b="1" dirty="0"/>
              <a:t>we recommend having both the same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30F8BE-25A0-41F1-8003-FF5388E871F2}"/>
              </a:ext>
            </a:extLst>
          </p:cNvPr>
          <p:cNvSpPr/>
          <p:nvPr/>
        </p:nvSpPr>
        <p:spPr>
          <a:xfrm>
            <a:off x="861711" y="2171675"/>
            <a:ext cx="1107647" cy="307019"/>
          </a:xfrm>
          <a:prstGeom prst="rect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3C00B8-BC2F-4589-BBDD-2DD3A3A55005}"/>
              </a:ext>
            </a:extLst>
          </p:cNvPr>
          <p:cNvSpPr/>
          <p:nvPr/>
        </p:nvSpPr>
        <p:spPr>
          <a:xfrm>
            <a:off x="7489869" y="4022172"/>
            <a:ext cx="2442244" cy="1557335"/>
          </a:xfrm>
          <a:prstGeom prst="rect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BC99D5B-F6F2-440B-B86E-A3AA6107856D}"/>
              </a:ext>
            </a:extLst>
          </p:cNvPr>
          <p:cNvSpPr/>
          <p:nvPr/>
        </p:nvSpPr>
        <p:spPr>
          <a:xfrm>
            <a:off x="7450672" y="3382017"/>
            <a:ext cx="2802822" cy="509477"/>
          </a:xfrm>
          <a:prstGeom prst="rect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955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2DB69-C0E8-4FF8-864A-92CF47AB9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646" y="-16798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GB" sz="3200" b="1" dirty="0"/>
              <a:t>Create Reports</a:t>
            </a:r>
            <a:br>
              <a:rPr lang="en-GB" sz="3200" b="1" dirty="0"/>
            </a:br>
            <a:r>
              <a:rPr lang="en-GB" sz="3200" dirty="0"/>
              <a:t>Column Charts – Options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64CF81-6741-469A-BA8B-414D5893424C}"/>
              </a:ext>
            </a:extLst>
          </p:cNvPr>
          <p:cNvGrpSpPr/>
          <p:nvPr/>
        </p:nvGrpSpPr>
        <p:grpSpPr>
          <a:xfrm>
            <a:off x="158276" y="488857"/>
            <a:ext cx="2786885" cy="4029557"/>
            <a:chOff x="4846079" y="2263139"/>
            <a:chExt cx="2269804" cy="362978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73587B1-CB80-4AFE-AF47-456CE9E94B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6499"/>
            <a:stretch/>
          </p:blipFill>
          <p:spPr>
            <a:xfrm>
              <a:off x="4846079" y="2263139"/>
              <a:ext cx="2154161" cy="127773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11E1E8-1DA1-4832-8215-9E8613DC98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3325"/>
            <a:stretch/>
          </p:blipFill>
          <p:spPr>
            <a:xfrm>
              <a:off x="4846079" y="3540874"/>
              <a:ext cx="2269804" cy="2352050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45B67152-4729-47BC-A304-27E80C60B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542" y="2607160"/>
            <a:ext cx="4591631" cy="279774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D8259AC-1DD5-4BAD-912C-D572960D0E01}"/>
              </a:ext>
            </a:extLst>
          </p:cNvPr>
          <p:cNvSpPr txBox="1"/>
          <p:nvPr/>
        </p:nvSpPr>
        <p:spPr>
          <a:xfrm>
            <a:off x="118285" y="545515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1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94CA49-235F-40BF-B302-F0F55DF282C3}"/>
              </a:ext>
            </a:extLst>
          </p:cNvPr>
          <p:cNvSpPr txBox="1"/>
          <p:nvPr/>
        </p:nvSpPr>
        <p:spPr>
          <a:xfrm>
            <a:off x="3209888" y="5459813"/>
            <a:ext cx="297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7C96B4-2F74-4C52-A161-F1A4FA74E181}"/>
              </a:ext>
            </a:extLst>
          </p:cNvPr>
          <p:cNvSpPr txBox="1"/>
          <p:nvPr/>
        </p:nvSpPr>
        <p:spPr>
          <a:xfrm>
            <a:off x="7395687" y="545515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3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79A221-7623-4185-88B4-730F656C0D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0646" y="1993565"/>
            <a:ext cx="4494169" cy="2655909"/>
          </a:xfrm>
          <a:prstGeom prst="rect">
            <a:avLst/>
          </a:prstGeom>
        </p:spPr>
      </p:pic>
      <p:sp>
        <p:nvSpPr>
          <p:cNvPr id="30" name="Freeform 502">
            <a:extLst>
              <a:ext uri="{FF2B5EF4-FFF2-40B4-BE49-F238E27FC236}">
                <a16:creationId xmlns:a16="http://schemas.microsoft.com/office/drawing/2014/main" id="{8D5B02BC-8174-458E-952E-AACEE8F463A9}"/>
              </a:ext>
            </a:extLst>
          </p:cNvPr>
          <p:cNvSpPr>
            <a:spLocks noEditPoints="1"/>
          </p:cNvSpPr>
          <p:nvPr/>
        </p:nvSpPr>
        <p:spPr bwMode="auto">
          <a:xfrm>
            <a:off x="1804860" y="2272950"/>
            <a:ext cx="3480561" cy="384525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Freeform 502">
            <a:extLst>
              <a:ext uri="{FF2B5EF4-FFF2-40B4-BE49-F238E27FC236}">
                <a16:creationId xmlns:a16="http://schemas.microsoft.com/office/drawing/2014/main" id="{E75BD442-16B6-43B8-AB15-ADF5FFE4ECE7}"/>
              </a:ext>
            </a:extLst>
          </p:cNvPr>
          <p:cNvSpPr>
            <a:spLocks noEditPoints="1"/>
          </p:cNvSpPr>
          <p:nvPr/>
        </p:nvSpPr>
        <p:spPr bwMode="auto">
          <a:xfrm>
            <a:off x="118285" y="1842491"/>
            <a:ext cx="628607" cy="2729510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F0AA5A0-D37C-4FE7-B229-1D1D7A0ABE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0376" y="1373032"/>
            <a:ext cx="2797981" cy="1945035"/>
          </a:xfrm>
          <a:prstGeom prst="rect">
            <a:avLst/>
          </a:prstGeom>
        </p:spPr>
      </p:pic>
      <p:sp>
        <p:nvSpPr>
          <p:cNvPr id="32" name="Freeform 502">
            <a:extLst>
              <a:ext uri="{FF2B5EF4-FFF2-40B4-BE49-F238E27FC236}">
                <a16:creationId xmlns:a16="http://schemas.microsoft.com/office/drawing/2014/main" id="{2193D872-3476-41B1-A03E-C7FC57126001}"/>
              </a:ext>
            </a:extLst>
          </p:cNvPr>
          <p:cNvSpPr>
            <a:spLocks noEditPoints="1"/>
          </p:cNvSpPr>
          <p:nvPr/>
        </p:nvSpPr>
        <p:spPr bwMode="auto">
          <a:xfrm>
            <a:off x="6335364" y="2077885"/>
            <a:ext cx="3323527" cy="1351935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A5BEC1-22F1-4221-9E0C-4B20D05AF038}"/>
              </a:ext>
            </a:extLst>
          </p:cNvPr>
          <p:cNvSpPr txBox="1"/>
          <p:nvPr/>
        </p:nvSpPr>
        <p:spPr>
          <a:xfrm>
            <a:off x="958200" y="182233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1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0DE0E4-3EAB-4E9E-A80C-F6E792600956}"/>
              </a:ext>
            </a:extLst>
          </p:cNvPr>
          <p:cNvSpPr txBox="1"/>
          <p:nvPr/>
        </p:nvSpPr>
        <p:spPr>
          <a:xfrm>
            <a:off x="5415955" y="2345550"/>
            <a:ext cx="297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276281-ED3D-4EE7-BFF6-8A62BA45CBB7}"/>
              </a:ext>
            </a:extLst>
          </p:cNvPr>
          <p:cNvSpPr txBox="1"/>
          <p:nvPr/>
        </p:nvSpPr>
        <p:spPr>
          <a:xfrm>
            <a:off x="9870199" y="200853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3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EC0210-D4AA-4801-8CB0-DE8CA5BBCA6B}"/>
              </a:ext>
            </a:extLst>
          </p:cNvPr>
          <p:cNvSpPr txBox="1"/>
          <p:nvPr/>
        </p:nvSpPr>
        <p:spPr>
          <a:xfrm>
            <a:off x="571834" y="5455155"/>
            <a:ext cx="2573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</a:t>
            </a:r>
            <a:r>
              <a:rPr lang="en-GB" b="1" dirty="0"/>
              <a:t>Status</a:t>
            </a:r>
            <a:r>
              <a:rPr lang="en-GB" dirty="0"/>
              <a:t> to align Report to the relevant steps in Kanaan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B55C6D0-A69B-4448-9A50-AF3620E3C0D4}"/>
              </a:ext>
            </a:extLst>
          </p:cNvPr>
          <p:cNvSpPr txBox="1"/>
          <p:nvPr/>
        </p:nvSpPr>
        <p:spPr>
          <a:xfrm>
            <a:off x="3733642" y="5455155"/>
            <a:ext cx="3103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Attribute Values will display as a legend – </a:t>
            </a:r>
            <a:r>
              <a:rPr lang="en-GB" b="1" dirty="0"/>
              <a:t>these colour will be use in scatter plots &amp; bubble charts in the rest of the report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0E39C69-BBCA-45EF-9907-A5DA50F729F7}"/>
              </a:ext>
            </a:extLst>
          </p:cNvPr>
          <p:cNvSpPr txBox="1"/>
          <p:nvPr/>
        </p:nvSpPr>
        <p:spPr>
          <a:xfrm>
            <a:off x="7997126" y="5455155"/>
            <a:ext cx="3623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any Attribute to split the data up – for example here we see </a:t>
            </a:r>
            <a:r>
              <a:rPr lang="en-GB" b="1" dirty="0"/>
              <a:t>average project rank</a:t>
            </a:r>
            <a:r>
              <a:rPr lang="en-GB" dirty="0"/>
              <a:t> to show the models with the best projects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53819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C74FC-C5D3-4D68-A7E1-BCAF7130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464" y="88900"/>
            <a:ext cx="10515600" cy="1325563"/>
          </a:xfrm>
        </p:spPr>
        <p:txBody>
          <a:bodyPr>
            <a:noAutofit/>
          </a:bodyPr>
          <a:lstStyle/>
          <a:p>
            <a:pPr algn="r"/>
            <a:r>
              <a:rPr lang="en-GB" sz="3200" b="1" dirty="0"/>
              <a:t>Create Reports</a:t>
            </a:r>
            <a:br>
              <a:rPr lang="en-GB" sz="3200" b="1" dirty="0"/>
            </a:br>
            <a:r>
              <a:rPr lang="en-GB" sz="3200" dirty="0"/>
              <a:t>Bubble Charts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53E201-4408-43DC-875C-5DF46A50C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311" y="1351064"/>
            <a:ext cx="6702283" cy="3955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6A545B-622A-4C68-B307-342E66773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10" y="441894"/>
            <a:ext cx="1581239" cy="2383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A9CEDA-D491-430A-9244-68AF08A3AA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6089"/>
          <a:stretch/>
        </p:blipFill>
        <p:spPr>
          <a:xfrm>
            <a:off x="2280506" y="1337111"/>
            <a:ext cx="2120044" cy="458133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51FB372-274C-4D8A-B530-E96572923D76}"/>
              </a:ext>
            </a:extLst>
          </p:cNvPr>
          <p:cNvSpPr/>
          <p:nvPr/>
        </p:nvSpPr>
        <p:spPr>
          <a:xfrm>
            <a:off x="2280506" y="2808342"/>
            <a:ext cx="2120044" cy="1538937"/>
          </a:xfrm>
          <a:prstGeom prst="rect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8BEEBC-2E38-4083-84FF-E6A53E34D5D1}"/>
              </a:ext>
            </a:extLst>
          </p:cNvPr>
          <p:cNvSpPr/>
          <p:nvPr/>
        </p:nvSpPr>
        <p:spPr>
          <a:xfrm>
            <a:off x="2280506" y="4395621"/>
            <a:ext cx="2120044" cy="1538937"/>
          </a:xfrm>
          <a:prstGeom prst="rect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32218-807F-4227-AA1C-D373451561B0}"/>
              </a:ext>
            </a:extLst>
          </p:cNvPr>
          <p:cNvSpPr/>
          <p:nvPr/>
        </p:nvSpPr>
        <p:spPr>
          <a:xfrm>
            <a:off x="596250" y="1981268"/>
            <a:ext cx="1107647" cy="307019"/>
          </a:xfrm>
          <a:prstGeom prst="rect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B0B32D-1790-4FA7-AF95-8D58FDF6C99B}"/>
              </a:ext>
            </a:extLst>
          </p:cNvPr>
          <p:cNvSpPr txBox="1"/>
          <p:nvPr/>
        </p:nvSpPr>
        <p:spPr>
          <a:xfrm>
            <a:off x="294722" y="3222394"/>
            <a:ext cx="1906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Select Attributes for both </a:t>
            </a:r>
            <a:r>
              <a:rPr lang="en-GB" sz="2000" b="1" dirty="0"/>
              <a:t>Axis &amp; Bubbles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473BC6-8D9A-4EB7-8A1E-90DEDBB6F4B2}"/>
              </a:ext>
            </a:extLst>
          </p:cNvPr>
          <p:cNvSpPr txBox="1"/>
          <p:nvPr/>
        </p:nvSpPr>
        <p:spPr>
          <a:xfrm>
            <a:off x="294721" y="4748966"/>
            <a:ext cx="1906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Add Kanban Status filter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0CB8660-12E0-4A21-96DB-E72D3AAFC603}"/>
              </a:ext>
            </a:extLst>
          </p:cNvPr>
          <p:cNvCxnSpPr>
            <a:cxnSpLocks/>
          </p:cNvCxnSpPr>
          <p:nvPr/>
        </p:nvCxnSpPr>
        <p:spPr>
          <a:xfrm>
            <a:off x="1779145" y="3867815"/>
            <a:ext cx="421589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8CF30F-82AA-46A3-8207-92050548C855}"/>
              </a:ext>
            </a:extLst>
          </p:cNvPr>
          <p:cNvCxnSpPr>
            <a:cxnSpLocks/>
          </p:cNvCxnSpPr>
          <p:nvPr/>
        </p:nvCxnSpPr>
        <p:spPr>
          <a:xfrm>
            <a:off x="1703897" y="5163215"/>
            <a:ext cx="421589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B2B4DBF-078F-4B29-BCBB-14B8340B2F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8388" y="4722870"/>
            <a:ext cx="2968979" cy="17545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BAFA757-4AB5-4C52-BE09-971F3401E952}"/>
              </a:ext>
            </a:extLst>
          </p:cNvPr>
          <p:cNvSpPr txBox="1"/>
          <p:nvPr/>
        </p:nvSpPr>
        <p:spPr>
          <a:xfrm>
            <a:off x="4927311" y="5334394"/>
            <a:ext cx="4092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Chart complete!</a:t>
            </a:r>
            <a:br>
              <a:rPr lang="en-GB" sz="2000" dirty="0"/>
            </a:br>
            <a:br>
              <a:rPr lang="en-GB" sz="2000" dirty="0"/>
            </a:br>
            <a:r>
              <a:rPr lang="en-GB" sz="2000" b="1" dirty="0">
                <a:solidFill>
                  <a:schemeClr val="accent1"/>
                </a:solidFill>
              </a:rPr>
              <a:t>TIP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/>
              <a:t>– Add Text Filter + Column Chart to colour code your Bubbles </a:t>
            </a:r>
          </a:p>
        </p:txBody>
      </p:sp>
    </p:spTree>
    <p:extLst>
      <p:ext uri="{BB962C8B-B14F-4D97-AF65-F5344CB8AC3E}">
        <p14:creationId xmlns:p14="http://schemas.microsoft.com/office/powerpoint/2010/main" val="4142851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904409-57B8-B155-42DD-20254B7F8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46" y="3701225"/>
            <a:ext cx="5321608" cy="284941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38F2CB1-002D-491E-99D3-9EF4361D5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544" y="1202347"/>
            <a:ext cx="5982552" cy="39497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D758ED-DCED-4A74-8D1F-832F5B00DF46}"/>
              </a:ext>
            </a:extLst>
          </p:cNvPr>
          <p:cNvSpPr txBox="1"/>
          <p:nvPr/>
        </p:nvSpPr>
        <p:spPr>
          <a:xfrm>
            <a:off x="2389604" y="1487726"/>
            <a:ext cx="2465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Label your chart &amp; define an X and Y axis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1A154EB-9E80-4137-A2E8-DBF0D0CA013D}"/>
              </a:ext>
            </a:extLst>
          </p:cNvPr>
          <p:cNvCxnSpPr>
            <a:cxnSpLocks/>
          </p:cNvCxnSpPr>
          <p:nvPr/>
        </p:nvCxnSpPr>
        <p:spPr>
          <a:xfrm>
            <a:off x="5191983" y="2991060"/>
            <a:ext cx="666398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44104BD-9BA8-4B2C-B220-342FB73F4D67}"/>
              </a:ext>
            </a:extLst>
          </p:cNvPr>
          <p:cNvSpPr txBox="1"/>
          <p:nvPr/>
        </p:nvSpPr>
        <p:spPr>
          <a:xfrm>
            <a:off x="2372899" y="2782669"/>
            <a:ext cx="2665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Use different shapes for Kanban stages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31F03C-2939-4DC5-8E35-74C85543CC76}"/>
              </a:ext>
            </a:extLst>
          </p:cNvPr>
          <p:cNvCxnSpPr>
            <a:cxnSpLocks/>
          </p:cNvCxnSpPr>
          <p:nvPr/>
        </p:nvCxnSpPr>
        <p:spPr>
          <a:xfrm>
            <a:off x="5084559" y="1779823"/>
            <a:ext cx="666398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3A8ED9A6-C3EF-46D0-AA74-6A05DAD7182E}"/>
              </a:ext>
            </a:extLst>
          </p:cNvPr>
          <p:cNvSpPr txBox="1">
            <a:spLocks/>
          </p:cNvSpPr>
          <p:nvPr/>
        </p:nvSpPr>
        <p:spPr>
          <a:xfrm>
            <a:off x="3872049" y="-48507"/>
            <a:ext cx="81294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/>
              <a:t>Create Reports</a:t>
            </a:r>
            <a:br>
              <a:rPr lang="en-GB" sz="3200" b="1" dirty="0"/>
            </a:br>
            <a:r>
              <a:rPr lang="en-GB" sz="3200" dirty="0"/>
              <a:t>Scatter Plots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0F0EC3-456E-447D-AC76-96081F9EC24A}"/>
              </a:ext>
            </a:extLst>
          </p:cNvPr>
          <p:cNvSpPr txBox="1"/>
          <p:nvPr/>
        </p:nvSpPr>
        <p:spPr>
          <a:xfrm>
            <a:off x="-2568777" y="323832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2"/>
                </a:solidFill>
              </a:rPr>
              <a:t>1</a:t>
            </a:r>
            <a:endParaRPr lang="en-GB" b="1" dirty="0">
              <a:solidFill>
                <a:schemeClr val="bg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272810-A06B-4222-8D0B-395C87C7B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394" y="470836"/>
            <a:ext cx="1595534" cy="18931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230367-4870-43B8-96E5-559BA326C287}"/>
              </a:ext>
            </a:extLst>
          </p:cNvPr>
          <p:cNvSpPr/>
          <p:nvPr/>
        </p:nvSpPr>
        <p:spPr>
          <a:xfrm>
            <a:off x="559626" y="861518"/>
            <a:ext cx="1186382" cy="340829"/>
          </a:xfrm>
          <a:prstGeom prst="rect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 502">
            <a:extLst>
              <a:ext uri="{FF2B5EF4-FFF2-40B4-BE49-F238E27FC236}">
                <a16:creationId xmlns:a16="http://schemas.microsoft.com/office/drawing/2014/main" id="{BA44936E-86BF-43BE-9512-BCA92E930879}"/>
              </a:ext>
            </a:extLst>
          </p:cNvPr>
          <p:cNvSpPr>
            <a:spLocks noEditPoints="1"/>
          </p:cNvSpPr>
          <p:nvPr/>
        </p:nvSpPr>
        <p:spPr bwMode="auto">
          <a:xfrm>
            <a:off x="8309349" y="2617535"/>
            <a:ext cx="2216190" cy="2120120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49DA8CF-4F63-45AB-99B3-85B365086B28}"/>
              </a:ext>
            </a:extLst>
          </p:cNvPr>
          <p:cNvCxnSpPr>
            <a:cxnSpLocks/>
          </p:cNvCxnSpPr>
          <p:nvPr/>
        </p:nvCxnSpPr>
        <p:spPr>
          <a:xfrm flipH="1">
            <a:off x="5222683" y="4896060"/>
            <a:ext cx="1128311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1997B87E-C377-4C49-AE96-13AA2AACBA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1233" y="5273470"/>
            <a:ext cx="2488612" cy="147069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EF9FF59-E938-4E02-982B-B97F95DD58C4}"/>
              </a:ext>
            </a:extLst>
          </p:cNvPr>
          <p:cNvSpPr txBox="1"/>
          <p:nvPr/>
        </p:nvSpPr>
        <p:spPr>
          <a:xfrm>
            <a:off x="5525182" y="5317639"/>
            <a:ext cx="4092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Chart complete!</a:t>
            </a:r>
            <a:br>
              <a:rPr lang="en-GB" sz="2000" dirty="0"/>
            </a:br>
            <a:br>
              <a:rPr lang="en-GB" sz="2000" dirty="0"/>
            </a:br>
            <a:r>
              <a:rPr lang="en-GB" sz="2000" b="1" dirty="0">
                <a:solidFill>
                  <a:schemeClr val="accent1"/>
                </a:solidFill>
              </a:rPr>
              <a:t>TIP</a:t>
            </a:r>
            <a:r>
              <a:rPr lang="en-GB" sz="2000" dirty="0"/>
              <a:t> – Add Text Filter + Column Chart to colour code your Bubbles </a:t>
            </a:r>
          </a:p>
        </p:txBody>
      </p:sp>
    </p:spTree>
    <p:extLst>
      <p:ext uri="{BB962C8B-B14F-4D97-AF65-F5344CB8AC3E}">
        <p14:creationId xmlns:p14="http://schemas.microsoft.com/office/powerpoint/2010/main" val="2262539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87320F-ADAF-4330-AB53-20A207FA57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46"/>
          <a:stretch/>
        </p:blipFill>
        <p:spPr>
          <a:xfrm>
            <a:off x="144898" y="4663842"/>
            <a:ext cx="3699604" cy="199740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3E326E6-46A8-4AC7-BDF2-1954611553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05176" y="163808"/>
            <a:ext cx="86772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/>
              <a:t>Create Reports</a:t>
            </a:r>
            <a:br>
              <a:rPr lang="en-GB" sz="3200" b="1" dirty="0"/>
            </a:br>
            <a:r>
              <a:rPr lang="en-GB" sz="3200" dirty="0"/>
              <a:t>Build an efficient frontier / view value cumulatively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793CB2-70AA-4457-93F8-3149551BC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463" y="1489371"/>
            <a:ext cx="4864350" cy="30481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D6664F-8606-4967-856D-C6EEC3898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773" y="1489371"/>
            <a:ext cx="3515952" cy="255875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A497B2-BF01-4403-881C-D128F8B9F8C6}"/>
              </a:ext>
            </a:extLst>
          </p:cNvPr>
          <p:cNvCxnSpPr>
            <a:cxnSpLocks/>
          </p:cNvCxnSpPr>
          <p:nvPr/>
        </p:nvCxnSpPr>
        <p:spPr>
          <a:xfrm>
            <a:off x="7015598" y="1806536"/>
            <a:ext cx="421589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C693BC3-CD11-4DA9-BE51-48265AF56EB8}"/>
              </a:ext>
            </a:extLst>
          </p:cNvPr>
          <p:cNvSpPr/>
          <p:nvPr/>
        </p:nvSpPr>
        <p:spPr>
          <a:xfrm>
            <a:off x="6659581" y="1670861"/>
            <a:ext cx="273157" cy="214199"/>
          </a:xfrm>
          <a:prstGeom prst="rect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8F98F-DD84-41A3-9B7B-F7A2F0C94456}"/>
              </a:ext>
            </a:extLst>
          </p:cNvPr>
          <p:cNvSpPr txBox="1"/>
          <p:nvPr/>
        </p:nvSpPr>
        <p:spPr>
          <a:xfrm>
            <a:off x="4486274" y="4574525"/>
            <a:ext cx="7648576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Cumulative axis function </a:t>
            </a:r>
            <a:r>
              <a:rPr lang="en-GB" sz="2000" dirty="0"/>
              <a:t>will order your data according to metric selected and turn it into a cumulative total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This means you can see the </a:t>
            </a:r>
            <a:r>
              <a:rPr lang="en-GB" sz="2000" b="1" dirty="0"/>
              <a:t>efficient frontier</a:t>
            </a:r>
            <a:endParaRPr lang="en-GB" sz="2000" dirty="0"/>
          </a:p>
          <a:p>
            <a:endParaRPr lang="en-GB" sz="2000" b="1" dirty="0"/>
          </a:p>
          <a:p>
            <a:r>
              <a:rPr lang="en-GB" sz="2000" b="1" dirty="0">
                <a:solidFill>
                  <a:schemeClr val="accent1"/>
                </a:solidFill>
              </a:rPr>
              <a:t>TIP</a:t>
            </a:r>
            <a:r>
              <a:rPr lang="en-GB" sz="2000" b="1" dirty="0">
                <a:solidFill>
                  <a:schemeClr val="bg2"/>
                </a:solidFill>
              </a:rPr>
              <a:t> </a:t>
            </a:r>
            <a:r>
              <a:rPr lang="en-GB" sz="2000" b="1" dirty="0"/>
              <a:t>– </a:t>
            </a:r>
            <a:r>
              <a:rPr lang="en-GB" sz="2000" dirty="0"/>
              <a:t>Create calculated attribute for </a:t>
            </a:r>
            <a:r>
              <a:rPr lang="en-GB" sz="2000" b="1" dirty="0"/>
              <a:t>value for money </a:t>
            </a:r>
            <a:r>
              <a:rPr lang="en-GB" sz="2000" dirty="0"/>
              <a:t>to get this view</a:t>
            </a:r>
            <a:br>
              <a:rPr lang="en-GB" sz="2000" dirty="0"/>
            </a:br>
            <a:endParaRPr lang="en-GB" sz="20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BB87C01-9ADD-4C84-8F81-2DBFBDD9EE5D}"/>
              </a:ext>
            </a:extLst>
          </p:cNvPr>
          <p:cNvCxnSpPr>
            <a:cxnSpLocks/>
          </p:cNvCxnSpPr>
          <p:nvPr/>
        </p:nvCxnSpPr>
        <p:spPr>
          <a:xfrm flipH="1">
            <a:off x="3382814" y="5997536"/>
            <a:ext cx="461688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740A72D-F565-4443-A938-42CE6BB220CB}"/>
              </a:ext>
            </a:extLst>
          </p:cNvPr>
          <p:cNvCxnSpPr>
            <a:cxnSpLocks/>
          </p:cNvCxnSpPr>
          <p:nvPr/>
        </p:nvCxnSpPr>
        <p:spPr>
          <a:xfrm flipV="1">
            <a:off x="10054992" y="2708540"/>
            <a:ext cx="0" cy="72046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93B4A0A-70CA-42E8-B1BC-20317794CD20}"/>
              </a:ext>
            </a:extLst>
          </p:cNvPr>
          <p:cNvSpPr/>
          <p:nvPr/>
        </p:nvSpPr>
        <p:spPr>
          <a:xfrm>
            <a:off x="8954650" y="2014880"/>
            <a:ext cx="1675250" cy="594970"/>
          </a:xfrm>
          <a:prstGeom prst="rect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EDADB63-3939-4180-8D5A-3B32365B44EA}"/>
              </a:ext>
            </a:extLst>
          </p:cNvPr>
          <p:cNvCxnSpPr>
            <a:cxnSpLocks/>
          </p:cNvCxnSpPr>
          <p:nvPr/>
        </p:nvCxnSpPr>
        <p:spPr>
          <a:xfrm flipV="1">
            <a:off x="4070561" y="3013450"/>
            <a:ext cx="0" cy="60605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53D95DB-400C-478C-85A0-44B942D98542}"/>
              </a:ext>
            </a:extLst>
          </p:cNvPr>
          <p:cNvCxnSpPr/>
          <p:nvPr/>
        </p:nvCxnSpPr>
        <p:spPr>
          <a:xfrm>
            <a:off x="4095750" y="2876550"/>
            <a:ext cx="219075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F58D55F-56D0-462A-A719-E0DBE6266833}"/>
              </a:ext>
            </a:extLst>
          </p:cNvPr>
          <p:cNvSpPr txBox="1"/>
          <p:nvPr/>
        </p:nvSpPr>
        <p:spPr>
          <a:xfrm flipH="1">
            <a:off x="3808120" y="2609850"/>
            <a:ext cx="38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11D936-B6B3-4ECA-95D7-114E50A9B0C2}"/>
              </a:ext>
            </a:extLst>
          </p:cNvPr>
          <p:cNvSpPr txBox="1"/>
          <p:nvPr/>
        </p:nvSpPr>
        <p:spPr>
          <a:xfrm flipH="1">
            <a:off x="4061472" y="6090580"/>
            <a:ext cx="38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4CA9453-725B-4A37-AA77-F7364DAD97CD}"/>
              </a:ext>
            </a:extLst>
          </p:cNvPr>
          <p:cNvSpPr txBox="1"/>
          <p:nvPr/>
        </p:nvSpPr>
        <p:spPr>
          <a:xfrm flipH="1">
            <a:off x="4061472" y="4663842"/>
            <a:ext cx="38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4FEFBE-36B5-405F-8AB5-6566C2C59DF4}"/>
              </a:ext>
            </a:extLst>
          </p:cNvPr>
          <p:cNvSpPr txBox="1"/>
          <p:nvPr/>
        </p:nvSpPr>
        <p:spPr>
          <a:xfrm flipH="1">
            <a:off x="4061472" y="5466884"/>
            <a:ext cx="38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FC44EE6-78AC-454D-9CA3-591F79D93161}"/>
              </a:ext>
            </a:extLst>
          </p:cNvPr>
          <p:cNvSpPr txBox="1"/>
          <p:nvPr/>
        </p:nvSpPr>
        <p:spPr>
          <a:xfrm flipH="1">
            <a:off x="8450810" y="1879914"/>
            <a:ext cx="38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155198-B2FB-43C0-A484-DBB78304F510}"/>
              </a:ext>
            </a:extLst>
          </p:cNvPr>
          <p:cNvSpPr txBox="1"/>
          <p:nvPr/>
        </p:nvSpPr>
        <p:spPr>
          <a:xfrm>
            <a:off x="896985" y="4445659"/>
            <a:ext cx="457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11254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71498B7-925C-932D-B931-78C5038ED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097" y="1473320"/>
            <a:ext cx="1414082" cy="341632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3E326E6-46A8-4AC7-BDF2-1954611553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03458" y="147757"/>
            <a:ext cx="81294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/>
              <a:t>Create Reports</a:t>
            </a:r>
            <a:br>
              <a:rPr lang="en-GB" sz="3200" b="1" dirty="0"/>
            </a:br>
            <a:r>
              <a:rPr lang="en-GB" sz="3200" dirty="0"/>
              <a:t>Tips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A56AE0-5952-47B9-A66B-773B3CAE6AEC}"/>
              </a:ext>
            </a:extLst>
          </p:cNvPr>
          <p:cNvSpPr/>
          <p:nvPr/>
        </p:nvSpPr>
        <p:spPr>
          <a:xfrm>
            <a:off x="9822055" y="1851433"/>
            <a:ext cx="1008175" cy="261792"/>
          </a:xfrm>
          <a:prstGeom prst="rect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C83401-6A48-4F38-960A-878142FA561F}"/>
              </a:ext>
            </a:extLst>
          </p:cNvPr>
          <p:cNvSpPr txBox="1"/>
          <p:nvPr/>
        </p:nvSpPr>
        <p:spPr>
          <a:xfrm>
            <a:off x="923030" y="1851433"/>
            <a:ext cx="7502401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Use </a:t>
            </a:r>
            <a:r>
              <a:rPr lang="en-GB" sz="2400" b="1" dirty="0"/>
              <a:t>Clone</a:t>
            </a:r>
            <a:r>
              <a:rPr lang="en-GB" sz="2400" dirty="0"/>
              <a:t> function to copy charts quickly</a:t>
            </a:r>
          </a:p>
          <a:p>
            <a:endParaRPr lang="en-GB" sz="2400" dirty="0"/>
          </a:p>
          <a:p>
            <a:r>
              <a:rPr lang="en-GB" sz="2400" dirty="0"/>
              <a:t>Use </a:t>
            </a:r>
            <a:r>
              <a:rPr lang="en-GB" sz="2400" b="1" dirty="0"/>
              <a:t>Move Up/Down </a:t>
            </a:r>
            <a:r>
              <a:rPr lang="en-GB" sz="2400" dirty="0"/>
              <a:t>function to shift components around</a:t>
            </a:r>
            <a:br>
              <a:rPr lang="en-GB" sz="2400" dirty="0"/>
            </a:br>
            <a:endParaRPr lang="en-GB" sz="2400" dirty="0"/>
          </a:p>
          <a:p>
            <a:r>
              <a:rPr lang="en-GB" sz="2400" dirty="0"/>
              <a:t>Change </a:t>
            </a:r>
            <a:r>
              <a:rPr lang="en-GB" sz="2400" b="1" dirty="0"/>
              <a:t>Chart Size </a:t>
            </a:r>
            <a:r>
              <a:rPr lang="en-GB" sz="2400" dirty="0"/>
              <a:t>/ Metric where data is complex or just for a better format</a:t>
            </a:r>
          </a:p>
          <a:p>
            <a:endParaRPr lang="en-GB" sz="2400" dirty="0"/>
          </a:p>
          <a:p>
            <a:r>
              <a:rPr lang="en-GB" sz="2400" dirty="0"/>
              <a:t>Click on </a:t>
            </a:r>
            <a:r>
              <a:rPr lang="en-GB" sz="2400" b="1" dirty="0"/>
              <a:t>Legend</a:t>
            </a:r>
            <a:r>
              <a:rPr lang="en-GB" sz="2400" dirty="0"/>
              <a:t> to see key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F60D7A-5241-68B1-3EA2-53DC204B3515}"/>
              </a:ext>
            </a:extLst>
          </p:cNvPr>
          <p:cNvSpPr/>
          <p:nvPr/>
        </p:nvSpPr>
        <p:spPr>
          <a:xfrm>
            <a:off x="9826973" y="2544609"/>
            <a:ext cx="1008175" cy="581338"/>
          </a:xfrm>
          <a:prstGeom prst="rect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0302E7-9CEB-AC4A-883D-62C6521400D9}"/>
              </a:ext>
            </a:extLst>
          </p:cNvPr>
          <p:cNvSpPr/>
          <p:nvPr/>
        </p:nvSpPr>
        <p:spPr>
          <a:xfrm>
            <a:off x="9836803" y="3225511"/>
            <a:ext cx="1008175" cy="1148051"/>
          </a:xfrm>
          <a:prstGeom prst="rect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AFEA40-2DBD-98B6-4E9E-1FA15834F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313" y="4267375"/>
            <a:ext cx="3655784" cy="2272515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D263CDE-5C34-3CC1-8A16-DC190797BA20}"/>
              </a:ext>
            </a:extLst>
          </p:cNvPr>
          <p:cNvCxnSpPr>
            <a:cxnSpLocks/>
          </p:cNvCxnSpPr>
          <p:nvPr/>
        </p:nvCxnSpPr>
        <p:spPr>
          <a:xfrm>
            <a:off x="8602010" y="2118028"/>
            <a:ext cx="620130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6C73DE5-38CE-C9ED-C03E-EF5250C754A8}"/>
              </a:ext>
            </a:extLst>
          </p:cNvPr>
          <p:cNvCxnSpPr>
            <a:cxnSpLocks/>
          </p:cNvCxnSpPr>
          <p:nvPr/>
        </p:nvCxnSpPr>
        <p:spPr>
          <a:xfrm>
            <a:off x="8602010" y="2835278"/>
            <a:ext cx="620130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EA3B375-0AE2-2283-F83D-545247265E82}"/>
              </a:ext>
            </a:extLst>
          </p:cNvPr>
          <p:cNvCxnSpPr>
            <a:cxnSpLocks/>
          </p:cNvCxnSpPr>
          <p:nvPr/>
        </p:nvCxnSpPr>
        <p:spPr>
          <a:xfrm>
            <a:off x="4769647" y="4744557"/>
            <a:ext cx="521065" cy="290165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C84685-B8E1-11AD-54FD-E2665254C248}"/>
              </a:ext>
            </a:extLst>
          </p:cNvPr>
          <p:cNvCxnSpPr>
            <a:cxnSpLocks/>
          </p:cNvCxnSpPr>
          <p:nvPr/>
        </p:nvCxnSpPr>
        <p:spPr>
          <a:xfrm>
            <a:off x="8602010" y="3602698"/>
            <a:ext cx="620130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744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E7C10-9870-4387-9EBE-142F2A3C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987" y="71627"/>
            <a:ext cx="8129451" cy="1325563"/>
          </a:xfrm>
        </p:spPr>
        <p:txBody>
          <a:bodyPr>
            <a:normAutofit/>
          </a:bodyPr>
          <a:lstStyle/>
          <a:p>
            <a:pPr algn="r"/>
            <a:r>
              <a:rPr lang="en-GB" sz="3200" b="1" dirty="0"/>
              <a:t>Checklist before building Reports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AD9C2-AAED-40B7-8CED-3612B2A994E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34075" y="1321679"/>
            <a:ext cx="8442961" cy="4372674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Value Scores are written to Database from Ranking – core AHP model plus Scenarios if required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Additional Project Data has been collected + reviewed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Lists are set up for each Department &amp; Portfolio being reviewed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Text Attributes (pick from list) are in place support portfolio analysis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Calculated Attributes – esp. Value for Money – are set up including a scaling factor where appropriate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Kanban is set up for modelling – including Lists based on status for easy filtering</a:t>
            </a:r>
          </a:p>
        </p:txBody>
      </p:sp>
      <p:pic>
        <p:nvPicPr>
          <p:cNvPr id="6" name="Graphic 5" descr="Clipboard Partially Checked outline">
            <a:extLst>
              <a:ext uri="{FF2B5EF4-FFF2-40B4-BE49-F238E27FC236}">
                <a16:creationId xmlns:a16="http://schemas.microsoft.com/office/drawing/2014/main" id="{FA105B1C-9C7B-40FA-AC41-0B79DDB28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53046" y="1321679"/>
            <a:ext cx="3679561" cy="367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98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80517D-2D94-48EB-A773-2764CC2A9E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63"/>
          <a:stretch/>
        </p:blipFill>
        <p:spPr>
          <a:xfrm>
            <a:off x="237351" y="3825875"/>
            <a:ext cx="11717297" cy="266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1912AA-2AD9-4C70-8D6C-4573B628B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43" y="-11113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GB" sz="3200" b="1" dirty="0"/>
              <a:t>Create Reports</a:t>
            </a:r>
            <a:br>
              <a:rPr lang="en-GB" sz="3200" b="1" dirty="0"/>
            </a:br>
            <a:r>
              <a:rPr lang="en-GB" sz="3200" dirty="0"/>
              <a:t>Grid View Set – Select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E78882-4620-4734-A827-25D231879A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31" t="20718" r="53220" b="17403"/>
          <a:stretch/>
        </p:blipFill>
        <p:spPr>
          <a:xfrm>
            <a:off x="10490255" y="2152450"/>
            <a:ext cx="954031" cy="1289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74C6F9-1898-4ECD-9B8D-AD0870ACFA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7"/>
          <a:stretch/>
        </p:blipFill>
        <p:spPr>
          <a:xfrm>
            <a:off x="460432" y="365125"/>
            <a:ext cx="3613035" cy="3319846"/>
          </a:xfrm>
          <a:prstGeom prst="rect">
            <a:avLst/>
          </a:prstGeom>
        </p:spPr>
      </p:pic>
      <p:sp>
        <p:nvSpPr>
          <p:cNvPr id="9" name="Freeform 502">
            <a:extLst>
              <a:ext uri="{FF2B5EF4-FFF2-40B4-BE49-F238E27FC236}">
                <a16:creationId xmlns:a16="http://schemas.microsoft.com/office/drawing/2014/main" id="{7600BC77-801F-4866-A7FD-B4FAA822807F}"/>
              </a:ext>
            </a:extLst>
          </p:cNvPr>
          <p:cNvSpPr>
            <a:spLocks noEditPoints="1"/>
          </p:cNvSpPr>
          <p:nvPr/>
        </p:nvSpPr>
        <p:spPr bwMode="auto">
          <a:xfrm>
            <a:off x="11277599" y="3804034"/>
            <a:ext cx="333375" cy="574291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reeform 502">
            <a:extLst>
              <a:ext uri="{FF2B5EF4-FFF2-40B4-BE49-F238E27FC236}">
                <a16:creationId xmlns:a16="http://schemas.microsoft.com/office/drawing/2014/main" id="{CF35DF26-07AC-4005-9166-7F9B9D59E3AF}"/>
              </a:ext>
            </a:extLst>
          </p:cNvPr>
          <p:cNvSpPr>
            <a:spLocks noEditPoints="1"/>
          </p:cNvSpPr>
          <p:nvPr/>
        </p:nvSpPr>
        <p:spPr bwMode="auto">
          <a:xfrm>
            <a:off x="227157" y="420647"/>
            <a:ext cx="725344" cy="3627477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Freeform 502">
            <a:extLst>
              <a:ext uri="{FF2B5EF4-FFF2-40B4-BE49-F238E27FC236}">
                <a16:creationId xmlns:a16="http://schemas.microsoft.com/office/drawing/2014/main" id="{95EE8E86-40DA-4F84-BD72-3AFB8923064C}"/>
              </a:ext>
            </a:extLst>
          </p:cNvPr>
          <p:cNvSpPr>
            <a:spLocks noEditPoints="1"/>
          </p:cNvSpPr>
          <p:nvPr/>
        </p:nvSpPr>
        <p:spPr bwMode="auto">
          <a:xfrm>
            <a:off x="2973087" y="3229743"/>
            <a:ext cx="1025151" cy="574291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D07E23-7072-4BA8-805A-2AB91F19972F}"/>
              </a:ext>
            </a:extLst>
          </p:cNvPr>
          <p:cNvCxnSpPr>
            <a:cxnSpLocks/>
          </p:cNvCxnSpPr>
          <p:nvPr/>
        </p:nvCxnSpPr>
        <p:spPr>
          <a:xfrm>
            <a:off x="2234967" y="3429000"/>
            <a:ext cx="0" cy="821607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E602D5F-8E65-4BAF-B83C-D94A4E3745CA}"/>
              </a:ext>
            </a:extLst>
          </p:cNvPr>
          <p:cNvSpPr txBox="1"/>
          <p:nvPr/>
        </p:nvSpPr>
        <p:spPr>
          <a:xfrm>
            <a:off x="4345797" y="1133198"/>
            <a:ext cx="6236475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Scroll down </a:t>
            </a:r>
            <a:r>
              <a:rPr lang="en-GB" sz="2000" dirty="0"/>
              <a:t>the screen to the Grid view of Projects</a:t>
            </a:r>
          </a:p>
          <a:p>
            <a:endParaRPr lang="en-GB" sz="2000" dirty="0"/>
          </a:p>
          <a:p>
            <a:r>
              <a:rPr lang="en-GB" sz="2000" dirty="0"/>
              <a:t>Hit the </a:t>
            </a:r>
            <a:r>
              <a:rPr lang="en-GB" sz="2000" b="1" dirty="0"/>
              <a:t>Edit icon </a:t>
            </a:r>
            <a:r>
              <a:rPr lang="en-GB" sz="2000" dirty="0"/>
              <a:t>to select Attributes &amp; Confirm</a:t>
            </a:r>
          </a:p>
          <a:p>
            <a:endParaRPr lang="en-GB" sz="2000" dirty="0"/>
          </a:p>
          <a:p>
            <a:r>
              <a:rPr lang="en-GB" sz="2000" b="1" dirty="0"/>
              <a:t>Attribute data </a:t>
            </a:r>
            <a:r>
              <a:rPr lang="en-GB" sz="2000" dirty="0"/>
              <a:t>is now shown for all projects included</a:t>
            </a:r>
            <a:br>
              <a:rPr lang="en-GB" sz="2000" dirty="0"/>
            </a:br>
            <a:endParaRPr lang="en-GB" sz="2000" dirty="0"/>
          </a:p>
          <a:p>
            <a:r>
              <a:rPr lang="en-GB" sz="2000" b="1" dirty="0">
                <a:solidFill>
                  <a:schemeClr val="accent1"/>
                </a:solidFill>
              </a:rPr>
              <a:t>TIP</a:t>
            </a:r>
            <a:r>
              <a:rPr lang="en-GB" sz="2000" dirty="0"/>
              <a:t> – this list is filtered by Lists: if you can’t see you project check your Lists!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6EB9737-BC59-4899-84AA-1365463ACD7C}"/>
              </a:ext>
            </a:extLst>
          </p:cNvPr>
          <p:cNvCxnSpPr>
            <a:cxnSpLocks/>
          </p:cNvCxnSpPr>
          <p:nvPr/>
        </p:nvCxnSpPr>
        <p:spPr>
          <a:xfrm flipH="1" flipV="1">
            <a:off x="11182810" y="3252741"/>
            <a:ext cx="189578" cy="587062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638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DF2023-341D-48E7-B2C1-06FDF999B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870" y="4642665"/>
            <a:ext cx="2229130" cy="160360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3E326E6-46A8-4AC7-BDF2-1954611553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43250" y="183936"/>
            <a:ext cx="88582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/>
              <a:t>Create Reports</a:t>
            </a:r>
            <a:br>
              <a:rPr lang="en-GB" sz="3200" b="1" dirty="0"/>
            </a:br>
            <a:r>
              <a:rPr lang="en-GB" sz="3200" dirty="0"/>
              <a:t>Grid View – Customise Settings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974CC6-FFC7-4941-BED7-CC4D4960E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752" t="4372" r="25092" b="45371"/>
          <a:stretch/>
        </p:blipFill>
        <p:spPr>
          <a:xfrm>
            <a:off x="8857323" y="1398598"/>
            <a:ext cx="1400175" cy="18859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E10BD5-2066-41CC-BCF0-47AD02D7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09" y="1475661"/>
            <a:ext cx="6701779" cy="25665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6166C6-16ED-4707-A68D-0BF583DC7972}"/>
              </a:ext>
            </a:extLst>
          </p:cNvPr>
          <p:cNvSpPr/>
          <p:nvPr/>
        </p:nvSpPr>
        <p:spPr>
          <a:xfrm>
            <a:off x="6819487" y="1808750"/>
            <a:ext cx="266700" cy="395132"/>
          </a:xfrm>
          <a:prstGeom prst="rect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A9EDDCE-68CC-4B4A-A19C-B8C86922AC80}"/>
              </a:ext>
            </a:extLst>
          </p:cNvPr>
          <p:cNvCxnSpPr>
            <a:cxnSpLocks/>
          </p:cNvCxnSpPr>
          <p:nvPr/>
        </p:nvCxnSpPr>
        <p:spPr>
          <a:xfrm>
            <a:off x="7323726" y="2138402"/>
            <a:ext cx="620130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8820714-7423-4021-AAD7-0C7D3426CD40}"/>
              </a:ext>
            </a:extLst>
          </p:cNvPr>
          <p:cNvSpPr txBox="1"/>
          <p:nvPr/>
        </p:nvSpPr>
        <p:spPr>
          <a:xfrm>
            <a:off x="10359388" y="1403147"/>
            <a:ext cx="1676075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Click the action button </a:t>
            </a:r>
            <a:r>
              <a:rPr lang="en-GB" sz="2000" dirty="0"/>
              <a:t>to bring up analysis options for your data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F70232-A3ED-48A9-9F02-8992B8299D8B}"/>
              </a:ext>
            </a:extLst>
          </p:cNvPr>
          <p:cNvSpPr txBox="1"/>
          <p:nvPr/>
        </p:nvSpPr>
        <p:spPr>
          <a:xfrm flipH="1">
            <a:off x="8427710" y="1475661"/>
            <a:ext cx="423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B006F9-AED1-4326-A643-59986F0A4797}"/>
              </a:ext>
            </a:extLst>
          </p:cNvPr>
          <p:cNvSpPr txBox="1"/>
          <p:nvPr/>
        </p:nvSpPr>
        <p:spPr>
          <a:xfrm flipH="1">
            <a:off x="8447775" y="1941464"/>
            <a:ext cx="38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4B9C03-E29D-4B41-B4AD-E8C3F15BFDFC}"/>
              </a:ext>
            </a:extLst>
          </p:cNvPr>
          <p:cNvSpPr txBox="1"/>
          <p:nvPr/>
        </p:nvSpPr>
        <p:spPr>
          <a:xfrm flipH="1">
            <a:off x="8447775" y="2341574"/>
            <a:ext cx="38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83BD5D-BB24-4DA6-99C0-D04326C27101}"/>
              </a:ext>
            </a:extLst>
          </p:cNvPr>
          <p:cNvSpPr txBox="1"/>
          <p:nvPr/>
        </p:nvSpPr>
        <p:spPr>
          <a:xfrm flipH="1">
            <a:off x="8438250" y="2808299"/>
            <a:ext cx="38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98DC0A-4177-46E1-A7F8-7C7C04366592}"/>
              </a:ext>
            </a:extLst>
          </p:cNvPr>
          <p:cNvSpPr txBox="1"/>
          <p:nvPr/>
        </p:nvSpPr>
        <p:spPr>
          <a:xfrm flipH="1">
            <a:off x="708645" y="4640299"/>
            <a:ext cx="346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1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1532E1A-919B-429A-AF12-69A75AFD73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14" y="4982552"/>
            <a:ext cx="1236454" cy="169237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FE89B68-DE2E-468D-95A7-6948667FDAF6}"/>
              </a:ext>
            </a:extLst>
          </p:cNvPr>
          <p:cNvSpPr txBox="1"/>
          <p:nvPr/>
        </p:nvSpPr>
        <p:spPr>
          <a:xfrm flipH="1">
            <a:off x="5572845" y="1488627"/>
            <a:ext cx="38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D7E4BB6-A644-4278-844B-14964F23C198}"/>
              </a:ext>
            </a:extLst>
          </p:cNvPr>
          <p:cNvSpPr txBox="1"/>
          <p:nvPr/>
        </p:nvSpPr>
        <p:spPr>
          <a:xfrm flipH="1">
            <a:off x="3855140" y="1488627"/>
            <a:ext cx="741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99B8D4-26C8-4958-8386-4AD00D3A1A35}"/>
              </a:ext>
            </a:extLst>
          </p:cNvPr>
          <p:cNvSpPr txBox="1"/>
          <p:nvPr/>
        </p:nvSpPr>
        <p:spPr>
          <a:xfrm flipH="1">
            <a:off x="6300860" y="1488627"/>
            <a:ext cx="38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1BA9232-10D2-455A-B86D-6958E64F81E2}"/>
              </a:ext>
            </a:extLst>
          </p:cNvPr>
          <p:cNvSpPr txBox="1"/>
          <p:nvPr/>
        </p:nvSpPr>
        <p:spPr>
          <a:xfrm>
            <a:off x="1727511" y="5055398"/>
            <a:ext cx="105784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Filter </a:t>
            </a:r>
            <a:r>
              <a:rPr lang="en-GB" dirty="0"/>
              <a:t>projects based on Attribute data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665EF3-B75C-413E-884B-049946F9762A}"/>
              </a:ext>
            </a:extLst>
          </p:cNvPr>
          <p:cNvSpPr txBox="1"/>
          <p:nvPr/>
        </p:nvSpPr>
        <p:spPr>
          <a:xfrm>
            <a:off x="5375030" y="5064851"/>
            <a:ext cx="3839023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Cumulative </a:t>
            </a:r>
            <a:r>
              <a:rPr lang="en-GB" dirty="0"/>
              <a:t>allows you to get project level cumulative metrics… why not use Cumulative for capital, </a:t>
            </a:r>
            <a:r>
              <a:rPr lang="en-GB" i="1" dirty="0"/>
              <a:t>sort</a:t>
            </a:r>
            <a:r>
              <a:rPr lang="en-GB" dirty="0"/>
              <a:t> by value for money and then you can stop when you run out of money!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33A0CE-F5E7-4779-9C47-268CFD8D703E}"/>
              </a:ext>
            </a:extLst>
          </p:cNvPr>
          <p:cNvSpPr txBox="1"/>
          <p:nvPr/>
        </p:nvSpPr>
        <p:spPr>
          <a:xfrm flipH="1">
            <a:off x="3368780" y="4640299"/>
            <a:ext cx="38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5C726A-9402-4931-9CE5-E407F7E104B3}"/>
              </a:ext>
            </a:extLst>
          </p:cNvPr>
          <p:cNvSpPr txBox="1"/>
          <p:nvPr/>
        </p:nvSpPr>
        <p:spPr>
          <a:xfrm flipH="1">
            <a:off x="5506332" y="4640299"/>
            <a:ext cx="38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1EADE4-4C86-459E-BD6D-C6724C3F08FB}"/>
              </a:ext>
            </a:extLst>
          </p:cNvPr>
          <p:cNvSpPr txBox="1"/>
          <p:nvPr/>
        </p:nvSpPr>
        <p:spPr>
          <a:xfrm>
            <a:off x="3023123" y="5076897"/>
            <a:ext cx="24059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Bar – </a:t>
            </a:r>
            <a:r>
              <a:rPr lang="en-GB" dirty="0"/>
              <a:t>Add Bar Chart view to column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E0D433-8477-46A5-82EB-C0A91BFFC3C2}"/>
              </a:ext>
            </a:extLst>
          </p:cNvPr>
          <p:cNvSpPr txBox="1"/>
          <p:nvPr/>
        </p:nvSpPr>
        <p:spPr>
          <a:xfrm>
            <a:off x="9214054" y="5064851"/>
            <a:ext cx="208688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Decimals –</a:t>
            </a:r>
            <a:r>
              <a:rPr lang="en-GB" dirty="0"/>
              <a:t> customise view on precision of datapoints</a:t>
            </a:r>
            <a:r>
              <a:rPr lang="en-GB" b="1" dirty="0"/>
              <a:t> </a:t>
            </a:r>
            <a:endParaRPr lang="en-GB" dirty="0"/>
          </a:p>
          <a:p>
            <a:pPr algn="r"/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B1D9EC-F001-40E3-ACC6-7859D5CACD8E}"/>
              </a:ext>
            </a:extLst>
          </p:cNvPr>
          <p:cNvSpPr txBox="1"/>
          <p:nvPr/>
        </p:nvSpPr>
        <p:spPr>
          <a:xfrm flipH="1">
            <a:off x="9397022" y="4640299"/>
            <a:ext cx="38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12631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3C121D8-027F-411C-87BE-339DDBDF4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15" y="2173958"/>
            <a:ext cx="11571906" cy="2526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1912AA-2AD9-4C70-8D6C-4573B628B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44" y="4575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GB" sz="3200" b="1" dirty="0"/>
              <a:t>Create Reports</a:t>
            </a:r>
            <a:br>
              <a:rPr lang="en-GB" sz="3200" b="1" dirty="0"/>
            </a:br>
            <a:r>
              <a:rPr lang="en-GB" sz="3200" dirty="0"/>
              <a:t>Grid View - Customising</a:t>
            </a:r>
          </a:p>
        </p:txBody>
      </p:sp>
      <p:sp>
        <p:nvSpPr>
          <p:cNvPr id="10" name="Freeform 502">
            <a:extLst>
              <a:ext uri="{FF2B5EF4-FFF2-40B4-BE49-F238E27FC236}">
                <a16:creationId xmlns:a16="http://schemas.microsoft.com/office/drawing/2014/main" id="{CF35DF26-07AC-4005-9166-7F9B9D59E3AF}"/>
              </a:ext>
            </a:extLst>
          </p:cNvPr>
          <p:cNvSpPr>
            <a:spLocks noEditPoints="1"/>
          </p:cNvSpPr>
          <p:nvPr/>
        </p:nvSpPr>
        <p:spPr bwMode="auto">
          <a:xfrm>
            <a:off x="10190521" y="2264368"/>
            <a:ext cx="1296400" cy="700349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Freeform 502">
            <a:extLst>
              <a:ext uri="{FF2B5EF4-FFF2-40B4-BE49-F238E27FC236}">
                <a16:creationId xmlns:a16="http://schemas.microsoft.com/office/drawing/2014/main" id="{95EE8E86-40DA-4F84-BD72-3AFB8923064C}"/>
              </a:ext>
            </a:extLst>
          </p:cNvPr>
          <p:cNvSpPr>
            <a:spLocks noEditPoints="1"/>
          </p:cNvSpPr>
          <p:nvPr/>
        </p:nvSpPr>
        <p:spPr bwMode="auto">
          <a:xfrm>
            <a:off x="119966" y="1908637"/>
            <a:ext cx="2616563" cy="631815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602D5F-8E65-4BAF-B83C-D94A4E3745CA}"/>
              </a:ext>
            </a:extLst>
          </p:cNvPr>
          <p:cNvSpPr txBox="1"/>
          <p:nvPr/>
        </p:nvSpPr>
        <p:spPr>
          <a:xfrm>
            <a:off x="422315" y="1199647"/>
            <a:ext cx="439939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Drag Column </a:t>
            </a:r>
            <a:r>
              <a:rPr lang="en-GB" sz="2000" dirty="0"/>
              <a:t>headers into the bar to sort the data by Attribute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4815F58-0478-4A10-9A2A-635DAC77C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09" y="5469755"/>
            <a:ext cx="2143424" cy="9621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E16D91-F759-4783-B591-21A91206A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205" y="4280831"/>
            <a:ext cx="3353025" cy="230057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154C743-851A-42A1-8A14-9989A4931984}"/>
              </a:ext>
            </a:extLst>
          </p:cNvPr>
          <p:cNvSpPr txBox="1"/>
          <p:nvPr/>
        </p:nvSpPr>
        <p:spPr>
          <a:xfrm>
            <a:off x="7429042" y="1234869"/>
            <a:ext cx="439939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/>
              <a:t>Click on Column </a:t>
            </a:r>
            <a:r>
              <a:rPr lang="en-GB" sz="2000" dirty="0"/>
              <a:t>header to sort data High to Low / Low to High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D7A201-B380-4167-A853-D79BFDE6C8DC}"/>
              </a:ext>
            </a:extLst>
          </p:cNvPr>
          <p:cNvSpPr txBox="1"/>
          <p:nvPr/>
        </p:nvSpPr>
        <p:spPr>
          <a:xfrm>
            <a:off x="6578907" y="4919008"/>
            <a:ext cx="5642471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Use Edit Button </a:t>
            </a:r>
            <a:r>
              <a:rPr lang="en-GB" sz="2000" dirty="0"/>
              <a:t>to bring up the Form selected at the top on the Report</a:t>
            </a:r>
            <a:br>
              <a:rPr lang="en-GB" sz="2000" dirty="0"/>
            </a:br>
            <a:br>
              <a:rPr lang="en-GB" sz="2000" dirty="0"/>
            </a:br>
            <a:r>
              <a:rPr lang="en-GB" sz="2000" b="1" dirty="0">
                <a:solidFill>
                  <a:schemeClr val="accent1"/>
                </a:solidFill>
              </a:rPr>
              <a:t>TIP</a:t>
            </a:r>
            <a:r>
              <a:rPr lang="en-GB" sz="2000" dirty="0"/>
              <a:t> – Use this Form to </a:t>
            </a:r>
            <a:r>
              <a:rPr lang="en-GB" sz="2000" b="1" dirty="0"/>
              <a:t>collect extra data</a:t>
            </a:r>
            <a:br>
              <a:rPr lang="en-GB" sz="2000" dirty="0"/>
            </a:br>
            <a:r>
              <a:rPr lang="en-GB" sz="2000" b="1" dirty="0"/>
              <a:t>OR</a:t>
            </a:r>
            <a:r>
              <a:rPr lang="en-GB" sz="2000" dirty="0"/>
              <a:t> make it </a:t>
            </a:r>
            <a:r>
              <a:rPr lang="en-GB" sz="2000" b="1" dirty="0"/>
              <a:t>Read Only </a:t>
            </a:r>
            <a:r>
              <a:rPr lang="en-GB" sz="2000" dirty="0"/>
              <a:t>to provide detailed information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892461-FBFF-4613-9E93-8C451EABC7D0}"/>
              </a:ext>
            </a:extLst>
          </p:cNvPr>
          <p:cNvSpPr/>
          <p:nvPr/>
        </p:nvSpPr>
        <p:spPr>
          <a:xfrm>
            <a:off x="422315" y="4424582"/>
            <a:ext cx="598581" cy="308948"/>
          </a:xfrm>
          <a:prstGeom prst="rect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3E3C39F-C8E1-43B8-A704-E1A697EE9BD3}"/>
              </a:ext>
            </a:extLst>
          </p:cNvPr>
          <p:cNvCxnSpPr>
            <a:cxnSpLocks/>
          </p:cNvCxnSpPr>
          <p:nvPr/>
        </p:nvCxnSpPr>
        <p:spPr>
          <a:xfrm>
            <a:off x="2395734" y="6025503"/>
            <a:ext cx="681589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9278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BA6010C-D84B-44F2-AD9E-04095738A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19" y="3238692"/>
            <a:ext cx="8829675" cy="18320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61D894-5B81-4D89-B317-7D2231CE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375" y="119384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GB" sz="3200" b="1" dirty="0"/>
              <a:t>Create Reports</a:t>
            </a:r>
            <a:br>
              <a:rPr lang="en-GB" sz="3200" b="1" dirty="0"/>
            </a:br>
            <a:r>
              <a:rPr lang="en-GB" sz="3200" dirty="0"/>
              <a:t>Use Case: How to create personalised reporting (1)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2333E0-1A3E-4895-B631-4B7EF6DAC0FA}"/>
              </a:ext>
            </a:extLst>
          </p:cNvPr>
          <p:cNvSpPr txBox="1"/>
          <p:nvPr/>
        </p:nvSpPr>
        <p:spPr>
          <a:xfrm>
            <a:off x="3508875" y="1531265"/>
            <a:ext cx="7294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Create Lists based on Attribute that defined a stakeholder group</a:t>
            </a:r>
            <a:br>
              <a:rPr lang="en-GB" sz="2000" dirty="0"/>
            </a:br>
            <a:r>
              <a:rPr lang="en-GB" sz="2000" dirty="0"/>
              <a:t>e.g. Lead Vehicle Program</a:t>
            </a:r>
            <a:br>
              <a:rPr lang="en-GB" sz="2000" dirty="0"/>
            </a:br>
            <a:r>
              <a:rPr lang="en-GB" sz="2000" i="1" dirty="0"/>
              <a:t>(NB each value will need its own List)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C5C024-6654-4455-BB03-D3D5B86E7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66" y="1276674"/>
            <a:ext cx="3162741" cy="1895740"/>
          </a:xfrm>
          <a:prstGeom prst="rect">
            <a:avLst/>
          </a:prstGeom>
        </p:spPr>
      </p:pic>
      <p:sp>
        <p:nvSpPr>
          <p:cNvPr id="8" name="Freeform 502">
            <a:extLst>
              <a:ext uri="{FF2B5EF4-FFF2-40B4-BE49-F238E27FC236}">
                <a16:creationId xmlns:a16="http://schemas.microsoft.com/office/drawing/2014/main" id="{B5015E27-9468-49E1-9A48-029C5FA5FEDE}"/>
              </a:ext>
            </a:extLst>
          </p:cNvPr>
          <p:cNvSpPr>
            <a:spLocks noEditPoints="1"/>
          </p:cNvSpPr>
          <p:nvPr/>
        </p:nvSpPr>
        <p:spPr bwMode="auto">
          <a:xfrm>
            <a:off x="200025" y="2407695"/>
            <a:ext cx="2616563" cy="631815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F9BED8-2AC8-4159-A757-1EA4B19043FE}"/>
              </a:ext>
            </a:extLst>
          </p:cNvPr>
          <p:cNvSpPr txBox="1"/>
          <p:nvPr/>
        </p:nvSpPr>
        <p:spPr>
          <a:xfrm>
            <a:off x="4274230" y="6093596"/>
            <a:ext cx="295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TIP</a:t>
            </a:r>
            <a:r>
              <a:rPr lang="en-GB" dirty="0">
                <a:solidFill>
                  <a:schemeClr val="accent1"/>
                </a:solidFill>
              </a:rPr>
              <a:t> - </a:t>
            </a:r>
            <a:r>
              <a:rPr lang="en-GB" dirty="0"/>
              <a:t>Add READ ONLY Form to share additional detailed data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D4FB43-99C4-43E0-A3BB-64BBC8ED4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975" y="4344037"/>
            <a:ext cx="4250232" cy="2240227"/>
          </a:xfrm>
          <a:prstGeom prst="rect">
            <a:avLst/>
          </a:prstGeom>
        </p:spPr>
      </p:pic>
      <p:sp>
        <p:nvSpPr>
          <p:cNvPr id="9" name="Freeform 502">
            <a:extLst>
              <a:ext uri="{FF2B5EF4-FFF2-40B4-BE49-F238E27FC236}">
                <a16:creationId xmlns:a16="http://schemas.microsoft.com/office/drawing/2014/main" id="{57784F29-7515-4484-BAF5-DF7F49E653E1}"/>
              </a:ext>
            </a:extLst>
          </p:cNvPr>
          <p:cNvSpPr>
            <a:spLocks noEditPoints="1"/>
          </p:cNvSpPr>
          <p:nvPr/>
        </p:nvSpPr>
        <p:spPr bwMode="auto">
          <a:xfrm>
            <a:off x="7338104" y="5776390"/>
            <a:ext cx="1339172" cy="474319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Freeform 502">
            <a:extLst>
              <a:ext uri="{FF2B5EF4-FFF2-40B4-BE49-F238E27FC236}">
                <a16:creationId xmlns:a16="http://schemas.microsoft.com/office/drawing/2014/main" id="{DCF32B01-9DCE-473B-9B35-71A0A08F7489}"/>
              </a:ext>
            </a:extLst>
          </p:cNvPr>
          <p:cNvSpPr>
            <a:spLocks noEditPoints="1"/>
          </p:cNvSpPr>
          <p:nvPr/>
        </p:nvSpPr>
        <p:spPr bwMode="auto">
          <a:xfrm>
            <a:off x="6947578" y="3317045"/>
            <a:ext cx="2101171" cy="502420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BA4409-B7DB-450A-8CF2-0201B2450CAD}"/>
              </a:ext>
            </a:extLst>
          </p:cNvPr>
          <p:cNvSpPr txBox="1"/>
          <p:nvPr/>
        </p:nvSpPr>
        <p:spPr>
          <a:xfrm>
            <a:off x="1417619" y="5377390"/>
            <a:ext cx="3322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Format the Grid or add visualization tiles as normal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2FAF297-5BB1-4C6C-BDE9-B3888065CFDF}"/>
              </a:ext>
            </a:extLst>
          </p:cNvPr>
          <p:cNvCxnSpPr>
            <a:cxnSpLocks/>
          </p:cNvCxnSpPr>
          <p:nvPr/>
        </p:nvCxnSpPr>
        <p:spPr>
          <a:xfrm>
            <a:off x="2874486" y="4858336"/>
            <a:ext cx="0" cy="424803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1422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1D894-5B81-4D89-B317-7D2231CE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477" y="91857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GB" sz="3200" b="1" dirty="0"/>
              <a:t>Create Reports</a:t>
            </a:r>
            <a:br>
              <a:rPr lang="en-GB" sz="3200" b="1" dirty="0"/>
            </a:br>
            <a:r>
              <a:rPr lang="en-GB" sz="3200" dirty="0"/>
              <a:t>Case Study: How to create personalised reporting (2)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2A8B85-B281-4501-A335-1DD72CB12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48" y="2187130"/>
            <a:ext cx="3481811" cy="1781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9207D3-FA48-41FE-A789-92CF5A4A2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48" y="1551347"/>
            <a:ext cx="852527" cy="63578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4A25C6-E591-4156-8E23-F89975C866DC}"/>
              </a:ext>
            </a:extLst>
          </p:cNvPr>
          <p:cNvSpPr txBox="1"/>
          <p:nvPr/>
        </p:nvSpPr>
        <p:spPr>
          <a:xfrm>
            <a:off x="1590675" y="1551347"/>
            <a:ext cx="295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Share &amp; Enable to generate URL for the Report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4C7F4C-96F7-4B8C-A662-AD3105D4A6A7}"/>
              </a:ext>
            </a:extLst>
          </p:cNvPr>
          <p:cNvSpPr txBox="1"/>
          <p:nvPr/>
        </p:nvSpPr>
        <p:spPr>
          <a:xfrm>
            <a:off x="738148" y="4018873"/>
            <a:ext cx="295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Add time limit if you need to</a:t>
            </a:r>
          </a:p>
        </p:txBody>
      </p:sp>
      <p:sp>
        <p:nvSpPr>
          <p:cNvPr id="20" name="Freeform 502">
            <a:extLst>
              <a:ext uri="{FF2B5EF4-FFF2-40B4-BE49-F238E27FC236}">
                <a16:creationId xmlns:a16="http://schemas.microsoft.com/office/drawing/2014/main" id="{B606917F-B434-4331-8302-F0F9C4738055}"/>
              </a:ext>
            </a:extLst>
          </p:cNvPr>
          <p:cNvSpPr>
            <a:spLocks noEditPoints="1"/>
          </p:cNvSpPr>
          <p:nvPr/>
        </p:nvSpPr>
        <p:spPr bwMode="auto">
          <a:xfrm>
            <a:off x="547212" y="3160149"/>
            <a:ext cx="1234397" cy="448307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C11028B-3B4F-4AEC-AB6C-AA9090080380}"/>
              </a:ext>
            </a:extLst>
          </p:cNvPr>
          <p:cNvCxnSpPr>
            <a:cxnSpLocks/>
          </p:cNvCxnSpPr>
          <p:nvPr/>
        </p:nvCxnSpPr>
        <p:spPr>
          <a:xfrm>
            <a:off x="2331561" y="4582111"/>
            <a:ext cx="0" cy="424803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F8CD8ED-6AF1-496A-9DDC-D9D71ADE8358}"/>
              </a:ext>
            </a:extLst>
          </p:cNvPr>
          <p:cNvSpPr txBox="1"/>
          <p:nvPr/>
        </p:nvSpPr>
        <p:spPr>
          <a:xfrm>
            <a:off x="702498" y="5006010"/>
            <a:ext cx="38083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Save &amp; close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is now ready to mail out to the Panther team</a:t>
            </a:r>
            <a:br>
              <a:rPr lang="en-GB" dirty="0"/>
            </a:br>
            <a:br>
              <a:rPr lang="en-GB" dirty="0">
                <a:solidFill>
                  <a:schemeClr val="accent1"/>
                </a:solidFill>
              </a:rPr>
            </a:br>
            <a:r>
              <a:rPr lang="en-GB" b="1" dirty="0">
                <a:solidFill>
                  <a:schemeClr val="accent1"/>
                </a:solidFill>
              </a:rPr>
              <a:t>TIP</a:t>
            </a:r>
            <a:r>
              <a:rPr lang="en-GB" dirty="0"/>
              <a:t> – Post it on a team Wiki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222A87-60B8-4ECA-9BDD-58B90FAA140C}"/>
              </a:ext>
            </a:extLst>
          </p:cNvPr>
          <p:cNvSpPr/>
          <p:nvPr/>
        </p:nvSpPr>
        <p:spPr>
          <a:xfrm>
            <a:off x="702498" y="1517608"/>
            <a:ext cx="888177" cy="658974"/>
          </a:xfrm>
          <a:prstGeom prst="rect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E099055-FCA2-4D71-968A-6D8BE7CA934B}"/>
              </a:ext>
            </a:extLst>
          </p:cNvPr>
          <p:cNvCxnSpPr>
            <a:cxnSpLocks/>
          </p:cNvCxnSpPr>
          <p:nvPr/>
        </p:nvCxnSpPr>
        <p:spPr>
          <a:xfrm>
            <a:off x="4427061" y="2648536"/>
            <a:ext cx="383064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191DCA7-8CEB-4BCB-B410-503D07665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789" y="4388205"/>
            <a:ext cx="685646" cy="5345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76E1DE8-66A7-46CA-B32D-71A26ED4C9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684" y="2256991"/>
            <a:ext cx="1267002" cy="14384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94B3195-9C4D-4392-AD80-E3DCA408424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5882"/>
          <a:stretch/>
        </p:blipFill>
        <p:spPr>
          <a:xfrm>
            <a:off x="5279374" y="2197678"/>
            <a:ext cx="1543265" cy="114316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4A3EBA6-345B-41B6-889F-F35BB58472FF}"/>
              </a:ext>
            </a:extLst>
          </p:cNvPr>
          <p:cNvSpPr/>
          <p:nvPr/>
        </p:nvSpPr>
        <p:spPr>
          <a:xfrm>
            <a:off x="6949354" y="2976229"/>
            <a:ext cx="680172" cy="285397"/>
          </a:xfrm>
          <a:prstGeom prst="rect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7F702D-4D5B-4317-B91E-8693B2EA838C}"/>
              </a:ext>
            </a:extLst>
          </p:cNvPr>
          <p:cNvSpPr txBox="1"/>
          <p:nvPr/>
        </p:nvSpPr>
        <p:spPr>
          <a:xfrm>
            <a:off x="8431292" y="2256991"/>
            <a:ext cx="3808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Return to Reports page</a:t>
            </a:r>
            <a:r>
              <a:rPr lang="en-GB" b="1" dirty="0"/>
              <a:t>, clone </a:t>
            </a:r>
            <a:r>
              <a:rPr lang="en-GB" dirty="0"/>
              <a:t>the report &amp; resave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8C716EE-935C-4C0A-9AC9-A5670499704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3314"/>
          <a:stretch/>
        </p:blipFill>
        <p:spPr>
          <a:xfrm>
            <a:off x="5449107" y="3963717"/>
            <a:ext cx="2693577" cy="114316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7434539-9778-46F9-8977-A6D7122673F2}"/>
              </a:ext>
            </a:extLst>
          </p:cNvPr>
          <p:cNvCxnSpPr>
            <a:cxnSpLocks/>
          </p:cNvCxnSpPr>
          <p:nvPr/>
        </p:nvCxnSpPr>
        <p:spPr>
          <a:xfrm>
            <a:off x="6227286" y="3554697"/>
            <a:ext cx="0" cy="424803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4816867-0A00-48FB-931A-6C40F1FAC298}"/>
              </a:ext>
            </a:extLst>
          </p:cNvPr>
          <p:cNvSpPr txBox="1"/>
          <p:nvPr/>
        </p:nvSpPr>
        <p:spPr>
          <a:xfrm>
            <a:off x="8207744" y="4130343"/>
            <a:ext cx="3808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 the cloned report – change the </a:t>
            </a:r>
            <a:r>
              <a:rPr lang="en-GB" b="1" dirty="0"/>
              <a:t>List</a:t>
            </a:r>
            <a:r>
              <a:rPr lang="en-GB" dirty="0"/>
              <a:t> from Panther to Tortoise, Save, generate a new URL for Team Tortoise</a:t>
            </a:r>
          </a:p>
        </p:txBody>
      </p:sp>
      <p:sp>
        <p:nvSpPr>
          <p:cNvPr id="37" name="Freeform 502">
            <a:extLst>
              <a:ext uri="{FF2B5EF4-FFF2-40B4-BE49-F238E27FC236}">
                <a16:creationId xmlns:a16="http://schemas.microsoft.com/office/drawing/2014/main" id="{2501C080-C713-490E-9753-B45BD95A8687}"/>
              </a:ext>
            </a:extLst>
          </p:cNvPr>
          <p:cNvSpPr>
            <a:spLocks noEditPoints="1"/>
          </p:cNvSpPr>
          <p:nvPr/>
        </p:nvSpPr>
        <p:spPr bwMode="auto">
          <a:xfrm>
            <a:off x="5279374" y="4060078"/>
            <a:ext cx="1902475" cy="448307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F7737DF-8213-4CE8-84DD-D08DED03AC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5056"/>
          <a:stretch/>
        </p:blipFill>
        <p:spPr>
          <a:xfrm>
            <a:off x="5358464" y="1569503"/>
            <a:ext cx="1543265" cy="64633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0DC1B88-5DCA-4D1E-8811-BA74D87E91CF}"/>
              </a:ext>
            </a:extLst>
          </p:cNvPr>
          <p:cNvSpPr txBox="1"/>
          <p:nvPr/>
        </p:nvSpPr>
        <p:spPr>
          <a:xfrm>
            <a:off x="5358464" y="5727383"/>
            <a:ext cx="3527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TIP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/>
              <a:t>– Test your URL in an Incognito Window to double check it</a:t>
            </a:r>
          </a:p>
        </p:txBody>
      </p:sp>
    </p:spTree>
    <p:extLst>
      <p:ext uri="{BB962C8B-B14F-4D97-AF65-F5344CB8AC3E}">
        <p14:creationId xmlns:p14="http://schemas.microsoft.com/office/powerpoint/2010/main" val="7635207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33E41E-7B24-27B6-3E94-1BB0019A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Make your Decision</a:t>
            </a:r>
            <a:br>
              <a:rPr lang="en-GB" sz="3200" dirty="0"/>
            </a:br>
            <a:r>
              <a:rPr lang="en-GB" sz="3200" dirty="0"/>
              <a:t>Portfolio Modelling in Reports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78D567-180A-0E64-242D-DC4AB8862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71" y="1649922"/>
            <a:ext cx="5875529" cy="40694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09B607-611F-D3B6-BE93-5C86483B4CD2}"/>
              </a:ext>
            </a:extLst>
          </p:cNvPr>
          <p:cNvSpPr txBox="1"/>
          <p:nvPr/>
        </p:nvSpPr>
        <p:spPr>
          <a:xfrm>
            <a:off x="6586353" y="1740352"/>
            <a:ext cx="51926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GB" dirty="0"/>
              <a:t>lick on a column to order your projects – Value for Money is usually the best option</a:t>
            </a:r>
          </a:p>
          <a:p>
            <a:endParaRPr lang="en-GB" dirty="0"/>
          </a:p>
          <a:p>
            <a:r>
              <a:rPr lang="en-GB" dirty="0"/>
              <a:t>Use </a:t>
            </a:r>
            <a:r>
              <a:rPr lang="en-GB" b="1" dirty="0"/>
              <a:t>CTLRL</a:t>
            </a:r>
            <a:r>
              <a:rPr lang="en-GB" dirty="0"/>
              <a:t> key to highlight projects</a:t>
            </a:r>
          </a:p>
          <a:p>
            <a:endParaRPr lang="en-GB" dirty="0"/>
          </a:p>
          <a:p>
            <a:r>
              <a:rPr lang="en-GB" dirty="0"/>
              <a:t>Use </a:t>
            </a:r>
            <a:r>
              <a:rPr lang="en-GB" b="1" dirty="0"/>
              <a:t>Set Status </a:t>
            </a:r>
            <a:r>
              <a:rPr lang="en-GB" dirty="0"/>
              <a:t>to change the Status of the Projects (NB this is where you want outcomes built into Kanban)</a:t>
            </a:r>
          </a:p>
          <a:p>
            <a:endParaRPr lang="en-GB" dirty="0"/>
          </a:p>
          <a:p>
            <a:r>
              <a:rPr lang="en-GB" b="1" dirty="0"/>
              <a:t>OR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Use </a:t>
            </a:r>
            <a:r>
              <a:rPr lang="en-GB" b="1" dirty="0"/>
              <a:t>Add to List </a:t>
            </a:r>
            <a:r>
              <a:rPr lang="en-GB" dirty="0"/>
              <a:t>if you’d rather create / edit a (static) list of projects for preliminary approval – for example if you’re building a couple of scenarios to chose from</a:t>
            </a:r>
          </a:p>
        </p:txBody>
      </p:sp>
    </p:spTree>
    <p:extLst>
      <p:ext uri="{BB962C8B-B14F-4D97-AF65-F5344CB8AC3E}">
        <p14:creationId xmlns:p14="http://schemas.microsoft.com/office/powerpoint/2010/main" val="40246996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0CF49B6-E8DF-4978-A0E1-B00CE3CFAE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347" b="10853"/>
          <a:stretch/>
        </p:blipFill>
        <p:spPr>
          <a:xfrm>
            <a:off x="277453" y="5889544"/>
            <a:ext cx="6612091" cy="8313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02F87A-5722-4175-9E44-B62A118510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098"/>
          <a:stretch/>
        </p:blipFill>
        <p:spPr>
          <a:xfrm>
            <a:off x="379472" y="2493834"/>
            <a:ext cx="6612091" cy="18447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92A0FF-3937-4828-9882-F71665558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13" y="1331448"/>
            <a:ext cx="3610306" cy="11623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D7AC75-15E0-4149-972E-316F6EA08907}"/>
              </a:ext>
            </a:extLst>
          </p:cNvPr>
          <p:cNvSpPr/>
          <p:nvPr/>
        </p:nvSpPr>
        <p:spPr>
          <a:xfrm>
            <a:off x="2255520" y="1698514"/>
            <a:ext cx="1670450" cy="684793"/>
          </a:xfrm>
          <a:prstGeom prst="rect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F8AC62-30D5-42BD-B08C-362ED924841A}"/>
              </a:ext>
            </a:extLst>
          </p:cNvPr>
          <p:cNvSpPr txBox="1"/>
          <p:nvPr/>
        </p:nvSpPr>
        <p:spPr>
          <a:xfrm>
            <a:off x="7384588" y="1640113"/>
            <a:ext cx="4888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Using the </a:t>
            </a:r>
            <a:r>
              <a:rPr lang="en-GB" b="1" dirty="0"/>
              <a:t>Project Lists </a:t>
            </a:r>
            <a:r>
              <a:rPr lang="en-GB" dirty="0"/>
              <a:t>we have to group up the portfolio we can see different Portfolios side by side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B969E2-FC5B-4F88-A270-14E6E60497B7}"/>
              </a:ext>
            </a:extLst>
          </p:cNvPr>
          <p:cNvSpPr txBox="1"/>
          <p:nvPr/>
        </p:nvSpPr>
        <p:spPr>
          <a:xfrm>
            <a:off x="7384588" y="2808513"/>
            <a:ext cx="4482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Selecting X/Y metrics we can therefore see </a:t>
            </a:r>
            <a:r>
              <a:rPr lang="en-GB" b="1" dirty="0"/>
              <a:t>which portfolio </a:t>
            </a:r>
            <a:r>
              <a:rPr lang="en-GB" dirty="0"/>
              <a:t>is driving the greatest value, cost etc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88F0F15-AC5B-4CC0-9D81-67564D98C8C5}"/>
              </a:ext>
            </a:extLst>
          </p:cNvPr>
          <p:cNvSpPr txBox="1">
            <a:spLocks/>
          </p:cNvSpPr>
          <p:nvPr/>
        </p:nvSpPr>
        <p:spPr>
          <a:xfrm>
            <a:off x="3872049" y="-39031"/>
            <a:ext cx="81294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/>
              <a:t>Build Scenarios</a:t>
            </a:r>
            <a:br>
              <a:rPr lang="en-GB" sz="3200" b="1" dirty="0"/>
            </a:br>
            <a:r>
              <a:rPr lang="en-GB" sz="3200" dirty="0"/>
              <a:t>Comparing Portfolios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BB70BD-E549-4FA2-906C-F067599B746B}"/>
              </a:ext>
            </a:extLst>
          </p:cNvPr>
          <p:cNvSpPr txBox="1"/>
          <p:nvPr/>
        </p:nvSpPr>
        <p:spPr>
          <a:xfrm>
            <a:off x="7384588" y="5740426"/>
            <a:ext cx="448229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Note that using </a:t>
            </a:r>
            <a:r>
              <a:rPr lang="en-GB" b="1" dirty="0"/>
              <a:t>Lists</a:t>
            </a:r>
            <a:r>
              <a:rPr lang="en-GB" dirty="0"/>
              <a:t> (rather than Kanban status) you can include Projects in multiple different Portfolios for this review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904A7-8E81-4232-B32B-74003307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433"/>
          <a:stretch/>
        </p:blipFill>
        <p:spPr>
          <a:xfrm>
            <a:off x="337686" y="4429984"/>
            <a:ext cx="6612091" cy="121542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DF7E47F-8479-42E4-A1C5-C35BA9672516}"/>
              </a:ext>
            </a:extLst>
          </p:cNvPr>
          <p:cNvCxnSpPr>
            <a:cxnSpLocks/>
          </p:cNvCxnSpPr>
          <p:nvPr/>
        </p:nvCxnSpPr>
        <p:spPr>
          <a:xfrm>
            <a:off x="4612640" y="6586447"/>
            <a:ext cx="2479040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502">
            <a:extLst>
              <a:ext uri="{FF2B5EF4-FFF2-40B4-BE49-F238E27FC236}">
                <a16:creationId xmlns:a16="http://schemas.microsoft.com/office/drawing/2014/main" id="{A34EF914-26BE-4E5E-BB80-5A5B146E4BA9}"/>
              </a:ext>
            </a:extLst>
          </p:cNvPr>
          <p:cNvSpPr>
            <a:spLocks noEditPoints="1"/>
          </p:cNvSpPr>
          <p:nvPr/>
        </p:nvSpPr>
        <p:spPr bwMode="auto">
          <a:xfrm>
            <a:off x="3090745" y="6433731"/>
            <a:ext cx="1415953" cy="305432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A783A3-2FE7-4594-80C2-7598B21C670A}"/>
              </a:ext>
            </a:extLst>
          </p:cNvPr>
          <p:cNvSpPr txBox="1"/>
          <p:nvPr/>
        </p:nvSpPr>
        <p:spPr>
          <a:xfrm>
            <a:off x="7384588" y="4140809"/>
            <a:ext cx="448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Pick which </a:t>
            </a:r>
            <a:r>
              <a:rPr lang="en-GB" b="1" dirty="0"/>
              <a:t>Lists </a:t>
            </a:r>
            <a:r>
              <a:rPr lang="en-GB" dirty="0"/>
              <a:t>to include in the chart </a:t>
            </a:r>
          </a:p>
        </p:txBody>
      </p:sp>
      <p:sp>
        <p:nvSpPr>
          <p:cNvPr id="16" name="Freeform 502">
            <a:extLst>
              <a:ext uri="{FF2B5EF4-FFF2-40B4-BE49-F238E27FC236}">
                <a16:creationId xmlns:a16="http://schemas.microsoft.com/office/drawing/2014/main" id="{BFC63DE5-7A9E-461D-A8BE-803160D67879}"/>
              </a:ext>
            </a:extLst>
          </p:cNvPr>
          <p:cNvSpPr>
            <a:spLocks noEditPoints="1"/>
          </p:cNvSpPr>
          <p:nvPr/>
        </p:nvSpPr>
        <p:spPr bwMode="auto">
          <a:xfrm>
            <a:off x="277453" y="4075198"/>
            <a:ext cx="501358" cy="2120643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552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57E1E9A-50A5-4EAE-89B9-02AFABF5D8F8}"/>
              </a:ext>
            </a:extLst>
          </p:cNvPr>
          <p:cNvSpPr txBox="1">
            <a:spLocks/>
          </p:cNvSpPr>
          <p:nvPr/>
        </p:nvSpPr>
        <p:spPr>
          <a:xfrm>
            <a:off x="2794571" y="-39031"/>
            <a:ext cx="92069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/>
              <a:t>Build Scenarios</a:t>
            </a:r>
            <a:br>
              <a:rPr lang="en-GB" sz="3200" b="1" dirty="0"/>
            </a:br>
            <a:r>
              <a:rPr lang="en-GB" sz="3200" dirty="0"/>
              <a:t>Adjusting Weights to Create Scenario (1)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9B5BDB-92FF-4709-B83D-2A470F31E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58" y="1877120"/>
            <a:ext cx="2791215" cy="1457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3EED3F-6B22-4898-8227-22DC54C3A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689" y="3270408"/>
            <a:ext cx="1446812" cy="10851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1F597B-D787-41ED-B084-8FFAE74D2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901" y="4534729"/>
            <a:ext cx="1461243" cy="23232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ADE59A-A656-40F6-A90B-4BC71C0723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505" y="4534729"/>
            <a:ext cx="1831494" cy="2229078"/>
          </a:xfrm>
          <a:prstGeom prst="rect">
            <a:avLst/>
          </a:prstGeom>
        </p:spPr>
      </p:pic>
      <p:sp>
        <p:nvSpPr>
          <p:cNvPr id="27" name="Freeform 502">
            <a:extLst>
              <a:ext uri="{FF2B5EF4-FFF2-40B4-BE49-F238E27FC236}">
                <a16:creationId xmlns:a16="http://schemas.microsoft.com/office/drawing/2014/main" id="{AB50F5D1-95D8-4A3F-A435-79A729EA3649}"/>
              </a:ext>
            </a:extLst>
          </p:cNvPr>
          <p:cNvSpPr>
            <a:spLocks noEditPoints="1"/>
          </p:cNvSpPr>
          <p:nvPr/>
        </p:nvSpPr>
        <p:spPr bwMode="auto">
          <a:xfrm>
            <a:off x="461767" y="6101778"/>
            <a:ext cx="1461243" cy="471344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Freeform 502">
            <a:extLst>
              <a:ext uri="{FF2B5EF4-FFF2-40B4-BE49-F238E27FC236}">
                <a16:creationId xmlns:a16="http://schemas.microsoft.com/office/drawing/2014/main" id="{97DD6A1E-96BD-4B01-80E8-5C779D391C08}"/>
              </a:ext>
            </a:extLst>
          </p:cNvPr>
          <p:cNvSpPr>
            <a:spLocks noEditPoints="1"/>
          </p:cNvSpPr>
          <p:nvPr/>
        </p:nvSpPr>
        <p:spPr bwMode="auto">
          <a:xfrm>
            <a:off x="2489770" y="5343525"/>
            <a:ext cx="766958" cy="352839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Freeform 502">
            <a:extLst>
              <a:ext uri="{FF2B5EF4-FFF2-40B4-BE49-F238E27FC236}">
                <a16:creationId xmlns:a16="http://schemas.microsoft.com/office/drawing/2014/main" id="{288D23EB-F505-4A83-BCF7-E7AE8BFADA8E}"/>
              </a:ext>
            </a:extLst>
          </p:cNvPr>
          <p:cNvSpPr>
            <a:spLocks noEditPoints="1"/>
          </p:cNvSpPr>
          <p:nvPr/>
        </p:nvSpPr>
        <p:spPr bwMode="auto">
          <a:xfrm>
            <a:off x="289308" y="2761305"/>
            <a:ext cx="766958" cy="352839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Freeform 502">
            <a:extLst>
              <a:ext uri="{FF2B5EF4-FFF2-40B4-BE49-F238E27FC236}">
                <a16:creationId xmlns:a16="http://schemas.microsoft.com/office/drawing/2014/main" id="{47C9094E-CE9F-493C-9363-6B14A216739B}"/>
              </a:ext>
            </a:extLst>
          </p:cNvPr>
          <p:cNvSpPr>
            <a:spLocks noEditPoints="1"/>
          </p:cNvSpPr>
          <p:nvPr/>
        </p:nvSpPr>
        <p:spPr bwMode="auto">
          <a:xfrm>
            <a:off x="2050349" y="3977744"/>
            <a:ext cx="1299226" cy="408629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60119A-AD1F-4F9B-A399-73A1B807C4F6}"/>
              </a:ext>
            </a:extLst>
          </p:cNvPr>
          <p:cNvSpPr txBox="1"/>
          <p:nvPr/>
        </p:nvSpPr>
        <p:spPr>
          <a:xfrm flipH="1">
            <a:off x="4240582" y="2021077"/>
            <a:ext cx="430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2C16B38-D049-4B82-994E-02B8351592C2}"/>
              </a:ext>
            </a:extLst>
          </p:cNvPr>
          <p:cNvSpPr txBox="1"/>
          <p:nvPr/>
        </p:nvSpPr>
        <p:spPr>
          <a:xfrm flipH="1">
            <a:off x="4260649" y="2906270"/>
            <a:ext cx="38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1C7C06-BA6B-41BA-AB81-7445D208A377}"/>
              </a:ext>
            </a:extLst>
          </p:cNvPr>
          <p:cNvSpPr txBox="1"/>
          <p:nvPr/>
        </p:nvSpPr>
        <p:spPr>
          <a:xfrm flipH="1">
            <a:off x="4178688" y="4210131"/>
            <a:ext cx="38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F74DE7-C068-4624-8D8C-BC87DA599823}"/>
              </a:ext>
            </a:extLst>
          </p:cNvPr>
          <p:cNvSpPr txBox="1"/>
          <p:nvPr/>
        </p:nvSpPr>
        <p:spPr>
          <a:xfrm>
            <a:off x="4913998" y="2051855"/>
            <a:ext cx="285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Start the Weights Process again with a new panel</a:t>
            </a:r>
            <a:endParaRPr lang="en-GB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C216A1-3736-4D39-9CBD-5F393F62F1AF}"/>
              </a:ext>
            </a:extLst>
          </p:cNvPr>
          <p:cNvSpPr txBox="1"/>
          <p:nvPr/>
        </p:nvSpPr>
        <p:spPr>
          <a:xfrm>
            <a:off x="4913998" y="2927176"/>
            <a:ext cx="3185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Take an existing Opinion Panel &amp; edit the answers to generate new weights</a:t>
            </a:r>
            <a:endParaRPr lang="en-GB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69B9AA-C7CA-4D31-AE33-EA456FF4EC3E}"/>
              </a:ext>
            </a:extLst>
          </p:cNvPr>
          <p:cNvSpPr txBox="1"/>
          <p:nvPr/>
        </p:nvSpPr>
        <p:spPr>
          <a:xfrm>
            <a:off x="4288711" y="1129732"/>
            <a:ext cx="3845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There are 4 options for creating a new weight set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5459C6C-0B32-4D5A-9F23-E15F74E8B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513" y="1164941"/>
            <a:ext cx="1446812" cy="1085110"/>
          </a:xfrm>
          <a:prstGeom prst="rect">
            <a:avLst/>
          </a:prstGeom>
        </p:spPr>
      </p:pic>
      <p:sp>
        <p:nvSpPr>
          <p:cNvPr id="39" name="Freeform 502">
            <a:extLst>
              <a:ext uri="{FF2B5EF4-FFF2-40B4-BE49-F238E27FC236}">
                <a16:creationId xmlns:a16="http://schemas.microsoft.com/office/drawing/2014/main" id="{6D3F6C76-4758-4AAD-83D9-61DCD0CE0A12}"/>
              </a:ext>
            </a:extLst>
          </p:cNvPr>
          <p:cNvSpPr>
            <a:spLocks noEditPoints="1"/>
          </p:cNvSpPr>
          <p:nvPr/>
        </p:nvSpPr>
        <p:spPr bwMode="auto">
          <a:xfrm>
            <a:off x="2223636" y="1577316"/>
            <a:ext cx="1299226" cy="408629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00B0140-FE88-4DA1-AA0A-4BD65CB8A5B5}"/>
              </a:ext>
            </a:extLst>
          </p:cNvPr>
          <p:cNvSpPr txBox="1"/>
          <p:nvPr/>
        </p:nvSpPr>
        <p:spPr>
          <a:xfrm flipH="1">
            <a:off x="1658218" y="1274142"/>
            <a:ext cx="430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FB1155E-E86B-47A4-92D6-BE73BA93D55F}"/>
              </a:ext>
            </a:extLst>
          </p:cNvPr>
          <p:cNvSpPr txBox="1"/>
          <p:nvPr/>
        </p:nvSpPr>
        <p:spPr>
          <a:xfrm flipH="1">
            <a:off x="2345545" y="2505212"/>
            <a:ext cx="38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F3499C7-2E34-453F-BD52-50E0D02192A6}"/>
              </a:ext>
            </a:extLst>
          </p:cNvPr>
          <p:cNvSpPr txBox="1"/>
          <p:nvPr/>
        </p:nvSpPr>
        <p:spPr>
          <a:xfrm>
            <a:off x="4893762" y="4198223"/>
            <a:ext cx="3185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Create a new Weight Set – add values in manually</a:t>
            </a:r>
            <a:endParaRPr lang="en-GB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AEAEF07-FC89-425C-88F7-826837AB3757}"/>
              </a:ext>
            </a:extLst>
          </p:cNvPr>
          <p:cNvSpPr txBox="1"/>
          <p:nvPr/>
        </p:nvSpPr>
        <p:spPr>
          <a:xfrm flipH="1">
            <a:off x="1658218" y="3727654"/>
            <a:ext cx="38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271A603-F4AD-4BE3-A88E-D4100298E740}"/>
              </a:ext>
            </a:extLst>
          </p:cNvPr>
          <p:cNvSpPr txBox="1"/>
          <p:nvPr/>
        </p:nvSpPr>
        <p:spPr>
          <a:xfrm>
            <a:off x="4888021" y="5086148"/>
            <a:ext cx="3185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Take an existing weight panel, publish it as a weight set, then edit that weight set with manual overlays to reflect scenario</a:t>
            </a:r>
            <a:endParaRPr lang="en-GB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F8624EA-CDB7-4D89-A621-4EBB40FD60E3}"/>
              </a:ext>
            </a:extLst>
          </p:cNvPr>
          <p:cNvSpPr txBox="1"/>
          <p:nvPr/>
        </p:nvSpPr>
        <p:spPr>
          <a:xfrm flipH="1">
            <a:off x="4178687" y="5031930"/>
            <a:ext cx="38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1F5ABB3-5450-47AD-BFC2-510A0DD52923}"/>
              </a:ext>
            </a:extLst>
          </p:cNvPr>
          <p:cNvSpPr txBox="1"/>
          <p:nvPr/>
        </p:nvSpPr>
        <p:spPr>
          <a:xfrm flipH="1">
            <a:off x="261262" y="5553443"/>
            <a:ext cx="38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ACACD9B-7017-4440-AED6-C0FC5309D7EA}"/>
              </a:ext>
            </a:extLst>
          </p:cNvPr>
          <p:cNvSpPr txBox="1"/>
          <p:nvPr/>
        </p:nvSpPr>
        <p:spPr>
          <a:xfrm>
            <a:off x="8427794" y="1245831"/>
            <a:ext cx="3845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All end up the same!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8EBC4328-F5E9-49A5-AC1E-BA6F48880D1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56" r="62075"/>
          <a:stretch/>
        </p:blipFill>
        <p:spPr>
          <a:xfrm>
            <a:off x="8343087" y="1976841"/>
            <a:ext cx="2489409" cy="258713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3C3C55C-5538-475B-B5AD-633C8361F41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336" r="2720"/>
          <a:stretch/>
        </p:blipFill>
        <p:spPr>
          <a:xfrm>
            <a:off x="10837457" y="1976840"/>
            <a:ext cx="1228237" cy="2587133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E6F07B46-A7DB-421A-AEC5-6974A9F573C3}"/>
              </a:ext>
            </a:extLst>
          </p:cNvPr>
          <p:cNvSpPr txBox="1"/>
          <p:nvPr/>
        </p:nvSpPr>
        <p:spPr>
          <a:xfrm>
            <a:off x="8535272" y="5126196"/>
            <a:ext cx="3475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Adjust values in final weigh set &amp; the software will </a:t>
            </a:r>
            <a:r>
              <a:rPr lang="en-GB" b="1" dirty="0"/>
              <a:t>Normalize</a:t>
            </a:r>
            <a:r>
              <a:rPr lang="en-GB" dirty="0"/>
              <a:t> to adjust for the AHP model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B68FF4-9E82-4B44-AF96-256A7F5220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63806" y="4534729"/>
            <a:ext cx="1362265" cy="438211"/>
          </a:xfrm>
          <a:prstGeom prst="rect">
            <a:avLst/>
          </a:prstGeom>
        </p:spPr>
      </p:pic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33A2B71-95EE-4EEF-95E9-13391FEE5B2E}"/>
              </a:ext>
            </a:extLst>
          </p:cNvPr>
          <p:cNvCxnSpPr>
            <a:cxnSpLocks/>
          </p:cNvCxnSpPr>
          <p:nvPr/>
        </p:nvCxnSpPr>
        <p:spPr>
          <a:xfrm>
            <a:off x="3695700" y="3632404"/>
            <a:ext cx="482987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4FBBBE3-E64D-44AA-9FAA-96E4256A4D46}"/>
              </a:ext>
            </a:extLst>
          </p:cNvPr>
          <p:cNvCxnSpPr>
            <a:cxnSpLocks/>
          </p:cNvCxnSpPr>
          <p:nvPr/>
        </p:nvCxnSpPr>
        <p:spPr>
          <a:xfrm>
            <a:off x="7892559" y="3632404"/>
            <a:ext cx="482987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502">
            <a:extLst>
              <a:ext uri="{FF2B5EF4-FFF2-40B4-BE49-F238E27FC236}">
                <a16:creationId xmlns:a16="http://schemas.microsoft.com/office/drawing/2014/main" id="{5F181F94-EF74-4A41-956C-4D8A26DB0B78}"/>
              </a:ext>
            </a:extLst>
          </p:cNvPr>
          <p:cNvSpPr>
            <a:spLocks noEditPoints="1"/>
          </p:cNvSpPr>
          <p:nvPr/>
        </p:nvSpPr>
        <p:spPr bwMode="auto">
          <a:xfrm>
            <a:off x="10829671" y="4549519"/>
            <a:ext cx="1299226" cy="408629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227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57E1E9A-50A5-4EAE-89B9-02AFABF5D8F8}"/>
              </a:ext>
            </a:extLst>
          </p:cNvPr>
          <p:cNvSpPr txBox="1">
            <a:spLocks/>
          </p:cNvSpPr>
          <p:nvPr/>
        </p:nvSpPr>
        <p:spPr>
          <a:xfrm>
            <a:off x="2794571" y="-39031"/>
            <a:ext cx="92069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/>
              <a:t>Build Scenarios</a:t>
            </a:r>
            <a:br>
              <a:rPr lang="en-GB" sz="3200" b="1" dirty="0"/>
            </a:br>
            <a:r>
              <a:rPr lang="en-GB" sz="3200" dirty="0"/>
              <a:t>Adjusting Weights to Create Scenario (2)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97931DD7-55D0-48CC-A158-29574BBA3F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37597" b="5113"/>
          <a:stretch/>
        </p:blipFill>
        <p:spPr>
          <a:xfrm>
            <a:off x="7633673" y="1458862"/>
            <a:ext cx="3433672" cy="244953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22EB598-0EF1-47F1-9553-B1686CD92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5934" y="2906878"/>
            <a:ext cx="3115713" cy="195483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C0FF4000-B33D-40C2-BB8B-4BF98CFA5B90}"/>
              </a:ext>
            </a:extLst>
          </p:cNvPr>
          <p:cNvSpPr txBox="1"/>
          <p:nvPr/>
        </p:nvSpPr>
        <p:spPr>
          <a:xfrm>
            <a:off x="95974" y="1163905"/>
            <a:ext cx="7689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S</a:t>
            </a:r>
            <a:r>
              <a:rPr lang="en-GB" sz="2400" b="1" dirty="0" err="1">
                <a:solidFill>
                  <a:schemeClr val="tx2"/>
                </a:solidFill>
              </a:rPr>
              <a:t>ee</a:t>
            </a:r>
            <a:r>
              <a:rPr lang="en-GB" sz="2400" b="1" dirty="0">
                <a:solidFill>
                  <a:schemeClr val="tx2"/>
                </a:solidFill>
              </a:rPr>
              <a:t> </a:t>
            </a:r>
            <a:r>
              <a:rPr lang="en-GB" sz="2400" b="1" dirty="0">
                <a:solidFill>
                  <a:schemeClr val="tx2"/>
                </a:solidFill>
                <a:hlinkClick r:id="rId5"/>
              </a:rPr>
              <a:t>Criteria Weights </a:t>
            </a:r>
            <a:r>
              <a:rPr lang="en-GB" sz="2400" b="1" dirty="0">
                <a:solidFill>
                  <a:schemeClr val="tx2"/>
                </a:solidFill>
              </a:rPr>
              <a:t>for how to build Scenarios</a:t>
            </a:r>
          </a:p>
          <a:p>
            <a:r>
              <a:rPr lang="en-GB" sz="2400" b="1" dirty="0">
                <a:solidFill>
                  <a:schemeClr val="tx2"/>
                </a:solidFill>
              </a:rPr>
              <a:t>To analyse scenarios, we recommend 3 steps: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FA2A236-6497-45B2-B1AE-4819407617B5}"/>
              </a:ext>
            </a:extLst>
          </p:cNvPr>
          <p:cNvSpPr txBox="1"/>
          <p:nvPr/>
        </p:nvSpPr>
        <p:spPr>
          <a:xfrm flipH="1">
            <a:off x="752939" y="2281368"/>
            <a:ext cx="430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2ADE654-730C-4FE3-9F49-116E484F6E55}"/>
              </a:ext>
            </a:extLst>
          </p:cNvPr>
          <p:cNvSpPr txBox="1"/>
          <p:nvPr/>
        </p:nvSpPr>
        <p:spPr>
          <a:xfrm flipH="1">
            <a:off x="754010" y="3174150"/>
            <a:ext cx="314305" cy="406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24F9352-4219-47BA-9FE7-524063FACBF1}"/>
              </a:ext>
            </a:extLst>
          </p:cNvPr>
          <p:cNvSpPr txBox="1"/>
          <p:nvPr/>
        </p:nvSpPr>
        <p:spPr>
          <a:xfrm flipH="1">
            <a:off x="752939" y="5264048"/>
            <a:ext cx="38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C013791-B84F-4582-8892-6C9462F2B711}"/>
              </a:ext>
            </a:extLst>
          </p:cNvPr>
          <p:cNvSpPr txBox="1"/>
          <p:nvPr/>
        </p:nvSpPr>
        <p:spPr>
          <a:xfrm>
            <a:off x="1700964" y="2182964"/>
            <a:ext cx="3873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Compare weights</a:t>
            </a:r>
            <a:br>
              <a:rPr lang="en-GB" dirty="0"/>
            </a:br>
            <a:r>
              <a:rPr lang="en-GB" sz="1400" i="1" dirty="0"/>
              <a:t>(Weights tab)</a:t>
            </a:r>
            <a:endParaRPr lang="en-GB" b="1" i="1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03A2B84-E58A-4A89-9B3F-4257D8FAB4BF}"/>
              </a:ext>
            </a:extLst>
          </p:cNvPr>
          <p:cNvSpPr txBox="1"/>
          <p:nvPr/>
        </p:nvSpPr>
        <p:spPr>
          <a:xfrm>
            <a:off x="1679047" y="3197838"/>
            <a:ext cx="37575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X-Y Scatter new vs. old Value metrics</a:t>
            </a:r>
            <a:br>
              <a:rPr lang="en-GB" dirty="0"/>
            </a:br>
            <a:r>
              <a:rPr lang="en-GB" sz="1200" i="1" dirty="0"/>
              <a:t>(Reports / Portfolio Dashboard)</a:t>
            </a:r>
            <a:br>
              <a:rPr lang="en-GB" dirty="0"/>
            </a:br>
            <a:endParaRPr lang="en-GB" dirty="0"/>
          </a:p>
          <a:p>
            <a:r>
              <a:rPr lang="en-GB" sz="1400" b="1" dirty="0">
                <a:solidFill>
                  <a:schemeClr val="accent1"/>
                </a:solidFill>
              </a:rPr>
              <a:t>TIP</a:t>
            </a:r>
            <a:r>
              <a:rPr lang="en-GB" dirty="0"/>
              <a:t> </a:t>
            </a:r>
            <a:r>
              <a:rPr lang="en-GB" sz="1200" i="1" dirty="0"/>
              <a:t>Add a Calculated Attribute:</a:t>
            </a:r>
          </a:p>
          <a:p>
            <a:r>
              <a:rPr lang="en-GB" sz="1200" i="1" dirty="0"/>
              <a:t>Scenario Value Score / Base Case Value Score =  </a:t>
            </a:r>
            <a:r>
              <a:rPr lang="en-GB" sz="1200" b="1" i="1" dirty="0"/>
              <a:t>“impact index” </a:t>
            </a:r>
            <a:br>
              <a:rPr lang="en-GB" dirty="0"/>
            </a:br>
            <a:endParaRPr lang="en-GB" b="1" i="1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4654D20-BB8C-4206-BBCF-8FD0553D1AF2}"/>
              </a:ext>
            </a:extLst>
          </p:cNvPr>
          <p:cNvSpPr txBox="1"/>
          <p:nvPr/>
        </p:nvSpPr>
        <p:spPr>
          <a:xfrm>
            <a:off x="1621765" y="5243124"/>
            <a:ext cx="2853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Compare portfolios selected</a:t>
            </a:r>
            <a:br>
              <a:rPr lang="en-GB" dirty="0"/>
            </a:br>
            <a:r>
              <a:rPr lang="en-GB" sz="1400" i="1" dirty="0"/>
              <a:t>(Reports /  Compare Portfolio)</a:t>
            </a:r>
            <a:endParaRPr lang="en-GB" b="1" i="1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5377095-2916-48B0-8445-4A47334AE6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1300" y="4870226"/>
            <a:ext cx="5401985" cy="18443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D57BD3-1220-419B-8110-0B11986BE4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3347" y="5707413"/>
            <a:ext cx="2298469" cy="537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B27E6C-2466-4C7D-94E0-C9BE23E72B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3791" y="5422025"/>
            <a:ext cx="2226593" cy="54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58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9BCB97-29BF-4E67-B8B8-C4FF9E367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599" y="-8461"/>
            <a:ext cx="8129451" cy="99357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GB" sz="3200" b="1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68A6B-1F55-4603-991F-D19A7A396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16" y="1012550"/>
            <a:ext cx="3759115" cy="5133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/>
              <a:t>There are 5 things you can do to present the data from your model:</a:t>
            </a:r>
          </a:p>
          <a:p>
            <a:pPr marL="514350" indent="-514350">
              <a:buFont typeface="+mj-lt"/>
              <a:buAutoNum type="arabicPeriod"/>
            </a:pPr>
            <a:endParaRPr lang="en-GB" sz="1600" dirty="0"/>
          </a:p>
          <a:p>
            <a:pPr marL="514350" indent="-514350">
              <a:buFont typeface="+mj-lt"/>
              <a:buAutoNum type="arabicPeriod"/>
            </a:pPr>
            <a:r>
              <a:rPr lang="en-GB" sz="1600" dirty="0"/>
              <a:t>Split portfolio into discrete colour coded ‘pots’</a:t>
            </a:r>
            <a:br>
              <a:rPr lang="en-GB" sz="1600" dirty="0"/>
            </a:br>
            <a:endParaRPr lang="en-GB" sz="1600" dirty="0"/>
          </a:p>
          <a:p>
            <a:pPr marL="514350" indent="-514350">
              <a:buFont typeface="+mj-lt"/>
              <a:buAutoNum type="arabicPeriod"/>
            </a:pPr>
            <a:r>
              <a:rPr lang="en-GB" sz="1600" dirty="0"/>
              <a:t>Create Lists of projects to see aggregated data points </a:t>
            </a:r>
            <a:br>
              <a:rPr lang="en-GB" sz="1600" dirty="0"/>
            </a:br>
            <a:endParaRPr lang="en-GB" sz="1600" dirty="0"/>
          </a:p>
          <a:p>
            <a:pPr marL="514350" indent="-514350">
              <a:buFont typeface="+mj-lt"/>
              <a:buAutoNum type="arabicPeriod"/>
            </a:pPr>
            <a:r>
              <a:rPr lang="en-GB" sz="1600" dirty="0"/>
              <a:t>Set a Goals or Limits using Reporting metrics in a tile</a:t>
            </a:r>
            <a:br>
              <a:rPr lang="en-GB" sz="1600" dirty="0"/>
            </a:br>
            <a:endParaRPr lang="en-GB" sz="1600" dirty="0"/>
          </a:p>
          <a:p>
            <a:pPr marL="514350" indent="-514350">
              <a:buFont typeface="+mj-lt"/>
              <a:buAutoNum type="arabicPeriod"/>
            </a:pPr>
            <a:r>
              <a:rPr lang="en-GB" sz="1600" dirty="0"/>
              <a:t>Create an axis in a chart (bubble / scatter / cumulative)</a:t>
            </a:r>
            <a:br>
              <a:rPr lang="en-GB" sz="1600" dirty="0"/>
            </a:br>
            <a:endParaRPr lang="en-GB" sz="1600" dirty="0"/>
          </a:p>
          <a:p>
            <a:pPr marL="514350" indent="-514350">
              <a:buFont typeface="+mj-lt"/>
              <a:buAutoNum type="arabicPeriod"/>
            </a:pPr>
            <a:r>
              <a:rPr lang="en-GB" sz="1600" dirty="0"/>
              <a:t>Simple Grid view – with ability to Edit data or update Status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21951-29ED-433E-A5BE-048EA6AD0E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385"/>
          <a:stretch/>
        </p:blipFill>
        <p:spPr>
          <a:xfrm>
            <a:off x="4274798" y="948211"/>
            <a:ext cx="7386371" cy="3716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F0FC83-8F80-434F-BC37-DB6E315E8C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914"/>
          <a:stretch/>
        </p:blipFill>
        <p:spPr>
          <a:xfrm>
            <a:off x="4414257" y="3305860"/>
            <a:ext cx="6096000" cy="16743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8C2C65-F2F3-46B4-8A29-E4EA25E521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315"/>
          <a:stretch/>
        </p:blipFill>
        <p:spPr>
          <a:xfrm>
            <a:off x="8257032" y="4568012"/>
            <a:ext cx="3699199" cy="20547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4DA5D3-ACD9-46EC-96C9-8C864E7E44BD}"/>
              </a:ext>
            </a:extLst>
          </p:cNvPr>
          <p:cNvSpPr txBox="1"/>
          <p:nvPr/>
        </p:nvSpPr>
        <p:spPr>
          <a:xfrm>
            <a:off x="9294832" y="958336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ED7EC8-10E3-4570-8E42-0F93CFF30C28}"/>
              </a:ext>
            </a:extLst>
          </p:cNvPr>
          <p:cNvSpPr txBox="1"/>
          <p:nvPr/>
        </p:nvSpPr>
        <p:spPr>
          <a:xfrm>
            <a:off x="5096759" y="19044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9B0666-3359-45FC-83A2-97B4B9FC96B7}"/>
              </a:ext>
            </a:extLst>
          </p:cNvPr>
          <p:cNvSpPr txBox="1"/>
          <p:nvPr/>
        </p:nvSpPr>
        <p:spPr>
          <a:xfrm>
            <a:off x="7350316" y="47582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9D0DAD-F0C2-4B1F-B67C-B734EC8EA195}"/>
              </a:ext>
            </a:extLst>
          </p:cNvPr>
          <p:cNvSpPr txBox="1"/>
          <p:nvPr/>
        </p:nvSpPr>
        <p:spPr>
          <a:xfrm>
            <a:off x="9953157" y="47582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31DA87-7C94-4B93-B055-41610C8C2818}"/>
              </a:ext>
            </a:extLst>
          </p:cNvPr>
          <p:cNvSpPr txBox="1"/>
          <p:nvPr/>
        </p:nvSpPr>
        <p:spPr>
          <a:xfrm>
            <a:off x="5398445" y="9682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3322C8-1302-4B36-B952-AA653C2955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39" b="49054"/>
          <a:stretch/>
        </p:blipFill>
        <p:spPr>
          <a:xfrm>
            <a:off x="8063013" y="1538818"/>
            <a:ext cx="3100502" cy="1737833"/>
          </a:xfrm>
          <a:prstGeom prst="rect">
            <a:avLst/>
          </a:prstGeom>
        </p:spPr>
      </p:pic>
      <p:sp>
        <p:nvSpPr>
          <p:cNvPr id="14" name="Arrow: Up-Down 13">
            <a:extLst>
              <a:ext uri="{FF2B5EF4-FFF2-40B4-BE49-F238E27FC236}">
                <a16:creationId xmlns:a16="http://schemas.microsoft.com/office/drawing/2014/main" id="{3A1BBF32-6841-4410-BE27-48CB63462327}"/>
              </a:ext>
            </a:extLst>
          </p:cNvPr>
          <p:cNvSpPr/>
          <p:nvPr/>
        </p:nvSpPr>
        <p:spPr>
          <a:xfrm>
            <a:off x="9090107" y="1320794"/>
            <a:ext cx="180160" cy="333344"/>
          </a:xfrm>
          <a:prstGeom prst="up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FE39CE-0A05-49ED-9F1C-9008E624CF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538" b="48383"/>
          <a:stretch/>
        </p:blipFill>
        <p:spPr>
          <a:xfrm>
            <a:off x="4405093" y="5000483"/>
            <a:ext cx="3015208" cy="176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45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F4F21-BF10-4AD5-BDDC-F1944C41C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987" y="177254"/>
            <a:ext cx="8129451" cy="79620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GB" sz="3200" b="1" dirty="0"/>
              <a:t>Text Attributes – add a lens into the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F186C6-64EE-4714-9276-527A1BE48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96" y="3509613"/>
            <a:ext cx="3052521" cy="9788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C5C07A-D280-4BAE-8A03-9E2588504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605" y="2991051"/>
            <a:ext cx="3517655" cy="21985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2492F7-6C28-4AD9-B77D-C1BE5B7F7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0461" y="2224772"/>
            <a:ext cx="3089183" cy="18655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5DF017-18BD-4BDA-B7DE-F5CD93468F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0419" y="4142410"/>
            <a:ext cx="3029269" cy="1765318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C8B2EE44-9944-46C9-8A4F-52D659F0DD4A}"/>
              </a:ext>
            </a:extLst>
          </p:cNvPr>
          <p:cNvSpPr/>
          <p:nvPr/>
        </p:nvSpPr>
        <p:spPr>
          <a:xfrm>
            <a:off x="2622573" y="5465380"/>
            <a:ext cx="4545257" cy="778236"/>
          </a:xfrm>
          <a:prstGeom prst="wedgeRoundRectCallout">
            <a:avLst>
              <a:gd name="adj1" fmla="val 1001"/>
              <a:gd name="adj2" fmla="val -99438"/>
              <a:gd name="adj3" fmla="val 16667"/>
            </a:avLst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(2) Create a Key showing number or projects (or cost…or both) using </a:t>
            </a:r>
            <a:r>
              <a:rPr lang="en-GB" b="1" dirty="0"/>
              <a:t>Column Chart</a:t>
            </a:r>
            <a:endParaRPr lang="en-GB" b="1" i="1" dirty="0"/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128672FE-4414-4957-AE6D-CB4FED96B224}"/>
              </a:ext>
            </a:extLst>
          </p:cNvPr>
          <p:cNvSpPr/>
          <p:nvPr/>
        </p:nvSpPr>
        <p:spPr>
          <a:xfrm>
            <a:off x="211985" y="1835654"/>
            <a:ext cx="4069080" cy="778236"/>
          </a:xfrm>
          <a:prstGeom prst="wedgeRoundRectCallout">
            <a:avLst>
              <a:gd name="adj1" fmla="val -37426"/>
              <a:gd name="adj2" fmla="val 116756"/>
              <a:gd name="adj3" fmla="val 16667"/>
            </a:avLst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(1) Pick from any </a:t>
            </a:r>
            <a:r>
              <a:rPr lang="en-GB" b="1" dirty="0"/>
              <a:t>Pick from List Text Attributes</a:t>
            </a:r>
            <a:endParaRPr lang="en-GB" b="1" i="1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27E35415-056D-4065-834E-EA0C39DDD37F}"/>
              </a:ext>
            </a:extLst>
          </p:cNvPr>
          <p:cNvSpPr/>
          <p:nvPr/>
        </p:nvSpPr>
        <p:spPr>
          <a:xfrm rot="18951611">
            <a:off x="7407605" y="3903354"/>
            <a:ext cx="383511" cy="298853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C8E2A07-CB37-41BF-A3B3-3C60AC7AEB2B}"/>
              </a:ext>
            </a:extLst>
          </p:cNvPr>
          <p:cNvSpPr/>
          <p:nvPr/>
        </p:nvSpPr>
        <p:spPr>
          <a:xfrm rot="2903236">
            <a:off x="7424400" y="4339079"/>
            <a:ext cx="383511" cy="298853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0E76896B-E357-4BCD-9A37-C39FF6599A9E}"/>
              </a:ext>
            </a:extLst>
          </p:cNvPr>
          <p:cNvSpPr/>
          <p:nvPr/>
        </p:nvSpPr>
        <p:spPr>
          <a:xfrm>
            <a:off x="7357686" y="1249250"/>
            <a:ext cx="3733269" cy="778236"/>
          </a:xfrm>
          <a:prstGeom prst="wedgeRoundRectCallout">
            <a:avLst>
              <a:gd name="adj1" fmla="val 5165"/>
              <a:gd name="adj2" fmla="val 75632"/>
              <a:gd name="adj3" fmla="val 16667"/>
            </a:avLst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(3) Other </a:t>
            </a:r>
            <a:r>
              <a:rPr lang="en-GB" b="1" dirty="0"/>
              <a:t>Charts</a:t>
            </a:r>
            <a:r>
              <a:rPr lang="en-GB" dirty="0"/>
              <a:t> &amp; </a:t>
            </a:r>
            <a:r>
              <a:rPr lang="en-GB" b="1" dirty="0"/>
              <a:t>Grid View </a:t>
            </a:r>
            <a:r>
              <a:rPr lang="en-GB" dirty="0"/>
              <a:t>will have the same colour coded split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4DAC19F-5B4F-476B-BF22-FE6311F1AB26}"/>
              </a:ext>
            </a:extLst>
          </p:cNvPr>
          <p:cNvSpPr/>
          <p:nvPr/>
        </p:nvSpPr>
        <p:spPr>
          <a:xfrm>
            <a:off x="3186482" y="3843557"/>
            <a:ext cx="383511" cy="298853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935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F4F21-BF10-4AD5-BDDC-F1944C41C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GB" sz="3200" b="1" dirty="0"/>
              <a:t>Reporting Metrics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174E2-57FA-4531-8E74-9A6B668EA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16" y="1244484"/>
            <a:ext cx="3616235" cy="4351338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Lists filter all projects in the Report - e.g. if you want to see one sub-portfolio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Add “Metric” tiles to present portfolio KPIs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Use MIN/MAX to flag resource limits or must-hit targets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Use Kanban Status filters to limit KPIs to specific status(es) – and track changes as you approve projects</a:t>
            </a:r>
            <a:br>
              <a:rPr lang="en-GB" sz="2000" dirty="0"/>
            </a:br>
            <a:endParaRPr lang="en-GB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76F10A-963D-40C4-AD2C-84D50AF8DB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42"/>
          <a:stretch/>
        </p:blipFill>
        <p:spPr>
          <a:xfrm>
            <a:off x="4358729" y="2554870"/>
            <a:ext cx="7569837" cy="101129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27D18D7-D6B4-4CC2-9EB5-E988F1430B9B}"/>
              </a:ext>
            </a:extLst>
          </p:cNvPr>
          <p:cNvSpPr/>
          <p:nvPr/>
        </p:nvSpPr>
        <p:spPr>
          <a:xfrm>
            <a:off x="5300338" y="3491223"/>
            <a:ext cx="6307146" cy="360853"/>
          </a:xfrm>
          <a:prstGeom prst="wedgeRoundRectCallout">
            <a:avLst>
              <a:gd name="adj1" fmla="val -55766"/>
              <a:gd name="adj2" fmla="val -102148"/>
              <a:gd name="adj3" fmla="val 16667"/>
            </a:avLst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Track your Attributes vs targets / goals by using </a:t>
            </a:r>
            <a:r>
              <a:rPr lang="en-GB" b="1" i="1" dirty="0"/>
              <a:t>MIN / MAX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9BBF8C-6D1E-4BE3-8654-DB4A75F07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132" y="1669738"/>
            <a:ext cx="2601966" cy="690992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A9CD0F96-7EB8-4890-AA65-09690CC7D4DB}"/>
              </a:ext>
            </a:extLst>
          </p:cNvPr>
          <p:cNvSpPr/>
          <p:nvPr/>
        </p:nvSpPr>
        <p:spPr>
          <a:xfrm>
            <a:off x="4816720" y="1115385"/>
            <a:ext cx="2411529" cy="597107"/>
          </a:xfrm>
          <a:prstGeom prst="wedgeRoundRectCallout">
            <a:avLst>
              <a:gd name="adj1" fmla="val -45168"/>
              <a:gd name="adj2" fmla="val 92662"/>
              <a:gd name="adj3" fmla="val 16667"/>
            </a:avLst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Use your Lists to filter projects included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E4CAB109-8950-4676-A003-4182B906DE67}"/>
              </a:ext>
            </a:extLst>
          </p:cNvPr>
          <p:cNvSpPr/>
          <p:nvPr/>
        </p:nvSpPr>
        <p:spPr>
          <a:xfrm>
            <a:off x="6998908" y="1568483"/>
            <a:ext cx="2493954" cy="599465"/>
          </a:xfrm>
          <a:prstGeom prst="wedgeRoundRectCallout">
            <a:avLst>
              <a:gd name="adj1" fmla="val 37124"/>
              <a:gd name="adj2" fmla="val 132128"/>
              <a:gd name="adj3" fmla="val 16667"/>
            </a:avLst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i="1" dirty="0"/>
              <a:t>Use Kanban Status to filter projects included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E9EF6D-5AE4-4C98-9A9A-E81FB0107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1922" y="1244484"/>
            <a:ext cx="1457966" cy="19111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C21E27-7751-4D28-B5FD-D055D228A2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8390"/>
          <a:stretch/>
        </p:blipFill>
        <p:spPr>
          <a:xfrm>
            <a:off x="4849023" y="4152251"/>
            <a:ext cx="2493954" cy="2494824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0ADD5104-619E-444D-AD0C-ADF417BEFC17}"/>
              </a:ext>
            </a:extLst>
          </p:cNvPr>
          <p:cNvSpPr/>
          <p:nvPr/>
        </p:nvSpPr>
        <p:spPr>
          <a:xfrm>
            <a:off x="7669820" y="5183803"/>
            <a:ext cx="3873656" cy="695789"/>
          </a:xfrm>
          <a:prstGeom prst="wedgeRoundRectCallout">
            <a:avLst>
              <a:gd name="adj1" fmla="val -74703"/>
              <a:gd name="adj2" fmla="val -42957"/>
              <a:gd name="adj3" fmla="val 16667"/>
            </a:avLst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i="1" dirty="0"/>
              <a:t>Repeat metrics… but change Kanban Status to show approval levels</a:t>
            </a:r>
          </a:p>
        </p:txBody>
      </p:sp>
    </p:spTree>
    <p:extLst>
      <p:ext uri="{BB962C8B-B14F-4D97-AF65-F5344CB8AC3E}">
        <p14:creationId xmlns:p14="http://schemas.microsoft.com/office/powerpoint/2010/main" val="2587464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A249C2-F135-49BE-BD3B-F03322B1D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66" y="1530618"/>
            <a:ext cx="11029362" cy="473989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610756C-062A-4CE8-A1C3-786C56BDA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74" y="90707"/>
            <a:ext cx="11551366" cy="95170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200" b="1" dirty="0"/>
              <a:t>Multi-dimensional Analysis (1)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49EDF1-28BD-4D1B-8DD1-348912FE70A4}"/>
              </a:ext>
            </a:extLst>
          </p:cNvPr>
          <p:cNvSpPr/>
          <p:nvPr/>
        </p:nvSpPr>
        <p:spPr>
          <a:xfrm>
            <a:off x="687966" y="3189221"/>
            <a:ext cx="210537" cy="142268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1AC850-06AC-42DD-A9B2-4583E14C54EC}"/>
              </a:ext>
            </a:extLst>
          </p:cNvPr>
          <p:cNvSpPr/>
          <p:nvPr/>
        </p:nvSpPr>
        <p:spPr>
          <a:xfrm rot="5400000">
            <a:off x="6282336" y="5320774"/>
            <a:ext cx="210537" cy="168893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C8AA2D-2F60-4558-86E4-FD368FD3FAA0}"/>
              </a:ext>
            </a:extLst>
          </p:cNvPr>
          <p:cNvSpPr txBox="1"/>
          <p:nvPr/>
        </p:nvSpPr>
        <p:spPr>
          <a:xfrm>
            <a:off x="1274192" y="5061458"/>
            <a:ext cx="5019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Ford Antenna Light" charset="0"/>
                <a:ea typeface="Ford Antenna Light" charset="0"/>
                <a:cs typeface="Ford Antenna Light" charset="0"/>
              </a:rPr>
              <a:t>Dimensions are fully customisable with any data you collect or model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286C93-9A3A-4CED-BC38-5BC3688DA38F}"/>
              </a:ext>
            </a:extLst>
          </p:cNvPr>
          <p:cNvCxnSpPr/>
          <p:nvPr/>
        </p:nvCxnSpPr>
        <p:spPr>
          <a:xfrm flipH="1" flipV="1">
            <a:off x="1034473" y="4611906"/>
            <a:ext cx="858982" cy="588167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71AC07C-0462-4B97-9D02-73EC004457A3}"/>
              </a:ext>
            </a:extLst>
          </p:cNvPr>
          <p:cNvCxnSpPr>
            <a:cxnSpLocks/>
          </p:cNvCxnSpPr>
          <p:nvPr/>
        </p:nvCxnSpPr>
        <p:spPr>
          <a:xfrm>
            <a:off x="4527612" y="5892455"/>
            <a:ext cx="714024" cy="216843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7896391-299E-4849-A0DB-3AAAA44532DD}"/>
              </a:ext>
            </a:extLst>
          </p:cNvPr>
          <p:cNvCxnSpPr>
            <a:cxnSpLocks/>
          </p:cNvCxnSpPr>
          <p:nvPr/>
        </p:nvCxnSpPr>
        <p:spPr>
          <a:xfrm flipV="1">
            <a:off x="2239962" y="4538809"/>
            <a:ext cx="692726" cy="595747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3FD9DB3-0AAC-40CC-B824-EAD4626AC1AD}"/>
              </a:ext>
            </a:extLst>
          </p:cNvPr>
          <p:cNvSpPr txBox="1"/>
          <p:nvPr/>
        </p:nvSpPr>
        <p:spPr>
          <a:xfrm>
            <a:off x="9445752" y="1207452"/>
            <a:ext cx="2552417" cy="64633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b="1" dirty="0">
                <a:solidFill>
                  <a:schemeClr val="tx2"/>
                </a:solidFill>
              </a:rPr>
              <a:t>Use Bubble Chart to create</a:t>
            </a:r>
          </a:p>
        </p:txBody>
      </p:sp>
    </p:spTree>
    <p:extLst>
      <p:ext uri="{BB962C8B-B14F-4D97-AF65-F5344CB8AC3E}">
        <p14:creationId xmlns:p14="http://schemas.microsoft.com/office/powerpoint/2010/main" val="571422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E1FBF3-67E5-4165-A81F-F7D8B951E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93" y="177254"/>
            <a:ext cx="11703646" cy="104856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200" b="1" dirty="0"/>
              <a:t>Multi-dimensional Analysis (2)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A24E7C-3C21-4E08-8249-6113F98196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8" t="14849"/>
          <a:stretch/>
        </p:blipFill>
        <p:spPr>
          <a:xfrm>
            <a:off x="338088" y="1678978"/>
            <a:ext cx="9084396" cy="45597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92D8DC-0A57-48C0-A87D-16545BF15650}"/>
              </a:ext>
            </a:extLst>
          </p:cNvPr>
          <p:cNvSpPr txBox="1"/>
          <p:nvPr/>
        </p:nvSpPr>
        <p:spPr>
          <a:xfrm>
            <a:off x="1798622" y="2288172"/>
            <a:ext cx="152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5" name="Freeform 502">
            <a:extLst>
              <a:ext uri="{FF2B5EF4-FFF2-40B4-BE49-F238E27FC236}">
                <a16:creationId xmlns:a16="http://schemas.microsoft.com/office/drawing/2014/main" id="{17270EDA-0A15-4900-876F-4D210F905136}"/>
              </a:ext>
            </a:extLst>
          </p:cNvPr>
          <p:cNvSpPr>
            <a:spLocks noEditPoints="1"/>
          </p:cNvSpPr>
          <p:nvPr/>
        </p:nvSpPr>
        <p:spPr bwMode="auto">
          <a:xfrm>
            <a:off x="1000823" y="1964738"/>
            <a:ext cx="1778807" cy="1816418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Freeform 502">
            <a:extLst>
              <a:ext uri="{FF2B5EF4-FFF2-40B4-BE49-F238E27FC236}">
                <a16:creationId xmlns:a16="http://schemas.microsoft.com/office/drawing/2014/main" id="{466EDC55-8E3E-41F7-893A-0303CBF2BF9E}"/>
              </a:ext>
            </a:extLst>
          </p:cNvPr>
          <p:cNvSpPr>
            <a:spLocks noEditPoints="1"/>
          </p:cNvSpPr>
          <p:nvPr/>
        </p:nvSpPr>
        <p:spPr bwMode="auto">
          <a:xfrm>
            <a:off x="4353907" y="3913132"/>
            <a:ext cx="4251488" cy="1574276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F7BE4B-BB8E-4747-A2C5-B8B69799D621}"/>
              </a:ext>
            </a:extLst>
          </p:cNvPr>
          <p:cNvSpPr txBox="1"/>
          <p:nvPr/>
        </p:nvSpPr>
        <p:spPr>
          <a:xfrm>
            <a:off x="7660173" y="4407882"/>
            <a:ext cx="183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C18DB6-10BC-4A1B-839B-B452FDCAF6DB}"/>
              </a:ext>
            </a:extLst>
          </p:cNvPr>
          <p:cNvSpPr txBox="1"/>
          <p:nvPr/>
        </p:nvSpPr>
        <p:spPr>
          <a:xfrm>
            <a:off x="8806052" y="2398909"/>
            <a:ext cx="3047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(1) </a:t>
            </a:r>
            <a:r>
              <a:rPr lang="en-GB" sz="2400" b="1" dirty="0"/>
              <a:t>Great Projects </a:t>
            </a:r>
            <a:r>
              <a:rPr lang="en-GB" sz="2400" dirty="0"/>
              <a:t>– Prioritize these!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950F52-FB1E-4CFB-8CA5-0CADAD01E818}"/>
              </a:ext>
            </a:extLst>
          </p:cNvPr>
          <p:cNvSpPr txBox="1"/>
          <p:nvPr/>
        </p:nvSpPr>
        <p:spPr>
          <a:xfrm>
            <a:off x="8806052" y="3712011"/>
            <a:ext cx="3385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(2) </a:t>
            </a:r>
            <a:r>
              <a:rPr lang="en-GB" sz="2400" b="1" dirty="0"/>
              <a:t>Terrible Projects </a:t>
            </a:r>
            <a:r>
              <a:rPr lang="en-GB" sz="2400" dirty="0"/>
              <a:t>– don’t let these happen!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770DB9F-8AD2-4BE6-82AD-3737C079F8BD}"/>
              </a:ext>
            </a:extLst>
          </p:cNvPr>
          <p:cNvSpPr/>
          <p:nvPr/>
        </p:nvSpPr>
        <p:spPr>
          <a:xfrm>
            <a:off x="2936735" y="1964739"/>
            <a:ext cx="2319073" cy="642780"/>
          </a:xfrm>
          <a:prstGeom prst="wedgeRoundRectCallout">
            <a:avLst>
              <a:gd name="adj1" fmla="val 7000"/>
              <a:gd name="adj2" fmla="val 124519"/>
              <a:gd name="adj3" fmla="val 16667"/>
            </a:avLst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Start to build your portfolio insights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EEC3BC-CA34-44C3-9512-B0EB7F96EEA9}"/>
              </a:ext>
            </a:extLst>
          </p:cNvPr>
          <p:cNvSpPr txBox="1"/>
          <p:nvPr/>
        </p:nvSpPr>
        <p:spPr>
          <a:xfrm>
            <a:off x="9445752" y="1207452"/>
            <a:ext cx="2552417" cy="64633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b="1" dirty="0">
                <a:solidFill>
                  <a:schemeClr val="tx2"/>
                </a:solidFill>
              </a:rPr>
              <a:t>Use X-Y Scatter to create</a:t>
            </a:r>
          </a:p>
        </p:txBody>
      </p:sp>
    </p:spTree>
    <p:extLst>
      <p:ext uri="{BB962C8B-B14F-4D97-AF65-F5344CB8AC3E}">
        <p14:creationId xmlns:p14="http://schemas.microsoft.com/office/powerpoint/2010/main" val="2121011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4F3C55-682A-4791-8B32-8B4EC321E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38" y="1621410"/>
            <a:ext cx="11694402" cy="5141947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63BD2002-2DFF-4866-9100-E6C1342D2DAE}"/>
              </a:ext>
            </a:extLst>
          </p:cNvPr>
          <p:cNvSpPr/>
          <p:nvPr/>
        </p:nvSpPr>
        <p:spPr>
          <a:xfrm rot="2066185">
            <a:off x="4693579" y="3608791"/>
            <a:ext cx="2928132" cy="12914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73% of the value, 25% of the resources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56A0C4-E04F-4A37-B076-79EFE5EDE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90" y="94643"/>
            <a:ext cx="12068711" cy="123973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200" b="1" dirty="0"/>
              <a:t>Multi-dimensional Analysis (3)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24F2B45-19D9-4E49-985F-E7E9D15896ED}"/>
              </a:ext>
            </a:extLst>
          </p:cNvPr>
          <p:cNvSpPr/>
          <p:nvPr/>
        </p:nvSpPr>
        <p:spPr>
          <a:xfrm>
            <a:off x="3803700" y="5072678"/>
            <a:ext cx="6040436" cy="450298"/>
          </a:xfrm>
          <a:prstGeom prst="wedgeRoundRectCallout">
            <a:avLst>
              <a:gd name="adj1" fmla="val 3856"/>
              <a:gd name="adj2" fmla="val -66853"/>
              <a:gd name="adj3" fmla="val 16667"/>
            </a:avLst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i="1" dirty="0"/>
              <a:t>This is the </a:t>
            </a:r>
            <a:r>
              <a:rPr lang="en-GB" b="1" i="1" dirty="0">
                <a:solidFill>
                  <a:schemeClr val="tx2"/>
                </a:solidFill>
              </a:rPr>
              <a:t>Efficient Frontier </a:t>
            </a:r>
            <a:r>
              <a:rPr lang="en-GB" i="1" dirty="0"/>
              <a:t>for your portfolio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CCC2EA-CBA5-4A5E-9132-2E2BCE159D38}"/>
              </a:ext>
            </a:extLst>
          </p:cNvPr>
          <p:cNvSpPr txBox="1"/>
          <p:nvPr/>
        </p:nvSpPr>
        <p:spPr>
          <a:xfrm>
            <a:off x="9445752" y="1207452"/>
            <a:ext cx="2552417" cy="123973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b="1" dirty="0">
                <a:solidFill>
                  <a:schemeClr val="tx2"/>
                </a:solidFill>
              </a:rPr>
              <a:t>Use X-Y Scatter to create </a:t>
            </a:r>
          </a:p>
          <a:p>
            <a:endParaRPr lang="en-GB" b="1" dirty="0">
              <a:solidFill>
                <a:schemeClr val="tx2"/>
              </a:solidFill>
            </a:endParaRPr>
          </a:p>
          <a:p>
            <a:r>
              <a:rPr lang="en-GB" sz="1400" b="1" i="1" dirty="0">
                <a:solidFill>
                  <a:schemeClr val="tx2"/>
                </a:solidFill>
              </a:rPr>
              <a:t>(with value for money as cumulative variable)</a:t>
            </a:r>
          </a:p>
        </p:txBody>
      </p:sp>
    </p:spTree>
    <p:extLst>
      <p:ext uri="{BB962C8B-B14F-4D97-AF65-F5344CB8AC3E}">
        <p14:creationId xmlns:p14="http://schemas.microsoft.com/office/powerpoint/2010/main" val="3203532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59585E"/>
      </a:dk1>
      <a:lt1>
        <a:sysClr val="window" lastClr="FFFFFF"/>
      </a:lt1>
      <a:dk2>
        <a:srgbClr val="004A87"/>
      </a:dk2>
      <a:lt2>
        <a:srgbClr val="FFA509"/>
      </a:lt2>
      <a:accent1>
        <a:srgbClr val="004A87"/>
      </a:accent1>
      <a:accent2>
        <a:srgbClr val="FC4236"/>
      </a:accent2>
      <a:accent3>
        <a:srgbClr val="7EBC01"/>
      </a:accent3>
      <a:accent4>
        <a:srgbClr val="59585E"/>
      </a:accent4>
      <a:accent5>
        <a:srgbClr val="004A87"/>
      </a:accent5>
      <a:accent6>
        <a:srgbClr val="7EBC01"/>
      </a:accent6>
      <a:hlink>
        <a:srgbClr val="59585E"/>
      </a:hlink>
      <a:folHlink>
        <a:srgbClr val="59585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nsparentChoice PPTX Template.potx" id="{E04FD38C-5095-49FB-9E08-6B96016157CE}" vid="{B4D9A59A-EFD5-4946-A346-DEEFA09D3581}"/>
    </a:ext>
  </a:extLst>
</a:theme>
</file>

<file path=ppt/theme/theme2.xml><?xml version="1.0" encoding="utf-8"?>
<a:theme xmlns:a="http://schemas.openxmlformats.org/drawingml/2006/main" name="1_Office Theme">
  <a:themeElements>
    <a:clrScheme name="TransparentChoice Colours">
      <a:dk1>
        <a:srgbClr val="59585E"/>
      </a:dk1>
      <a:lt1>
        <a:sysClr val="window" lastClr="FFFFFF"/>
      </a:lt1>
      <a:dk2>
        <a:srgbClr val="004A87"/>
      </a:dk2>
      <a:lt2>
        <a:srgbClr val="FFA509"/>
      </a:lt2>
      <a:accent1>
        <a:srgbClr val="004A87"/>
      </a:accent1>
      <a:accent2>
        <a:srgbClr val="FC4236"/>
      </a:accent2>
      <a:accent3>
        <a:srgbClr val="7EBC01"/>
      </a:accent3>
      <a:accent4>
        <a:srgbClr val="59585E"/>
      </a:accent4>
      <a:accent5>
        <a:srgbClr val="004A87"/>
      </a:accent5>
      <a:accent6>
        <a:srgbClr val="7EBC01"/>
      </a:accent6>
      <a:hlink>
        <a:srgbClr val="DDDDDF"/>
      </a:hlink>
      <a:folHlink>
        <a:srgbClr val="9A999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nsparentChoice PPTX Template.potx" id="{E04FD38C-5095-49FB-9E08-6B96016157CE}" vid="{AC04E938-A73A-4F38-A64A-48F426433D8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CBECE1E936EF4E8F451AD05C7DCAC6" ma:contentTypeVersion="13" ma:contentTypeDescription="Create a new document." ma:contentTypeScope="" ma:versionID="7cb761347e63f6c6f2c9ba63484584ac">
  <xsd:schema xmlns:xsd="http://www.w3.org/2001/XMLSchema" xmlns:xs="http://www.w3.org/2001/XMLSchema" xmlns:p="http://schemas.microsoft.com/office/2006/metadata/properties" xmlns:ns3="7a8ad23c-c3a0-466e-9b9c-d4b326cf2e6c" xmlns:ns4="2189d3dc-3844-4020-8d31-de0411a7af57" targetNamespace="http://schemas.microsoft.com/office/2006/metadata/properties" ma:root="true" ma:fieldsID="b7825cb8a41476101c31d66739cc6b6d" ns3:_="" ns4:_="">
    <xsd:import namespace="7a8ad23c-c3a0-466e-9b9c-d4b326cf2e6c"/>
    <xsd:import namespace="2189d3dc-3844-4020-8d31-de0411a7af5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ad23c-c3a0-466e-9b9c-d4b326cf2e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89d3dc-3844-4020-8d31-de0411a7af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531624-1890-4006-882E-9CD4702ECF9E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2189d3dc-3844-4020-8d31-de0411a7af57"/>
    <ds:schemaRef ds:uri="7a8ad23c-c3a0-466e-9b9c-d4b326cf2e6c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81BAD40-76D4-4333-92E6-DDF8071993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8F9D9A-C9C8-450A-A681-49C6660606E7}">
  <ds:schemaRefs>
    <ds:schemaRef ds:uri="2189d3dc-3844-4020-8d31-de0411a7af57"/>
    <ds:schemaRef ds:uri="7a8ad23c-c3a0-466e-9b9c-d4b326cf2e6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5426</TotalTime>
  <Words>2318</Words>
  <Application>Microsoft Office PowerPoint</Application>
  <PresentationFormat>Widescreen</PresentationFormat>
  <Paragraphs>293</Paragraphs>
  <Slides>38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Ford Antenna Light</vt:lpstr>
      <vt:lpstr>Ford Antenna Medium</vt:lpstr>
      <vt:lpstr>Office Theme</vt:lpstr>
      <vt:lpstr>1_Office Theme</vt:lpstr>
      <vt:lpstr>TransparentChoice Report Results – Best Practice</vt:lpstr>
      <vt:lpstr>PowerPoint Presentation</vt:lpstr>
      <vt:lpstr>Checklist before building Reports</vt:lpstr>
      <vt:lpstr>Overview</vt:lpstr>
      <vt:lpstr>Text Attributes – add a lens into the Report</vt:lpstr>
      <vt:lpstr>Reporting Metrics</vt:lpstr>
      <vt:lpstr>Multi-dimensional Analysis (1)</vt:lpstr>
      <vt:lpstr>Multi-dimensional Analysis (2)</vt:lpstr>
      <vt:lpstr>Multi-dimensional Analysis (3)</vt:lpstr>
      <vt:lpstr>Grid View: Deep dive into the data</vt:lpstr>
      <vt:lpstr>Edit Form: Add Editable Attributes </vt:lpstr>
      <vt:lpstr>Use Set Status in Grid View to build your portfolio</vt:lpstr>
      <vt:lpstr>Real-time Dashboards customised by stakeholder</vt:lpstr>
      <vt:lpstr>Review outcomes at portfolio level to complete process</vt:lpstr>
      <vt:lpstr>TransparentChoice Report Results – User Guide</vt:lpstr>
      <vt:lpstr>PowerPoint Presentation</vt:lpstr>
      <vt:lpstr>PowerPoint Presentation</vt:lpstr>
      <vt:lpstr>PowerPoint Presentation</vt:lpstr>
      <vt:lpstr>PowerPoint Presentation</vt:lpstr>
      <vt:lpstr>Data Checklist Calculated Attributes </vt:lpstr>
      <vt:lpstr>PowerPoint Presentation</vt:lpstr>
      <vt:lpstr>PowerPoint Presentation</vt:lpstr>
      <vt:lpstr>PowerPoint Presentation</vt:lpstr>
      <vt:lpstr>Create Reports Column Charts – Set Up</vt:lpstr>
      <vt:lpstr>Create Reports Column Charts – Options</vt:lpstr>
      <vt:lpstr>Create Reports Bubble Charts</vt:lpstr>
      <vt:lpstr>PowerPoint Presentation</vt:lpstr>
      <vt:lpstr>Create Reports Build an efficient frontier / view value cumulatively</vt:lpstr>
      <vt:lpstr>Create Reports Tips</vt:lpstr>
      <vt:lpstr>Create Reports Grid View Set – Select Data</vt:lpstr>
      <vt:lpstr>Create Reports Grid View – Customise Settings</vt:lpstr>
      <vt:lpstr>Create Reports Grid View - Customising</vt:lpstr>
      <vt:lpstr>Create Reports Use Case: How to create personalised reporting (1)</vt:lpstr>
      <vt:lpstr>Create Reports Case Study: How to create personalised reporting (2)</vt:lpstr>
      <vt:lpstr>Make your Decision Portfolio Modelling in Reports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Easton</dc:creator>
  <cp:lastModifiedBy>Dan Dures</cp:lastModifiedBy>
  <cp:revision>3</cp:revision>
  <cp:lastPrinted>2021-01-07T16:18:28Z</cp:lastPrinted>
  <dcterms:created xsi:type="dcterms:W3CDTF">2018-01-12T09:24:54Z</dcterms:created>
  <dcterms:modified xsi:type="dcterms:W3CDTF">2022-09-15T16:56:59Z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0x01010006CBECE1E936EF4E8F451AD05C7DCAC6</vt:lpwstr>
  </property>
</Properties>
</file>