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  <p:sldMasterId id="2147483689" r:id="rId5"/>
    <p:sldMasterId id="2147483706" r:id="rId6"/>
  </p:sldMasterIdLst>
  <p:notesMasterIdLst>
    <p:notesMasterId r:id="rId12"/>
  </p:notesMasterIdLst>
  <p:sldIdLst>
    <p:sldId id="2144868010" r:id="rId7"/>
    <p:sldId id="2144868056" r:id="rId8"/>
    <p:sldId id="2144868057" r:id="rId9"/>
    <p:sldId id="2144868058" r:id="rId10"/>
    <p:sldId id="2144868059" r:id="rId11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Dures" initials="DD" lastIdx="15" clrIdx="0">
    <p:extLst>
      <p:ext uri="{19B8F6BF-5375-455C-9EA6-DF929625EA0E}">
        <p15:presenceInfo xmlns:p15="http://schemas.microsoft.com/office/powerpoint/2012/main" userId="Dan Dures" providerId="None"/>
      </p:ext>
    </p:extLst>
  </p:cmAuthor>
  <p:cmAuthor id="2" name="Stuart" initials="S" lastIdx="19" clrIdx="1">
    <p:extLst>
      <p:ext uri="{19B8F6BF-5375-455C-9EA6-DF929625EA0E}">
        <p15:presenceInfo xmlns:p15="http://schemas.microsoft.com/office/powerpoint/2012/main" userId="Stuart" providerId="None"/>
      </p:ext>
    </p:extLst>
  </p:cmAuthor>
  <p:cmAuthor id="3" name="Stuart Easton" initials="SE" lastIdx="1" clrIdx="2">
    <p:extLst>
      <p:ext uri="{19B8F6BF-5375-455C-9EA6-DF929625EA0E}">
        <p15:presenceInfo xmlns:p15="http://schemas.microsoft.com/office/powerpoint/2012/main" userId="S::stuart@transparentchoice.com::cf1d9b11-5e19-484b-af80-3d7d05933a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509"/>
    <a:srgbClr val="FFFFFF"/>
    <a:srgbClr val="D4AF37"/>
    <a:srgbClr val="FFF2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B7CB4E-7586-4EAD-B2BB-EF8BBE6E35CB}" v="3" dt="2022-10-13T17:06:46.9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92" autoAdjust="0"/>
    <p:restoredTop sz="93792" autoAdjust="0"/>
  </p:normalViewPr>
  <p:slideViewPr>
    <p:cSldViewPr snapToGrid="0">
      <p:cViewPr varScale="1">
        <p:scale>
          <a:sx n="111" d="100"/>
          <a:sy n="111" d="100"/>
        </p:scale>
        <p:origin x="52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Dures" userId="a4d20157-df88-481d-80b8-beb62bbedd3b" providerId="ADAL" clId="{34BD6543-4E8E-4C5A-AD47-17917D0A708F}"/>
    <pc:docChg chg="custSel delSld modSld">
      <pc:chgData name="Dan Dures" userId="a4d20157-df88-481d-80b8-beb62bbedd3b" providerId="ADAL" clId="{34BD6543-4E8E-4C5A-AD47-17917D0A708F}" dt="2021-08-13T15:00:58.641" v="31" actId="47"/>
      <pc:docMkLst>
        <pc:docMk/>
      </pc:docMkLst>
      <pc:sldChg chg="del">
        <pc:chgData name="Dan Dures" userId="a4d20157-df88-481d-80b8-beb62bbedd3b" providerId="ADAL" clId="{34BD6543-4E8E-4C5A-AD47-17917D0A708F}" dt="2021-08-13T15:00:52.915" v="30" actId="47"/>
        <pc:sldMkLst>
          <pc:docMk/>
          <pc:sldMk cId="2584205093" sldId="1020"/>
        </pc:sldMkLst>
      </pc:sldChg>
      <pc:sldChg chg="del">
        <pc:chgData name="Dan Dures" userId="a4d20157-df88-481d-80b8-beb62bbedd3b" providerId="ADAL" clId="{34BD6543-4E8E-4C5A-AD47-17917D0A708F}" dt="2021-08-13T15:00:52.915" v="30" actId="47"/>
        <pc:sldMkLst>
          <pc:docMk/>
          <pc:sldMk cId="286719706" sldId="1021"/>
        </pc:sldMkLst>
      </pc:sldChg>
      <pc:sldChg chg="del">
        <pc:chgData name="Dan Dures" userId="a4d20157-df88-481d-80b8-beb62bbedd3b" providerId="ADAL" clId="{34BD6543-4E8E-4C5A-AD47-17917D0A708F}" dt="2021-08-13T15:00:52.915" v="30" actId="47"/>
        <pc:sldMkLst>
          <pc:docMk/>
          <pc:sldMk cId="3640331648" sldId="1022"/>
        </pc:sldMkLst>
      </pc:sldChg>
      <pc:sldChg chg="del">
        <pc:chgData name="Dan Dures" userId="a4d20157-df88-481d-80b8-beb62bbedd3b" providerId="ADAL" clId="{34BD6543-4E8E-4C5A-AD47-17917D0A708F}" dt="2021-08-13T15:00:58.641" v="31" actId="47"/>
        <pc:sldMkLst>
          <pc:docMk/>
          <pc:sldMk cId="165389738" sldId="1090"/>
        </pc:sldMkLst>
      </pc:sldChg>
      <pc:sldChg chg="del">
        <pc:chgData name="Dan Dures" userId="a4d20157-df88-481d-80b8-beb62bbedd3b" providerId="ADAL" clId="{34BD6543-4E8E-4C5A-AD47-17917D0A708F}" dt="2021-08-13T15:00:58.641" v="31" actId="47"/>
        <pc:sldMkLst>
          <pc:docMk/>
          <pc:sldMk cId="446761485" sldId="2144867980"/>
        </pc:sldMkLst>
      </pc:sldChg>
      <pc:sldChg chg="del">
        <pc:chgData name="Dan Dures" userId="a4d20157-df88-481d-80b8-beb62bbedd3b" providerId="ADAL" clId="{34BD6543-4E8E-4C5A-AD47-17917D0A708F}" dt="2021-08-13T15:00:58.641" v="31" actId="47"/>
        <pc:sldMkLst>
          <pc:docMk/>
          <pc:sldMk cId="2008156238" sldId="2144867981"/>
        </pc:sldMkLst>
      </pc:sldChg>
      <pc:sldChg chg="del">
        <pc:chgData name="Dan Dures" userId="a4d20157-df88-481d-80b8-beb62bbedd3b" providerId="ADAL" clId="{34BD6543-4E8E-4C5A-AD47-17917D0A708F}" dt="2021-08-13T15:00:58.641" v="31" actId="47"/>
        <pc:sldMkLst>
          <pc:docMk/>
          <pc:sldMk cId="2277016111" sldId="2144867987"/>
        </pc:sldMkLst>
      </pc:sldChg>
      <pc:sldChg chg="del">
        <pc:chgData name="Dan Dures" userId="a4d20157-df88-481d-80b8-beb62bbedd3b" providerId="ADAL" clId="{34BD6543-4E8E-4C5A-AD47-17917D0A708F}" dt="2021-08-13T15:00:58.641" v="31" actId="47"/>
        <pc:sldMkLst>
          <pc:docMk/>
          <pc:sldMk cId="2824729390" sldId="2144867988"/>
        </pc:sldMkLst>
      </pc:sldChg>
      <pc:sldChg chg="del">
        <pc:chgData name="Dan Dures" userId="a4d20157-df88-481d-80b8-beb62bbedd3b" providerId="ADAL" clId="{34BD6543-4E8E-4C5A-AD47-17917D0A708F}" dt="2021-08-13T15:00:58.641" v="31" actId="47"/>
        <pc:sldMkLst>
          <pc:docMk/>
          <pc:sldMk cId="717022452" sldId="2144867989"/>
        </pc:sldMkLst>
      </pc:sldChg>
      <pc:sldChg chg="del">
        <pc:chgData name="Dan Dures" userId="a4d20157-df88-481d-80b8-beb62bbedd3b" providerId="ADAL" clId="{34BD6543-4E8E-4C5A-AD47-17917D0A708F}" dt="2021-08-13T15:00:58.641" v="31" actId="47"/>
        <pc:sldMkLst>
          <pc:docMk/>
          <pc:sldMk cId="2024789080" sldId="2144867990"/>
        </pc:sldMkLst>
      </pc:sldChg>
      <pc:sldChg chg="del">
        <pc:chgData name="Dan Dures" userId="a4d20157-df88-481d-80b8-beb62bbedd3b" providerId="ADAL" clId="{34BD6543-4E8E-4C5A-AD47-17917D0A708F}" dt="2021-08-13T15:00:52.915" v="30" actId="47"/>
        <pc:sldMkLst>
          <pc:docMk/>
          <pc:sldMk cId="1331005703" sldId="2144867993"/>
        </pc:sldMkLst>
      </pc:sldChg>
      <pc:sldChg chg="del">
        <pc:chgData name="Dan Dures" userId="a4d20157-df88-481d-80b8-beb62bbedd3b" providerId="ADAL" clId="{34BD6543-4E8E-4C5A-AD47-17917D0A708F}" dt="2021-08-13T15:00:52.915" v="30" actId="47"/>
        <pc:sldMkLst>
          <pc:docMk/>
          <pc:sldMk cId="1713603467" sldId="2144867994"/>
        </pc:sldMkLst>
      </pc:sldChg>
      <pc:sldChg chg="del">
        <pc:chgData name="Dan Dures" userId="a4d20157-df88-481d-80b8-beb62bbedd3b" providerId="ADAL" clId="{34BD6543-4E8E-4C5A-AD47-17917D0A708F}" dt="2021-08-13T15:00:58.641" v="31" actId="47"/>
        <pc:sldMkLst>
          <pc:docMk/>
          <pc:sldMk cId="1515096902" sldId="2144867995"/>
        </pc:sldMkLst>
      </pc:sldChg>
      <pc:sldChg chg="del">
        <pc:chgData name="Dan Dures" userId="a4d20157-df88-481d-80b8-beb62bbedd3b" providerId="ADAL" clId="{34BD6543-4E8E-4C5A-AD47-17917D0A708F}" dt="2021-08-13T15:00:52.915" v="30" actId="47"/>
        <pc:sldMkLst>
          <pc:docMk/>
          <pc:sldMk cId="1610942283" sldId="2144867996"/>
        </pc:sldMkLst>
      </pc:sldChg>
      <pc:sldChg chg="del">
        <pc:chgData name="Dan Dures" userId="a4d20157-df88-481d-80b8-beb62bbedd3b" providerId="ADAL" clId="{34BD6543-4E8E-4C5A-AD47-17917D0A708F}" dt="2021-08-13T15:00:52.915" v="30" actId="47"/>
        <pc:sldMkLst>
          <pc:docMk/>
          <pc:sldMk cId="149094406" sldId="2144867997"/>
        </pc:sldMkLst>
      </pc:sldChg>
      <pc:sldChg chg="del">
        <pc:chgData name="Dan Dures" userId="a4d20157-df88-481d-80b8-beb62bbedd3b" providerId="ADAL" clId="{34BD6543-4E8E-4C5A-AD47-17917D0A708F}" dt="2021-08-13T15:00:52.915" v="30" actId="47"/>
        <pc:sldMkLst>
          <pc:docMk/>
          <pc:sldMk cId="141380666" sldId="2144867998"/>
        </pc:sldMkLst>
      </pc:sldChg>
      <pc:sldChg chg="del">
        <pc:chgData name="Dan Dures" userId="a4d20157-df88-481d-80b8-beb62bbedd3b" providerId="ADAL" clId="{34BD6543-4E8E-4C5A-AD47-17917D0A708F}" dt="2021-08-13T15:00:58.641" v="31" actId="47"/>
        <pc:sldMkLst>
          <pc:docMk/>
          <pc:sldMk cId="8929183" sldId="2144868001"/>
        </pc:sldMkLst>
      </pc:sldChg>
      <pc:sldChg chg="del">
        <pc:chgData name="Dan Dures" userId="a4d20157-df88-481d-80b8-beb62bbedd3b" providerId="ADAL" clId="{34BD6543-4E8E-4C5A-AD47-17917D0A708F}" dt="2021-08-13T15:00:58.641" v="31" actId="47"/>
        <pc:sldMkLst>
          <pc:docMk/>
          <pc:sldMk cId="1395413193" sldId="2144868002"/>
        </pc:sldMkLst>
      </pc:sldChg>
      <pc:sldChg chg="del">
        <pc:chgData name="Dan Dures" userId="a4d20157-df88-481d-80b8-beb62bbedd3b" providerId="ADAL" clId="{34BD6543-4E8E-4C5A-AD47-17917D0A708F}" dt="2021-08-13T15:00:58.641" v="31" actId="47"/>
        <pc:sldMkLst>
          <pc:docMk/>
          <pc:sldMk cId="2488364261" sldId="2144868003"/>
        </pc:sldMkLst>
      </pc:sldChg>
      <pc:sldChg chg="del">
        <pc:chgData name="Dan Dures" userId="a4d20157-df88-481d-80b8-beb62bbedd3b" providerId="ADAL" clId="{34BD6543-4E8E-4C5A-AD47-17917D0A708F}" dt="2021-08-13T15:00:58.641" v="31" actId="47"/>
        <pc:sldMkLst>
          <pc:docMk/>
          <pc:sldMk cId="3304634189" sldId="2144868004"/>
        </pc:sldMkLst>
      </pc:sldChg>
      <pc:sldChg chg="del">
        <pc:chgData name="Dan Dures" userId="a4d20157-df88-481d-80b8-beb62bbedd3b" providerId="ADAL" clId="{34BD6543-4E8E-4C5A-AD47-17917D0A708F}" dt="2021-08-13T15:00:58.641" v="31" actId="47"/>
        <pc:sldMkLst>
          <pc:docMk/>
          <pc:sldMk cId="822888590" sldId="2144868005"/>
        </pc:sldMkLst>
      </pc:sldChg>
      <pc:sldChg chg="del">
        <pc:chgData name="Dan Dures" userId="a4d20157-df88-481d-80b8-beb62bbedd3b" providerId="ADAL" clId="{34BD6543-4E8E-4C5A-AD47-17917D0A708F}" dt="2021-08-13T15:00:58.641" v="31" actId="47"/>
        <pc:sldMkLst>
          <pc:docMk/>
          <pc:sldMk cId="436471947" sldId="2144868006"/>
        </pc:sldMkLst>
      </pc:sldChg>
      <pc:sldChg chg="del">
        <pc:chgData name="Dan Dures" userId="a4d20157-df88-481d-80b8-beb62bbedd3b" providerId="ADAL" clId="{34BD6543-4E8E-4C5A-AD47-17917D0A708F}" dt="2021-08-13T15:00:58.641" v="31" actId="47"/>
        <pc:sldMkLst>
          <pc:docMk/>
          <pc:sldMk cId="2650623197" sldId="2144868007"/>
        </pc:sldMkLst>
      </pc:sldChg>
      <pc:sldChg chg="del">
        <pc:chgData name="Dan Dures" userId="a4d20157-df88-481d-80b8-beb62bbedd3b" providerId="ADAL" clId="{34BD6543-4E8E-4C5A-AD47-17917D0A708F}" dt="2021-08-13T15:00:58.641" v="31" actId="47"/>
        <pc:sldMkLst>
          <pc:docMk/>
          <pc:sldMk cId="1535519573" sldId="2144868008"/>
        </pc:sldMkLst>
      </pc:sldChg>
      <pc:sldChg chg="del">
        <pc:chgData name="Dan Dures" userId="a4d20157-df88-481d-80b8-beb62bbedd3b" providerId="ADAL" clId="{34BD6543-4E8E-4C5A-AD47-17917D0A708F}" dt="2021-08-13T15:00:52.915" v="30" actId="47"/>
        <pc:sldMkLst>
          <pc:docMk/>
          <pc:sldMk cId="2036292513" sldId="2144868009"/>
        </pc:sldMkLst>
      </pc:sldChg>
      <pc:sldChg chg="modSp mod">
        <pc:chgData name="Dan Dures" userId="a4d20157-df88-481d-80b8-beb62bbedd3b" providerId="ADAL" clId="{34BD6543-4E8E-4C5A-AD47-17917D0A708F}" dt="2021-08-13T15:00:39.614" v="29" actId="20577"/>
        <pc:sldMkLst>
          <pc:docMk/>
          <pc:sldMk cId="3653472521" sldId="2144868010"/>
        </pc:sldMkLst>
        <pc:spChg chg="mod">
          <ac:chgData name="Dan Dures" userId="a4d20157-df88-481d-80b8-beb62bbedd3b" providerId="ADAL" clId="{34BD6543-4E8E-4C5A-AD47-17917D0A708F}" dt="2021-08-13T15:00:39.614" v="29" actId="20577"/>
          <ac:spMkLst>
            <pc:docMk/>
            <pc:sldMk cId="3653472521" sldId="2144868010"/>
            <ac:spMk id="2" creationId="{1F212538-AB0C-4463-91C9-105B0879482D}"/>
          </ac:spMkLst>
        </pc:spChg>
      </pc:sldChg>
    </pc:docChg>
  </pc:docChgLst>
  <pc:docChgLst>
    <pc:chgData name="Dan Dures" userId="a4d20157-df88-481d-80b8-beb62bbedd3b" providerId="ADAL" clId="{43B7CB4E-7586-4EAD-B2BB-EF8BBE6E35CB}"/>
    <pc:docChg chg="modSld">
      <pc:chgData name="Dan Dures" userId="a4d20157-df88-481d-80b8-beb62bbedd3b" providerId="ADAL" clId="{43B7CB4E-7586-4EAD-B2BB-EF8BBE6E35CB}" dt="2022-10-13T17:06:46.921" v="5"/>
      <pc:docMkLst>
        <pc:docMk/>
      </pc:docMkLst>
      <pc:sldChg chg="addSp modSp mod">
        <pc:chgData name="Dan Dures" userId="a4d20157-df88-481d-80b8-beb62bbedd3b" providerId="ADAL" clId="{43B7CB4E-7586-4EAD-B2BB-EF8BBE6E35CB}" dt="2022-10-13T17:06:41.948" v="4"/>
        <pc:sldMkLst>
          <pc:docMk/>
          <pc:sldMk cId="3653472521" sldId="2144868010"/>
        </pc:sldMkLst>
        <pc:picChg chg="add mod">
          <ac:chgData name="Dan Dures" userId="a4d20157-df88-481d-80b8-beb62bbedd3b" providerId="ADAL" clId="{43B7CB4E-7586-4EAD-B2BB-EF8BBE6E35CB}" dt="2022-10-13T17:06:41.948" v="4"/>
          <ac:picMkLst>
            <pc:docMk/>
            <pc:sldMk cId="3653472521" sldId="2144868010"/>
            <ac:picMk id="3" creationId="{490EED5C-848F-9AB3-5C93-4DC2BD080352}"/>
          </ac:picMkLst>
        </pc:picChg>
      </pc:sldChg>
      <pc:sldChg chg="modSp mod">
        <pc:chgData name="Dan Dures" userId="a4d20157-df88-481d-80b8-beb62bbedd3b" providerId="ADAL" clId="{43B7CB4E-7586-4EAD-B2BB-EF8BBE6E35CB}" dt="2022-10-13T17:06:46.921" v="5"/>
        <pc:sldMkLst>
          <pc:docMk/>
          <pc:sldMk cId="2951357859" sldId="2144868056"/>
        </pc:sldMkLst>
        <pc:spChg chg="mod">
          <ac:chgData name="Dan Dures" userId="a4d20157-df88-481d-80b8-beb62bbedd3b" providerId="ADAL" clId="{43B7CB4E-7586-4EAD-B2BB-EF8BBE6E35CB}" dt="2022-10-13T16:49:54.506" v="3" actId="1076"/>
          <ac:spMkLst>
            <pc:docMk/>
            <pc:sldMk cId="2951357859" sldId="2144868056"/>
            <ac:spMk id="19" creationId="{D53D5D01-EE03-499D-9115-46A466545F7A}"/>
          </ac:spMkLst>
        </pc:spChg>
        <pc:picChg chg="mod">
          <ac:chgData name="Dan Dures" userId="a4d20157-df88-481d-80b8-beb62bbedd3b" providerId="ADAL" clId="{43B7CB4E-7586-4EAD-B2BB-EF8BBE6E35CB}" dt="2022-10-13T17:06:46.921" v="5"/>
          <ac:picMkLst>
            <pc:docMk/>
            <pc:sldMk cId="2951357859" sldId="2144868056"/>
            <ac:picMk id="14" creationId="{8F4B61BE-0825-40D3-8B08-88EFFAC5869F}"/>
          </ac:picMkLst>
        </pc:picChg>
      </pc:sldChg>
    </pc:docChg>
  </pc:docChgLst>
  <pc:docChgLst>
    <pc:chgData name="Dan Dures" userId="a4d20157-df88-481d-80b8-beb62bbedd3b" providerId="ADAL" clId="{518948DF-5D32-4026-A289-ECB61A54A9C5}"/>
    <pc:docChg chg="custSel delSld modSld">
      <pc:chgData name="Dan Dures" userId="a4d20157-df88-481d-80b8-beb62bbedd3b" providerId="ADAL" clId="{518948DF-5D32-4026-A289-ECB61A54A9C5}" dt="2022-02-22T16:35:38.321" v="286" actId="20577"/>
      <pc:docMkLst>
        <pc:docMk/>
      </pc:docMkLst>
      <pc:sldChg chg="del">
        <pc:chgData name="Dan Dures" userId="a4d20157-df88-481d-80b8-beb62bbedd3b" providerId="ADAL" clId="{518948DF-5D32-4026-A289-ECB61A54A9C5}" dt="2022-02-22T16:20:44.970" v="0" actId="47"/>
        <pc:sldMkLst>
          <pc:docMk/>
          <pc:sldMk cId="1859817266" sldId="2144867999"/>
        </pc:sldMkLst>
      </pc:sldChg>
      <pc:sldChg chg="del">
        <pc:chgData name="Dan Dures" userId="a4d20157-df88-481d-80b8-beb62bbedd3b" providerId="ADAL" clId="{518948DF-5D32-4026-A289-ECB61A54A9C5}" dt="2022-02-22T16:20:44.970" v="0" actId="47"/>
        <pc:sldMkLst>
          <pc:docMk/>
          <pc:sldMk cId="2658099037" sldId="2144868000"/>
        </pc:sldMkLst>
      </pc:sldChg>
      <pc:sldChg chg="delSp modSp mod">
        <pc:chgData name="Dan Dures" userId="a4d20157-df88-481d-80b8-beb62bbedd3b" providerId="ADAL" clId="{518948DF-5D32-4026-A289-ECB61A54A9C5}" dt="2022-02-22T16:21:13.683" v="24" actId="478"/>
        <pc:sldMkLst>
          <pc:docMk/>
          <pc:sldMk cId="3653472521" sldId="2144868010"/>
        </pc:sldMkLst>
        <pc:spChg chg="mod">
          <ac:chgData name="Dan Dures" userId="a4d20157-df88-481d-80b8-beb62bbedd3b" providerId="ADAL" clId="{518948DF-5D32-4026-A289-ECB61A54A9C5}" dt="2022-02-22T16:20:58.520" v="23" actId="313"/>
          <ac:spMkLst>
            <pc:docMk/>
            <pc:sldMk cId="3653472521" sldId="2144868010"/>
            <ac:spMk id="2" creationId="{1F212538-AB0C-4463-91C9-105B0879482D}"/>
          </ac:spMkLst>
        </pc:spChg>
        <pc:picChg chg="del">
          <ac:chgData name="Dan Dures" userId="a4d20157-df88-481d-80b8-beb62bbedd3b" providerId="ADAL" clId="{518948DF-5D32-4026-A289-ECB61A54A9C5}" dt="2022-02-22T16:21:13.683" v="24" actId="478"/>
          <ac:picMkLst>
            <pc:docMk/>
            <pc:sldMk cId="3653472521" sldId="2144868010"/>
            <ac:picMk id="4" creationId="{80D920EA-AE7B-457B-8899-4D4531602DCC}"/>
          </ac:picMkLst>
        </pc:picChg>
      </pc:sldChg>
      <pc:sldChg chg="modSp mod">
        <pc:chgData name="Dan Dures" userId="a4d20157-df88-481d-80b8-beb62bbedd3b" providerId="ADAL" clId="{518948DF-5D32-4026-A289-ECB61A54A9C5}" dt="2022-02-22T16:22:49.270" v="26" actId="554"/>
        <pc:sldMkLst>
          <pc:docMk/>
          <pc:sldMk cId="2951357859" sldId="2144868056"/>
        </pc:sldMkLst>
        <pc:spChg chg="mod">
          <ac:chgData name="Dan Dures" userId="a4d20157-df88-481d-80b8-beb62bbedd3b" providerId="ADAL" clId="{518948DF-5D32-4026-A289-ECB61A54A9C5}" dt="2022-02-22T16:22:49.270" v="26" actId="554"/>
          <ac:spMkLst>
            <pc:docMk/>
            <pc:sldMk cId="2951357859" sldId="2144868056"/>
            <ac:spMk id="5" creationId="{AAF82E4D-C116-4278-9C10-65436EA16676}"/>
          </ac:spMkLst>
        </pc:spChg>
        <pc:spChg chg="mod">
          <ac:chgData name="Dan Dures" userId="a4d20157-df88-481d-80b8-beb62bbedd3b" providerId="ADAL" clId="{518948DF-5D32-4026-A289-ECB61A54A9C5}" dt="2022-02-22T16:22:49.270" v="26" actId="554"/>
          <ac:spMkLst>
            <pc:docMk/>
            <pc:sldMk cId="2951357859" sldId="2144868056"/>
            <ac:spMk id="7" creationId="{BAC79524-E67B-41E4-8B7C-9E5C103CA8CA}"/>
          </ac:spMkLst>
        </pc:spChg>
      </pc:sldChg>
      <pc:sldChg chg="modSp mod">
        <pc:chgData name="Dan Dures" userId="a4d20157-df88-481d-80b8-beb62bbedd3b" providerId="ADAL" clId="{518948DF-5D32-4026-A289-ECB61A54A9C5}" dt="2022-02-22T16:23:30.092" v="44" actId="1036"/>
        <pc:sldMkLst>
          <pc:docMk/>
          <pc:sldMk cId="2905556510" sldId="2144868057"/>
        </pc:sldMkLst>
        <pc:spChg chg="mod">
          <ac:chgData name="Dan Dures" userId="a4d20157-df88-481d-80b8-beb62bbedd3b" providerId="ADAL" clId="{518948DF-5D32-4026-A289-ECB61A54A9C5}" dt="2022-02-22T16:23:09.161" v="32" actId="1076"/>
          <ac:spMkLst>
            <pc:docMk/>
            <pc:sldMk cId="2905556510" sldId="2144868057"/>
            <ac:spMk id="9" creationId="{9984978C-BA0F-43ED-8C28-D45CAFD1B9F0}"/>
          </ac:spMkLst>
        </pc:spChg>
        <pc:spChg chg="mod">
          <ac:chgData name="Dan Dures" userId="a4d20157-df88-481d-80b8-beb62bbedd3b" providerId="ADAL" clId="{518948DF-5D32-4026-A289-ECB61A54A9C5}" dt="2022-02-22T16:23:23.540" v="39" actId="1036"/>
          <ac:spMkLst>
            <pc:docMk/>
            <pc:sldMk cId="2905556510" sldId="2144868057"/>
            <ac:spMk id="27" creationId="{0A6490A4-110C-4A8F-A753-3C7F3ACCFDBE}"/>
          </ac:spMkLst>
        </pc:spChg>
        <pc:spChg chg="mod">
          <ac:chgData name="Dan Dures" userId="a4d20157-df88-481d-80b8-beb62bbedd3b" providerId="ADAL" clId="{518948DF-5D32-4026-A289-ECB61A54A9C5}" dt="2022-02-22T16:23:30.092" v="44" actId="1036"/>
          <ac:spMkLst>
            <pc:docMk/>
            <pc:sldMk cId="2905556510" sldId="2144868057"/>
            <ac:spMk id="32" creationId="{4DE45F7A-0CF0-4015-BA3E-3FBC29C9BCB1}"/>
          </ac:spMkLst>
        </pc:spChg>
      </pc:sldChg>
      <pc:sldChg chg="modSp mod">
        <pc:chgData name="Dan Dures" userId="a4d20157-df88-481d-80b8-beb62bbedd3b" providerId="ADAL" clId="{518948DF-5D32-4026-A289-ECB61A54A9C5}" dt="2022-02-22T16:33:00.651" v="58" actId="114"/>
        <pc:sldMkLst>
          <pc:docMk/>
          <pc:sldMk cId="796303781" sldId="2144868058"/>
        </pc:sldMkLst>
        <pc:spChg chg="mod">
          <ac:chgData name="Dan Dures" userId="a4d20157-df88-481d-80b8-beb62bbedd3b" providerId="ADAL" clId="{518948DF-5D32-4026-A289-ECB61A54A9C5}" dt="2022-02-22T16:33:00.651" v="58" actId="114"/>
          <ac:spMkLst>
            <pc:docMk/>
            <pc:sldMk cId="796303781" sldId="2144868058"/>
            <ac:spMk id="16" creationId="{0D48649E-A423-4309-8657-FDE52AE76E7D}"/>
          </ac:spMkLst>
        </pc:spChg>
        <pc:spChg chg="mod">
          <ac:chgData name="Dan Dures" userId="a4d20157-df88-481d-80b8-beb62bbedd3b" providerId="ADAL" clId="{518948DF-5D32-4026-A289-ECB61A54A9C5}" dt="2022-02-22T16:32:30.896" v="46" actId="1076"/>
          <ac:spMkLst>
            <pc:docMk/>
            <pc:sldMk cId="796303781" sldId="2144868058"/>
            <ac:spMk id="23" creationId="{4C8CE1C8-C598-49CE-A626-4148ED71AE49}"/>
          </ac:spMkLst>
        </pc:spChg>
        <pc:spChg chg="mod">
          <ac:chgData name="Dan Dures" userId="a4d20157-df88-481d-80b8-beb62bbedd3b" providerId="ADAL" clId="{518948DF-5D32-4026-A289-ECB61A54A9C5}" dt="2022-02-22T16:32:45.864" v="48" actId="1076"/>
          <ac:spMkLst>
            <pc:docMk/>
            <pc:sldMk cId="796303781" sldId="2144868058"/>
            <ac:spMk id="35" creationId="{97A99872-88CB-4DA3-BFC1-AF3EF8776482}"/>
          </ac:spMkLst>
        </pc:spChg>
        <pc:spChg chg="mod">
          <ac:chgData name="Dan Dures" userId="a4d20157-df88-481d-80b8-beb62bbedd3b" providerId="ADAL" clId="{518948DF-5D32-4026-A289-ECB61A54A9C5}" dt="2022-02-22T16:32:30.896" v="46" actId="1076"/>
          <ac:spMkLst>
            <pc:docMk/>
            <pc:sldMk cId="796303781" sldId="2144868058"/>
            <ac:spMk id="43" creationId="{BF378F71-B2B5-4A34-8605-A7B879B27645}"/>
          </ac:spMkLst>
        </pc:spChg>
      </pc:sldChg>
      <pc:sldChg chg="modSp mod">
        <pc:chgData name="Dan Dures" userId="a4d20157-df88-481d-80b8-beb62bbedd3b" providerId="ADAL" clId="{518948DF-5D32-4026-A289-ECB61A54A9C5}" dt="2022-02-22T16:35:38.321" v="286" actId="20577"/>
        <pc:sldMkLst>
          <pc:docMk/>
          <pc:sldMk cId="3244338651" sldId="2144868059"/>
        </pc:sldMkLst>
        <pc:spChg chg="mod">
          <ac:chgData name="Dan Dures" userId="a4d20157-df88-481d-80b8-beb62bbedd3b" providerId="ADAL" clId="{518948DF-5D32-4026-A289-ECB61A54A9C5}" dt="2022-02-22T16:33:48.008" v="87" actId="6549"/>
          <ac:spMkLst>
            <pc:docMk/>
            <pc:sldMk cId="3244338651" sldId="2144868059"/>
            <ac:spMk id="48" creationId="{6BCFF07E-28FE-4086-A577-DBD913263A6A}"/>
          </ac:spMkLst>
        </pc:spChg>
        <pc:spChg chg="mod">
          <ac:chgData name="Dan Dures" userId="a4d20157-df88-481d-80b8-beb62bbedd3b" providerId="ADAL" clId="{518948DF-5D32-4026-A289-ECB61A54A9C5}" dt="2022-02-22T16:33:58.161" v="97" actId="1036"/>
          <ac:spMkLst>
            <pc:docMk/>
            <pc:sldMk cId="3244338651" sldId="2144868059"/>
            <ac:spMk id="49" creationId="{A9FE7840-2E26-43A5-A517-0C20B3FAE56F}"/>
          </ac:spMkLst>
        </pc:spChg>
        <pc:spChg chg="mod">
          <ac:chgData name="Dan Dures" userId="a4d20157-df88-481d-80b8-beb62bbedd3b" providerId="ADAL" clId="{518948DF-5D32-4026-A289-ECB61A54A9C5}" dt="2022-02-22T16:34:25.174" v="109" actId="1036"/>
          <ac:spMkLst>
            <pc:docMk/>
            <pc:sldMk cId="3244338651" sldId="2144868059"/>
            <ac:spMk id="50" creationId="{DF15656A-FE40-4ACD-80A0-8C833C03A613}"/>
          </ac:spMkLst>
        </pc:spChg>
        <pc:spChg chg="mod">
          <ac:chgData name="Dan Dures" userId="a4d20157-df88-481d-80b8-beb62bbedd3b" providerId="ADAL" clId="{518948DF-5D32-4026-A289-ECB61A54A9C5}" dt="2022-02-22T16:35:38.321" v="286" actId="20577"/>
          <ac:spMkLst>
            <pc:docMk/>
            <pc:sldMk cId="3244338651" sldId="2144868059"/>
            <ac:spMk id="51" creationId="{23191F77-761D-48BB-9253-76316B98BA43}"/>
          </ac:spMkLst>
        </pc:spChg>
        <pc:picChg chg="mod">
          <ac:chgData name="Dan Dures" userId="a4d20157-df88-481d-80b8-beb62bbedd3b" providerId="ADAL" clId="{518948DF-5D32-4026-A289-ECB61A54A9C5}" dt="2022-02-22T16:34:06.340" v="101" actId="1035"/>
          <ac:picMkLst>
            <pc:docMk/>
            <pc:sldMk cId="3244338651" sldId="2144868059"/>
            <ac:picMk id="11" creationId="{90E58F8C-C49D-4FE4-B385-BB9DC9705A1B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2656D4-6DA8-4AE5-B865-77F26DC6095A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1F321C58-F435-49B6-9CE2-DDBDA9C3C9DC}">
      <dgm:prSet phldrT="[Text]"/>
      <dgm:spPr/>
      <dgm:t>
        <a:bodyPr/>
        <a:lstStyle/>
        <a:p>
          <a:r>
            <a:rPr lang="en-GB" dirty="0"/>
            <a:t>Build model by defining &amp; weighting criteria</a:t>
          </a:r>
        </a:p>
      </dgm:t>
    </dgm:pt>
    <dgm:pt modelId="{E3DCB813-6CB3-48FB-AC4F-0DF985C9CAED}" type="parTrans" cxnId="{C62B5935-EC58-4811-8316-30B8DDA6751E}">
      <dgm:prSet/>
      <dgm:spPr/>
      <dgm:t>
        <a:bodyPr/>
        <a:lstStyle/>
        <a:p>
          <a:endParaRPr lang="en-GB"/>
        </a:p>
      </dgm:t>
    </dgm:pt>
    <dgm:pt modelId="{988E66ED-5C1E-428A-99B9-6745FC835FDD}" type="sibTrans" cxnId="{C62B5935-EC58-4811-8316-30B8DDA6751E}">
      <dgm:prSet/>
      <dgm:spPr/>
      <dgm:t>
        <a:bodyPr/>
        <a:lstStyle/>
        <a:p>
          <a:endParaRPr lang="en-GB"/>
        </a:p>
      </dgm:t>
    </dgm:pt>
    <dgm:pt modelId="{5637A302-5CAC-4A31-A7BB-812C9F4DCD14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GB" dirty="0"/>
            <a:t>Score alternatives against that model</a:t>
          </a:r>
        </a:p>
      </dgm:t>
    </dgm:pt>
    <dgm:pt modelId="{D6C9F2FF-BDEE-4BCE-857A-29CD39CB472D}" type="parTrans" cxnId="{42159DC1-F491-40B2-8E8B-AE1CB149A631}">
      <dgm:prSet/>
      <dgm:spPr/>
      <dgm:t>
        <a:bodyPr/>
        <a:lstStyle/>
        <a:p>
          <a:endParaRPr lang="en-GB"/>
        </a:p>
      </dgm:t>
    </dgm:pt>
    <dgm:pt modelId="{B855B36C-9A13-4FA5-86EA-14540129C265}" type="sibTrans" cxnId="{42159DC1-F491-40B2-8E8B-AE1CB149A631}">
      <dgm:prSet/>
      <dgm:spPr/>
      <dgm:t>
        <a:bodyPr/>
        <a:lstStyle/>
        <a:p>
          <a:endParaRPr lang="en-GB"/>
        </a:p>
      </dgm:t>
    </dgm:pt>
    <dgm:pt modelId="{A0C4219D-5633-48FC-82FE-5A35EEBD89AD}">
      <dgm:prSet phldrT="[Text]"/>
      <dgm:spPr/>
      <dgm:t>
        <a:bodyPr/>
        <a:lstStyle/>
        <a:p>
          <a:r>
            <a:rPr lang="en-GB" dirty="0"/>
            <a:t>Review results to make data-led decisions</a:t>
          </a:r>
        </a:p>
      </dgm:t>
    </dgm:pt>
    <dgm:pt modelId="{ECD2A052-AF43-4008-A258-83755576B772}" type="parTrans" cxnId="{9E6D48EA-1EC4-44F8-A2A1-F45C16DBD7DD}">
      <dgm:prSet/>
      <dgm:spPr/>
      <dgm:t>
        <a:bodyPr/>
        <a:lstStyle/>
        <a:p>
          <a:endParaRPr lang="en-GB"/>
        </a:p>
      </dgm:t>
    </dgm:pt>
    <dgm:pt modelId="{3B2D9806-CDA3-4627-903A-7F8C6F6D9C9F}" type="sibTrans" cxnId="{9E6D48EA-1EC4-44F8-A2A1-F45C16DBD7DD}">
      <dgm:prSet/>
      <dgm:spPr/>
      <dgm:t>
        <a:bodyPr/>
        <a:lstStyle/>
        <a:p>
          <a:endParaRPr lang="en-GB"/>
        </a:p>
      </dgm:t>
    </dgm:pt>
    <dgm:pt modelId="{BE0E56FF-11D0-4711-B695-E4A27FBE463D}" type="pres">
      <dgm:prSet presAssocID="{812656D4-6DA8-4AE5-B865-77F26DC6095A}" presName="Name0" presStyleCnt="0">
        <dgm:presLayoutVars>
          <dgm:dir/>
          <dgm:resizeHandles val="exact"/>
        </dgm:presLayoutVars>
      </dgm:prSet>
      <dgm:spPr/>
    </dgm:pt>
    <dgm:pt modelId="{78FB52CD-9589-4C76-B32A-A82DAF17F202}" type="pres">
      <dgm:prSet presAssocID="{812656D4-6DA8-4AE5-B865-77F26DC6095A}" presName="fgShape" presStyleLbl="fgShp" presStyleIdx="0" presStyleCnt="1"/>
      <dgm:spPr/>
    </dgm:pt>
    <dgm:pt modelId="{43EEEF19-3631-4861-8F1E-8B059E9FA026}" type="pres">
      <dgm:prSet presAssocID="{812656D4-6DA8-4AE5-B865-77F26DC6095A}" presName="linComp" presStyleCnt="0"/>
      <dgm:spPr/>
    </dgm:pt>
    <dgm:pt modelId="{17F50D48-9BAC-4237-B992-E68227BEAD54}" type="pres">
      <dgm:prSet presAssocID="{1F321C58-F435-49B6-9CE2-DDBDA9C3C9DC}" presName="compNode" presStyleCnt="0"/>
      <dgm:spPr/>
    </dgm:pt>
    <dgm:pt modelId="{B20AC1FF-1EC5-4A37-B070-D07A146AD0BC}" type="pres">
      <dgm:prSet presAssocID="{1F321C58-F435-49B6-9CE2-DDBDA9C3C9DC}" presName="bkgdShape" presStyleLbl="node1" presStyleIdx="0" presStyleCnt="3" custLinFactNeighborX="-1581"/>
      <dgm:spPr/>
    </dgm:pt>
    <dgm:pt modelId="{D9F75668-2340-4892-9E14-D1639542BC4C}" type="pres">
      <dgm:prSet presAssocID="{1F321C58-F435-49B6-9CE2-DDBDA9C3C9DC}" presName="nodeTx" presStyleLbl="node1" presStyleIdx="0" presStyleCnt="3">
        <dgm:presLayoutVars>
          <dgm:bulletEnabled val="1"/>
        </dgm:presLayoutVars>
      </dgm:prSet>
      <dgm:spPr/>
    </dgm:pt>
    <dgm:pt modelId="{147F3254-F0C8-4558-B3BC-E37B20CD3368}" type="pres">
      <dgm:prSet presAssocID="{1F321C58-F435-49B6-9CE2-DDBDA9C3C9DC}" presName="invisiNode" presStyleLbl="node1" presStyleIdx="0" presStyleCnt="3"/>
      <dgm:spPr/>
    </dgm:pt>
    <dgm:pt modelId="{D9857571-64FD-484E-A14D-CBDB1C910741}" type="pres">
      <dgm:prSet presAssocID="{1F321C58-F435-49B6-9CE2-DDBDA9C3C9DC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mment Like outline"/>
        </a:ext>
      </dgm:extLst>
    </dgm:pt>
    <dgm:pt modelId="{38C773F6-5873-42DE-AF19-F0313870C703}" type="pres">
      <dgm:prSet presAssocID="{988E66ED-5C1E-428A-99B9-6745FC835FDD}" presName="sibTrans" presStyleLbl="sibTrans2D1" presStyleIdx="0" presStyleCnt="0"/>
      <dgm:spPr/>
    </dgm:pt>
    <dgm:pt modelId="{1612B05B-4C86-4228-9210-92FE1BA8A47A}" type="pres">
      <dgm:prSet presAssocID="{5637A302-5CAC-4A31-A7BB-812C9F4DCD14}" presName="compNode" presStyleCnt="0"/>
      <dgm:spPr/>
    </dgm:pt>
    <dgm:pt modelId="{4AB1B197-A245-4AAE-B92D-B3079983606D}" type="pres">
      <dgm:prSet presAssocID="{5637A302-5CAC-4A31-A7BB-812C9F4DCD14}" presName="bkgdShape" presStyleLbl="node1" presStyleIdx="1" presStyleCnt="3" custLinFactNeighborX="0" custLinFactNeighborY="5891"/>
      <dgm:spPr/>
    </dgm:pt>
    <dgm:pt modelId="{AFC2D883-86F9-4023-9F13-4038CD7A4DC4}" type="pres">
      <dgm:prSet presAssocID="{5637A302-5CAC-4A31-A7BB-812C9F4DCD14}" presName="nodeTx" presStyleLbl="node1" presStyleIdx="1" presStyleCnt="3">
        <dgm:presLayoutVars>
          <dgm:bulletEnabled val="1"/>
        </dgm:presLayoutVars>
      </dgm:prSet>
      <dgm:spPr/>
    </dgm:pt>
    <dgm:pt modelId="{68E541A2-F2A3-4883-BDBE-D1A8FF2248A3}" type="pres">
      <dgm:prSet presAssocID="{5637A302-5CAC-4A31-A7BB-812C9F4DCD14}" presName="invisiNode" presStyleLbl="node1" presStyleIdx="1" presStyleCnt="3"/>
      <dgm:spPr/>
    </dgm:pt>
    <dgm:pt modelId="{B292D60B-262E-4BAD-95A9-5714FE666E83}" type="pres">
      <dgm:prSet presAssocID="{5637A302-5CAC-4A31-A7BB-812C9F4DCD14}" presName="imagNode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ating Star outline"/>
        </a:ext>
      </dgm:extLst>
    </dgm:pt>
    <dgm:pt modelId="{975757BA-9556-469F-9729-9D14D61E396C}" type="pres">
      <dgm:prSet presAssocID="{B855B36C-9A13-4FA5-86EA-14540129C265}" presName="sibTrans" presStyleLbl="sibTrans2D1" presStyleIdx="0" presStyleCnt="0"/>
      <dgm:spPr/>
    </dgm:pt>
    <dgm:pt modelId="{EAFCCFE0-F39A-4F26-84BC-5FD9AD3CC13C}" type="pres">
      <dgm:prSet presAssocID="{A0C4219D-5633-48FC-82FE-5A35EEBD89AD}" presName="compNode" presStyleCnt="0"/>
      <dgm:spPr/>
    </dgm:pt>
    <dgm:pt modelId="{FB3603C5-E8CA-45AD-9C23-1BFB265812A0}" type="pres">
      <dgm:prSet presAssocID="{A0C4219D-5633-48FC-82FE-5A35EEBD89AD}" presName="bkgdShape" presStyleLbl="node1" presStyleIdx="2" presStyleCnt="3" custLinFactNeighborX="-990"/>
      <dgm:spPr/>
    </dgm:pt>
    <dgm:pt modelId="{1E08C722-31D2-4E26-B7EA-281C46179AF5}" type="pres">
      <dgm:prSet presAssocID="{A0C4219D-5633-48FC-82FE-5A35EEBD89AD}" presName="nodeTx" presStyleLbl="node1" presStyleIdx="2" presStyleCnt="3">
        <dgm:presLayoutVars>
          <dgm:bulletEnabled val="1"/>
        </dgm:presLayoutVars>
      </dgm:prSet>
      <dgm:spPr/>
    </dgm:pt>
    <dgm:pt modelId="{0D2087FC-0130-411C-9593-A6764535B362}" type="pres">
      <dgm:prSet presAssocID="{A0C4219D-5633-48FC-82FE-5A35EEBD89AD}" presName="invisiNode" presStyleLbl="node1" presStyleIdx="2" presStyleCnt="3"/>
      <dgm:spPr/>
    </dgm:pt>
    <dgm:pt modelId="{EF88F292-4EC4-4BDE-9124-A4204EB4FB6C}" type="pres">
      <dgm:prSet presAssocID="{A0C4219D-5633-48FC-82FE-5A35EEBD89AD}" presName="imagNode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esentation with pie chart with solid fill"/>
        </a:ext>
      </dgm:extLst>
    </dgm:pt>
  </dgm:ptLst>
  <dgm:cxnLst>
    <dgm:cxn modelId="{57BB7230-10E9-4FDA-9986-96FDA5D0C082}" type="presOf" srcId="{1F321C58-F435-49B6-9CE2-DDBDA9C3C9DC}" destId="{B20AC1FF-1EC5-4A37-B070-D07A146AD0BC}" srcOrd="0" destOrd="0" presId="urn:microsoft.com/office/officeart/2005/8/layout/hList7"/>
    <dgm:cxn modelId="{C62B5935-EC58-4811-8316-30B8DDA6751E}" srcId="{812656D4-6DA8-4AE5-B865-77F26DC6095A}" destId="{1F321C58-F435-49B6-9CE2-DDBDA9C3C9DC}" srcOrd="0" destOrd="0" parTransId="{E3DCB813-6CB3-48FB-AC4F-0DF985C9CAED}" sibTransId="{988E66ED-5C1E-428A-99B9-6745FC835FDD}"/>
    <dgm:cxn modelId="{DBF45060-A4F4-4C94-8260-D3D6F476B173}" type="presOf" srcId="{A0C4219D-5633-48FC-82FE-5A35EEBD89AD}" destId="{1E08C722-31D2-4E26-B7EA-281C46179AF5}" srcOrd="1" destOrd="0" presId="urn:microsoft.com/office/officeart/2005/8/layout/hList7"/>
    <dgm:cxn modelId="{DEF6EB43-B68E-497B-9D5E-674D3F279A8E}" type="presOf" srcId="{B855B36C-9A13-4FA5-86EA-14540129C265}" destId="{975757BA-9556-469F-9729-9D14D61E396C}" srcOrd="0" destOrd="0" presId="urn:microsoft.com/office/officeart/2005/8/layout/hList7"/>
    <dgm:cxn modelId="{B01F3B44-7005-47D1-AECE-406C230FF0C4}" type="presOf" srcId="{5637A302-5CAC-4A31-A7BB-812C9F4DCD14}" destId="{4AB1B197-A245-4AAE-B92D-B3079983606D}" srcOrd="0" destOrd="0" presId="urn:microsoft.com/office/officeart/2005/8/layout/hList7"/>
    <dgm:cxn modelId="{2728F965-1B56-4A09-9008-3CB686B6BDBF}" type="presOf" srcId="{A0C4219D-5633-48FC-82FE-5A35EEBD89AD}" destId="{FB3603C5-E8CA-45AD-9C23-1BFB265812A0}" srcOrd="0" destOrd="0" presId="urn:microsoft.com/office/officeart/2005/8/layout/hList7"/>
    <dgm:cxn modelId="{78274248-81B5-45D1-97F4-88ED7E702B66}" type="presOf" srcId="{5637A302-5CAC-4A31-A7BB-812C9F4DCD14}" destId="{AFC2D883-86F9-4023-9F13-4038CD7A4DC4}" srcOrd="1" destOrd="0" presId="urn:microsoft.com/office/officeart/2005/8/layout/hList7"/>
    <dgm:cxn modelId="{31ED7570-2170-46EC-933E-3CEF7EECD9A6}" type="presOf" srcId="{988E66ED-5C1E-428A-99B9-6745FC835FDD}" destId="{38C773F6-5873-42DE-AF19-F0313870C703}" srcOrd="0" destOrd="0" presId="urn:microsoft.com/office/officeart/2005/8/layout/hList7"/>
    <dgm:cxn modelId="{C207BC8E-C215-4945-ADFC-D6EBECBB7D09}" type="presOf" srcId="{1F321C58-F435-49B6-9CE2-DDBDA9C3C9DC}" destId="{D9F75668-2340-4892-9E14-D1639542BC4C}" srcOrd="1" destOrd="0" presId="urn:microsoft.com/office/officeart/2005/8/layout/hList7"/>
    <dgm:cxn modelId="{90043FA2-28A7-40A1-95B8-1DEA168AF1D0}" type="presOf" srcId="{812656D4-6DA8-4AE5-B865-77F26DC6095A}" destId="{BE0E56FF-11D0-4711-B695-E4A27FBE463D}" srcOrd="0" destOrd="0" presId="urn:microsoft.com/office/officeart/2005/8/layout/hList7"/>
    <dgm:cxn modelId="{42159DC1-F491-40B2-8E8B-AE1CB149A631}" srcId="{812656D4-6DA8-4AE5-B865-77F26DC6095A}" destId="{5637A302-5CAC-4A31-A7BB-812C9F4DCD14}" srcOrd="1" destOrd="0" parTransId="{D6C9F2FF-BDEE-4BCE-857A-29CD39CB472D}" sibTransId="{B855B36C-9A13-4FA5-86EA-14540129C265}"/>
    <dgm:cxn modelId="{9E6D48EA-1EC4-44F8-A2A1-F45C16DBD7DD}" srcId="{812656D4-6DA8-4AE5-B865-77F26DC6095A}" destId="{A0C4219D-5633-48FC-82FE-5A35EEBD89AD}" srcOrd="2" destOrd="0" parTransId="{ECD2A052-AF43-4008-A258-83755576B772}" sibTransId="{3B2D9806-CDA3-4627-903A-7F8C6F6D9C9F}"/>
    <dgm:cxn modelId="{528570EA-A514-44DE-AB88-AA042A62684A}" type="presParOf" srcId="{BE0E56FF-11D0-4711-B695-E4A27FBE463D}" destId="{78FB52CD-9589-4C76-B32A-A82DAF17F202}" srcOrd="0" destOrd="0" presId="urn:microsoft.com/office/officeart/2005/8/layout/hList7"/>
    <dgm:cxn modelId="{77DBA2A1-4560-49E0-8521-5B68FCDF757F}" type="presParOf" srcId="{BE0E56FF-11D0-4711-B695-E4A27FBE463D}" destId="{43EEEF19-3631-4861-8F1E-8B059E9FA026}" srcOrd="1" destOrd="0" presId="urn:microsoft.com/office/officeart/2005/8/layout/hList7"/>
    <dgm:cxn modelId="{0EF53C69-EDE9-4098-ADE2-C19F5D2292AB}" type="presParOf" srcId="{43EEEF19-3631-4861-8F1E-8B059E9FA026}" destId="{17F50D48-9BAC-4237-B992-E68227BEAD54}" srcOrd="0" destOrd="0" presId="urn:microsoft.com/office/officeart/2005/8/layout/hList7"/>
    <dgm:cxn modelId="{38E7E308-8756-4B40-8112-BBBD4EC91C05}" type="presParOf" srcId="{17F50D48-9BAC-4237-B992-E68227BEAD54}" destId="{B20AC1FF-1EC5-4A37-B070-D07A146AD0BC}" srcOrd="0" destOrd="0" presId="urn:microsoft.com/office/officeart/2005/8/layout/hList7"/>
    <dgm:cxn modelId="{252E3660-949B-40BD-9FE6-5BCB96A7324B}" type="presParOf" srcId="{17F50D48-9BAC-4237-B992-E68227BEAD54}" destId="{D9F75668-2340-4892-9E14-D1639542BC4C}" srcOrd="1" destOrd="0" presId="urn:microsoft.com/office/officeart/2005/8/layout/hList7"/>
    <dgm:cxn modelId="{06233671-D9C2-4831-8F0A-6B09A7AADD0B}" type="presParOf" srcId="{17F50D48-9BAC-4237-B992-E68227BEAD54}" destId="{147F3254-F0C8-4558-B3BC-E37B20CD3368}" srcOrd="2" destOrd="0" presId="urn:microsoft.com/office/officeart/2005/8/layout/hList7"/>
    <dgm:cxn modelId="{CA7A5C90-6EA5-49E1-9D99-6B002839A461}" type="presParOf" srcId="{17F50D48-9BAC-4237-B992-E68227BEAD54}" destId="{D9857571-64FD-484E-A14D-CBDB1C910741}" srcOrd="3" destOrd="0" presId="urn:microsoft.com/office/officeart/2005/8/layout/hList7"/>
    <dgm:cxn modelId="{25A777CF-7A58-4D11-A97A-248AAFEE2CF9}" type="presParOf" srcId="{43EEEF19-3631-4861-8F1E-8B059E9FA026}" destId="{38C773F6-5873-42DE-AF19-F0313870C703}" srcOrd="1" destOrd="0" presId="urn:microsoft.com/office/officeart/2005/8/layout/hList7"/>
    <dgm:cxn modelId="{83D2811C-6B20-4F74-A668-103A948129AA}" type="presParOf" srcId="{43EEEF19-3631-4861-8F1E-8B059E9FA026}" destId="{1612B05B-4C86-4228-9210-92FE1BA8A47A}" srcOrd="2" destOrd="0" presId="urn:microsoft.com/office/officeart/2005/8/layout/hList7"/>
    <dgm:cxn modelId="{CCEF9FC6-4982-4971-8F9A-39C8E03108E0}" type="presParOf" srcId="{1612B05B-4C86-4228-9210-92FE1BA8A47A}" destId="{4AB1B197-A245-4AAE-B92D-B3079983606D}" srcOrd="0" destOrd="0" presId="urn:microsoft.com/office/officeart/2005/8/layout/hList7"/>
    <dgm:cxn modelId="{829214A9-5120-4711-8A68-730714DA850B}" type="presParOf" srcId="{1612B05B-4C86-4228-9210-92FE1BA8A47A}" destId="{AFC2D883-86F9-4023-9F13-4038CD7A4DC4}" srcOrd="1" destOrd="0" presId="urn:microsoft.com/office/officeart/2005/8/layout/hList7"/>
    <dgm:cxn modelId="{A5E1ABE0-A6BA-4D3A-8631-D4294F0C0E89}" type="presParOf" srcId="{1612B05B-4C86-4228-9210-92FE1BA8A47A}" destId="{68E541A2-F2A3-4883-BDBE-D1A8FF2248A3}" srcOrd="2" destOrd="0" presId="urn:microsoft.com/office/officeart/2005/8/layout/hList7"/>
    <dgm:cxn modelId="{9E68A861-1513-4AA6-B9F7-E13EAB6F649A}" type="presParOf" srcId="{1612B05B-4C86-4228-9210-92FE1BA8A47A}" destId="{B292D60B-262E-4BAD-95A9-5714FE666E83}" srcOrd="3" destOrd="0" presId="urn:microsoft.com/office/officeart/2005/8/layout/hList7"/>
    <dgm:cxn modelId="{6E29B2C3-1869-4E40-AEEB-9AC23614B632}" type="presParOf" srcId="{43EEEF19-3631-4861-8F1E-8B059E9FA026}" destId="{975757BA-9556-469F-9729-9D14D61E396C}" srcOrd="3" destOrd="0" presId="urn:microsoft.com/office/officeart/2005/8/layout/hList7"/>
    <dgm:cxn modelId="{F0BB1E19-EF81-435D-9421-9BEC79712755}" type="presParOf" srcId="{43EEEF19-3631-4861-8F1E-8B059E9FA026}" destId="{EAFCCFE0-F39A-4F26-84BC-5FD9AD3CC13C}" srcOrd="4" destOrd="0" presId="urn:microsoft.com/office/officeart/2005/8/layout/hList7"/>
    <dgm:cxn modelId="{A031598C-6C18-4AB9-97CA-EEB1088A574D}" type="presParOf" srcId="{EAFCCFE0-F39A-4F26-84BC-5FD9AD3CC13C}" destId="{FB3603C5-E8CA-45AD-9C23-1BFB265812A0}" srcOrd="0" destOrd="0" presId="urn:microsoft.com/office/officeart/2005/8/layout/hList7"/>
    <dgm:cxn modelId="{6FA9D991-F8DE-4F2E-9F01-71191F3E2D71}" type="presParOf" srcId="{EAFCCFE0-F39A-4F26-84BC-5FD9AD3CC13C}" destId="{1E08C722-31D2-4E26-B7EA-281C46179AF5}" srcOrd="1" destOrd="0" presId="urn:microsoft.com/office/officeart/2005/8/layout/hList7"/>
    <dgm:cxn modelId="{0BB9DE12-DBEE-47C0-8C17-C2A3F80E7A94}" type="presParOf" srcId="{EAFCCFE0-F39A-4F26-84BC-5FD9AD3CC13C}" destId="{0D2087FC-0130-411C-9593-A6764535B362}" srcOrd="2" destOrd="0" presId="urn:microsoft.com/office/officeart/2005/8/layout/hList7"/>
    <dgm:cxn modelId="{4B968662-8556-4307-9503-D2A298F86B54}" type="presParOf" srcId="{EAFCCFE0-F39A-4F26-84BC-5FD9AD3CC13C}" destId="{EF88F292-4EC4-4BDE-9124-A4204EB4FB6C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AC1FF-1EC5-4A37-B070-D07A146AD0BC}">
      <dsp:nvSpPr>
        <dsp:cNvPr id="0" name=""/>
        <dsp:cNvSpPr/>
      </dsp:nvSpPr>
      <dsp:spPr>
        <a:xfrm>
          <a:off x="0" y="0"/>
          <a:ext cx="1734862" cy="3104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Build model by defining &amp; weighting criteria</a:t>
          </a:r>
        </a:p>
      </dsp:txBody>
      <dsp:txXfrm>
        <a:off x="0" y="1241675"/>
        <a:ext cx="1734862" cy="1241675"/>
      </dsp:txXfrm>
    </dsp:sp>
    <dsp:sp modelId="{D9857571-64FD-484E-A14D-CBDB1C910741}">
      <dsp:nvSpPr>
        <dsp:cNvPr id="0" name=""/>
        <dsp:cNvSpPr/>
      </dsp:nvSpPr>
      <dsp:spPr>
        <a:xfrm>
          <a:off x="351698" y="186251"/>
          <a:ext cx="1033694" cy="103369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B1B197-A245-4AAE-B92D-B3079983606D}">
      <dsp:nvSpPr>
        <dsp:cNvPr id="0" name=""/>
        <dsp:cNvSpPr/>
      </dsp:nvSpPr>
      <dsp:spPr>
        <a:xfrm>
          <a:off x="1788023" y="0"/>
          <a:ext cx="1734862" cy="3104189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Score alternatives against that model</a:t>
          </a:r>
        </a:p>
      </dsp:txBody>
      <dsp:txXfrm>
        <a:off x="1788023" y="1241675"/>
        <a:ext cx="1734862" cy="1241675"/>
      </dsp:txXfrm>
    </dsp:sp>
    <dsp:sp modelId="{B292D60B-262E-4BAD-95A9-5714FE666E83}">
      <dsp:nvSpPr>
        <dsp:cNvPr id="0" name=""/>
        <dsp:cNvSpPr/>
      </dsp:nvSpPr>
      <dsp:spPr>
        <a:xfrm>
          <a:off x="2138607" y="186251"/>
          <a:ext cx="1033694" cy="1033694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3603C5-E8CA-45AD-9C23-1BFB265812A0}">
      <dsp:nvSpPr>
        <dsp:cNvPr id="0" name=""/>
        <dsp:cNvSpPr/>
      </dsp:nvSpPr>
      <dsp:spPr>
        <a:xfrm>
          <a:off x="3557756" y="0"/>
          <a:ext cx="1734862" cy="3104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Review results to make data-led decisions</a:t>
          </a:r>
        </a:p>
      </dsp:txBody>
      <dsp:txXfrm>
        <a:off x="3557756" y="1241675"/>
        <a:ext cx="1734862" cy="1241675"/>
      </dsp:txXfrm>
    </dsp:sp>
    <dsp:sp modelId="{EF88F292-4EC4-4BDE-9124-A4204EB4FB6C}">
      <dsp:nvSpPr>
        <dsp:cNvPr id="0" name=""/>
        <dsp:cNvSpPr/>
      </dsp:nvSpPr>
      <dsp:spPr>
        <a:xfrm>
          <a:off x="3925515" y="186251"/>
          <a:ext cx="1033694" cy="1033694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FB52CD-9589-4C76-B32A-A82DAF17F202}">
      <dsp:nvSpPr>
        <dsp:cNvPr id="0" name=""/>
        <dsp:cNvSpPr/>
      </dsp:nvSpPr>
      <dsp:spPr>
        <a:xfrm>
          <a:off x="212436" y="2483351"/>
          <a:ext cx="4886036" cy="465628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5829" tIns="47915" rIns="95829" bIns="47915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5829" tIns="47915" rIns="95829" bIns="47915" rtlCol="0"/>
          <a:lstStyle>
            <a:lvl1pPr algn="r">
              <a:defRPr sz="1300"/>
            </a:lvl1pPr>
          </a:lstStyle>
          <a:p>
            <a:fld id="{9265DCE0-CCCD-4514-BF06-E93DD3D26B6D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829" tIns="47915" rIns="95829" bIns="4791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5829" tIns="47915" rIns="95829" bIns="4791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8427" cy="513507"/>
          </a:xfrm>
          <a:prstGeom prst="rect">
            <a:avLst/>
          </a:prstGeom>
        </p:spPr>
        <p:txBody>
          <a:bodyPr vert="horz" lIns="95829" tIns="47915" rIns="95829" bIns="47915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3" y="9721108"/>
            <a:ext cx="3078427" cy="513507"/>
          </a:xfrm>
          <a:prstGeom prst="rect">
            <a:avLst/>
          </a:prstGeom>
        </p:spPr>
        <p:txBody>
          <a:bodyPr vert="horz" lIns="95829" tIns="47915" rIns="95829" bIns="47915" rtlCol="0" anchor="b"/>
          <a:lstStyle>
            <a:lvl1pPr algn="r">
              <a:defRPr sz="1300"/>
            </a:lvl1pPr>
          </a:lstStyle>
          <a:p>
            <a:fld id="{50C23708-099F-461A-A247-BC56551583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974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23708-099F-461A-A247-BC565515830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3664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C23708-099F-461A-A247-BC565515830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2134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34E62-57B1-4A85-97A4-2258D3AC6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2987" y="177254"/>
            <a:ext cx="8129451" cy="1325563"/>
          </a:xfrm>
          <a:solidFill>
            <a:srgbClr val="FFFFFF">
              <a:alpha val="69804"/>
            </a:srgbClr>
          </a:solidFill>
        </p:spPr>
        <p:txBody>
          <a:bodyPr>
            <a:normAutofit/>
          </a:bodyPr>
          <a:lstStyle>
            <a:lvl1pPr algn="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C6459-F393-49C7-B997-E0FEC6283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4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63E53A4-678D-4DA3-9AC2-4F4B70AD8D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334" y="5873671"/>
            <a:ext cx="2241731" cy="9653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981D7E4-4BA0-4862-9793-F909F1C42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CC5118-238F-446A-977B-C54092812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CD7702-879C-4F55-9E5E-B3FFE8683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5F8AFE-C7BB-4A93-A56F-8C773811A7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DEDCA4-EFC9-4DA6-8EFC-F2B4E213C4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9325A6-AABD-4728-80D5-E545FA186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28D494-49D4-4CBD-9C39-42469EE77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B67F84-128C-4283-8FD9-A80B33C84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87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A1870CF-E3B5-4302-A2AD-6C6C763FCE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334" y="5873671"/>
            <a:ext cx="2241731" cy="965358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BFEC61-A521-439C-9D6F-0AE759131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FA6BEA-674C-4D60-B30F-9BBEFC938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C4C807-897F-4495-BDFF-7FDD3312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116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A9E8B5B-F332-4F2D-8C35-14F86B74BA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334" y="5873671"/>
            <a:ext cx="2241731" cy="9653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85DBAB-B143-41F3-BB2F-9BB52A702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2E5A3-A314-4AAD-A3C9-82F4585DD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77D9E8-271F-4B25-9FD1-8DE675081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543795-0BCD-4DF1-BD4E-94A3FFD99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B94CD7-4C46-4647-9BF7-526A203D1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1E6D28-07B9-4960-8CAF-F478B7C87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486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85DDC65-56BD-49F8-A4FB-FA3B6F66CD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334" y="5873671"/>
            <a:ext cx="2241731" cy="9653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01485B-6F79-4F51-9E94-71C6C9482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3C3FB1-DA8F-4E91-91F5-A185C2B760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9A25F-CB75-4937-AEA6-A56CDF66C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583991-33B0-4F60-82A7-E4B439201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F89417-52A8-467E-9A63-74E279868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D8BDF-ED7C-4CD7-9B34-18EAF8626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887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027F3A5-B441-48D2-8D9B-F6E1026585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334" y="5873671"/>
            <a:ext cx="2241731" cy="9653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B911E8-71E7-4AE6-8596-2D989A5F7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067E71-A90A-4356-8FDB-65791F9E8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AE3F2-52BE-4DC0-B15A-63176762B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F4D27-1B7B-4BF5-A27C-F98BAAF29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D5DDE-89E8-4205-B10C-3D26B826C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056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7AD9CD7-CAD3-4A2C-BDFF-DCD164EEE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638187" y="4936002"/>
            <a:ext cx="2241731" cy="965358"/>
          </a:xfrm>
          <a:prstGeom prst="rect">
            <a:avLst/>
          </a:prstGeom>
        </p:spPr>
      </p:pic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EA5FCF-0990-4E7B-8E7B-FC41497C14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70E920-AF86-4AF3-93C6-35AF590086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82153-7FD9-422C-8783-D6CD5EA20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FE64B-04DE-41AB-9590-8D068F9B9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12838-DBB9-4513-9EC7-95587CE0E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969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6407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36FAA-58A9-4BAF-B3EA-0BE49BFAF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DAC85A-AD18-4938-9C87-0220F5C5A0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804E6-4BC1-4F69-BD8F-18E50BCE9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C2C0F-7C64-4861-9714-EC954C91E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0FA2C-B8D1-4CFD-B8B2-223B44D19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5959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34E62-57B1-4A85-97A4-2258D3AC6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98FC5-E2CD-4376-8D3C-B08C8049B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C821D-4580-497A-B650-03E3A43B9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C6459-F393-49C7-B997-E0FEC6283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3099F-C5E0-4D71-901C-E9CE334EE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806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11729-53E4-4F18-827F-9B5BBFC62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1702EF-03F0-4819-9D08-13712DCCF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8AE76-425B-4E69-AB14-CD42898F2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7CE7D-0B96-4094-96E1-8A5C79D10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B4729-78B0-4F75-9F5A-5248D2A31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682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18CEFD1-126D-45EF-8A92-05461CA4B81E}"/>
              </a:ext>
            </a:extLst>
          </p:cNvPr>
          <p:cNvSpPr/>
          <p:nvPr userDrawn="1"/>
        </p:nvSpPr>
        <p:spPr>
          <a:xfrm>
            <a:off x="0" y="0"/>
            <a:ext cx="4038600" cy="68390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34E62-57B1-4A85-97A4-2258D3AC6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599" y="18971"/>
            <a:ext cx="8129451" cy="1325563"/>
          </a:xfrm>
          <a:solidFill>
            <a:srgbClr val="FFFFFF">
              <a:alpha val="69804"/>
            </a:srgbClr>
          </a:solidFill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98FC5-E2CD-4376-8D3C-B08C8049B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434" y="1002506"/>
            <a:ext cx="3616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C6459-F393-49C7-B997-E0FEC6283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3099F-C5E0-4D71-901C-E9CE334EE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20BDD89-03FF-4B2E-8A38-E030B4E2BF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4855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8208C-6FC9-431C-9047-892038CA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63193-566B-4316-8550-873DCC9EDF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C84ECA-CD3A-4CDC-840E-3040ACAC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646FE5-C8C6-4A64-BE6D-EEB88D3F8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3A1EC0-04DD-45B7-ADC0-304AFA2C0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FB15DA-1334-44DF-BD5D-B621ED324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5796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1D7E4-4BA0-4862-9793-F909F1C42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CC5118-238F-446A-977B-C54092812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CD7702-879C-4F55-9E5E-B3FFE8683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5F8AFE-C7BB-4A93-A56F-8C773811A7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DEDCA4-EFC9-4DA6-8EFC-F2B4E213C4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9325A6-AABD-4728-80D5-E545FA186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28D494-49D4-4CBD-9C39-42469EE77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B67F84-128C-4283-8FD9-A80B33C84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331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955FC-C749-48AE-B0F1-2E4229F67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F836CB-3857-4FA9-8B37-345FA647A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114153-BD8B-4351-B474-518161EA4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CB4FDC-5598-41FE-B490-097686D0C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9725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BFEC61-A521-439C-9D6F-0AE759131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FA6BEA-674C-4D60-B30F-9BBEFC938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C4C807-897F-4495-BDFF-7FDD3312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8320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5DBAB-B143-41F3-BB2F-9BB52A702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2E5A3-A314-4AAD-A3C9-82F4585DD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77D9E8-271F-4B25-9FD1-8DE675081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543795-0BCD-4DF1-BD4E-94A3FFD99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B94CD7-4C46-4647-9BF7-526A203D1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1E6D28-07B9-4960-8CAF-F478B7C87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9788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1485B-6F79-4F51-9E94-71C6C9482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3C3FB1-DA8F-4E91-91F5-A185C2B760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9A25F-CB75-4937-AEA6-A56CDF66C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583991-33B0-4F60-82A7-E4B439201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F89417-52A8-467E-9A63-74E279868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D8BDF-ED7C-4CD7-9B34-18EAF8626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3534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11E8-71E7-4AE6-8596-2D989A5F7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067E71-A90A-4356-8FDB-65791F9E8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AE3F2-52BE-4DC0-B15A-63176762B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F4D27-1B7B-4BF5-A27C-F98BAAF29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D5DDE-89E8-4205-B10C-3D26B826C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0760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EA5FCF-0990-4E7B-8E7B-FC41497C14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70E920-AF86-4AF3-93C6-35AF590086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82153-7FD9-422C-8783-D6CD5EA20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FE64B-04DE-41AB-9590-8D068F9B9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12838-DBB9-4513-9EC7-95587CE0E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0882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34E62-57B1-4A85-97A4-2258D3AC6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2987" y="177254"/>
            <a:ext cx="8129451" cy="1325563"/>
          </a:xfrm>
          <a:solidFill>
            <a:srgbClr val="FFFFFF">
              <a:alpha val="69804"/>
            </a:srgbClr>
          </a:solidFill>
        </p:spPr>
        <p:txBody>
          <a:bodyPr>
            <a:normAutofit/>
          </a:bodyPr>
          <a:lstStyle>
            <a:lvl1pPr algn="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C6459-F393-49C7-B997-E0FEC6283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0C80AD-86A4-4DDF-AE61-E8249AE8EB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319" y="5873671"/>
            <a:ext cx="2241731" cy="96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3739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18CEFD1-126D-45EF-8A92-05461CA4B81E}"/>
              </a:ext>
            </a:extLst>
          </p:cNvPr>
          <p:cNvSpPr/>
          <p:nvPr userDrawn="1"/>
        </p:nvSpPr>
        <p:spPr>
          <a:xfrm>
            <a:off x="0" y="0"/>
            <a:ext cx="4038600" cy="68390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34E62-57B1-4A85-97A4-2258D3AC6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599" y="18971"/>
            <a:ext cx="8129451" cy="1325563"/>
          </a:xfrm>
          <a:solidFill>
            <a:srgbClr val="FFFFFF">
              <a:alpha val="69804"/>
            </a:srgbClr>
          </a:solidFill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98FC5-E2CD-4376-8D3C-B08C8049B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434" y="1002506"/>
            <a:ext cx="3616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C6459-F393-49C7-B997-E0FEC6283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3099F-C5E0-4D71-901C-E9CE334EE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20BDD89-03FF-4B2E-8A38-E030B4E2BF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00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18CEFD1-126D-45EF-8A92-05461CA4B81E}"/>
              </a:ext>
            </a:extLst>
          </p:cNvPr>
          <p:cNvSpPr/>
          <p:nvPr userDrawn="1"/>
        </p:nvSpPr>
        <p:spPr>
          <a:xfrm>
            <a:off x="9525" y="0"/>
            <a:ext cx="4038600" cy="68390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98FC5-E2CD-4376-8D3C-B08C8049B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434" y="1002506"/>
            <a:ext cx="3616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C6459-F393-49C7-B997-E0FEC6283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3099F-C5E0-4D71-901C-E9CE334EE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20BDD89-03FF-4B2E-8A38-E030B4E2BF0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FF1EF0-3566-4FE5-8287-18D1A49244B6}"/>
              </a:ext>
            </a:extLst>
          </p:cNvPr>
          <p:cNvSpPr/>
          <p:nvPr userDrawn="1"/>
        </p:nvSpPr>
        <p:spPr>
          <a:xfrm>
            <a:off x="4076428" y="-1"/>
            <a:ext cx="4038600" cy="68390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652BEE-0BB2-46C4-933C-9C8CEB78F255}"/>
              </a:ext>
            </a:extLst>
          </p:cNvPr>
          <p:cNvSpPr/>
          <p:nvPr userDrawn="1"/>
        </p:nvSpPr>
        <p:spPr>
          <a:xfrm>
            <a:off x="8153400" y="-2"/>
            <a:ext cx="4038600" cy="68390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2D83A3D-5AC6-45E1-AFDA-6084A7E53DA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133578" y="1012031"/>
            <a:ext cx="3616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D945962-7CDE-4DC0-B1D6-B6DF8423363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312331" y="1058862"/>
            <a:ext cx="3616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3519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18CEFD1-126D-45EF-8A92-05461CA4B81E}"/>
              </a:ext>
            </a:extLst>
          </p:cNvPr>
          <p:cNvSpPr/>
          <p:nvPr userDrawn="1"/>
        </p:nvSpPr>
        <p:spPr>
          <a:xfrm>
            <a:off x="9525" y="0"/>
            <a:ext cx="4038600" cy="68390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98FC5-E2CD-4376-8D3C-B08C8049B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434" y="1002506"/>
            <a:ext cx="3616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C6459-F393-49C7-B997-E0FEC6283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3099F-C5E0-4D71-901C-E9CE334EE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20BDD89-03FF-4B2E-8A38-E030B4E2BF0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FF1EF0-3566-4FE5-8287-18D1A49244B6}"/>
              </a:ext>
            </a:extLst>
          </p:cNvPr>
          <p:cNvSpPr/>
          <p:nvPr userDrawn="1"/>
        </p:nvSpPr>
        <p:spPr>
          <a:xfrm>
            <a:off x="4076428" y="-1"/>
            <a:ext cx="4038600" cy="68390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652BEE-0BB2-46C4-933C-9C8CEB78F255}"/>
              </a:ext>
            </a:extLst>
          </p:cNvPr>
          <p:cNvSpPr/>
          <p:nvPr userDrawn="1"/>
        </p:nvSpPr>
        <p:spPr>
          <a:xfrm>
            <a:off x="8153400" y="-2"/>
            <a:ext cx="4038600" cy="68390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2D83A3D-5AC6-45E1-AFDA-6084A7E53DA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133578" y="1012031"/>
            <a:ext cx="3616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D945962-7CDE-4DC0-B1D6-B6DF8423363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312331" y="1058862"/>
            <a:ext cx="3616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0941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18CEFD1-126D-45EF-8A92-05461CA4B81E}"/>
              </a:ext>
            </a:extLst>
          </p:cNvPr>
          <p:cNvSpPr/>
          <p:nvPr userDrawn="1"/>
        </p:nvSpPr>
        <p:spPr>
          <a:xfrm>
            <a:off x="0" y="0"/>
            <a:ext cx="4038600" cy="6839029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34E62-57B1-4A85-97A4-2258D3AC6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599" y="18971"/>
            <a:ext cx="8129451" cy="1325563"/>
          </a:xfrm>
          <a:solidFill>
            <a:srgbClr val="FFFFFF">
              <a:alpha val="69804"/>
            </a:srgbClr>
          </a:solidFill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98FC5-E2CD-4376-8D3C-B08C8049B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434" y="1002506"/>
            <a:ext cx="3616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C6459-F393-49C7-B997-E0FEC6283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2006F2-7195-4CAC-8D41-D98774F1AD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319" y="5873671"/>
            <a:ext cx="2241731" cy="96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0730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18CEFD1-126D-45EF-8A92-05461CA4B81E}"/>
              </a:ext>
            </a:extLst>
          </p:cNvPr>
          <p:cNvSpPr/>
          <p:nvPr userDrawn="1"/>
        </p:nvSpPr>
        <p:spPr>
          <a:xfrm>
            <a:off x="0" y="0"/>
            <a:ext cx="4038600" cy="683902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34E62-57B1-4A85-97A4-2258D3AC6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599" y="18971"/>
            <a:ext cx="8129451" cy="1325563"/>
          </a:xfrm>
          <a:solidFill>
            <a:srgbClr val="FFFFFF">
              <a:alpha val="69804"/>
            </a:srgbClr>
          </a:solidFill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98FC5-E2CD-4376-8D3C-B08C8049B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434" y="1002506"/>
            <a:ext cx="3616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C6459-F393-49C7-B997-E0FEC6283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3099F-C5E0-4D71-901C-E9CE334EE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20BDD89-03FF-4B2E-8A38-E030B4E2BF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2385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308DC77-40F3-4A2D-973C-DC63F0356B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541" y="768270"/>
            <a:ext cx="5287113" cy="22767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811729-53E4-4F18-827F-9B5BBFC62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17" y="480299"/>
            <a:ext cx="7051766" cy="2852737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1702EF-03F0-4819-9D08-13712DCCF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2717" y="4120884"/>
            <a:ext cx="1120466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8AE76-425B-4E69-AB14-CD42898F2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286DE78-6797-41B2-A640-1A6DD9E4FE1C}" type="datetimeFigureOut">
              <a:rPr lang="en-GB" smtClean="0"/>
              <a:pPr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7CE7D-0B96-4094-96E1-8A5C79D10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B4729-78B0-4F75-9F5A-5248D2A31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20BDD89-03FF-4B2E-8A38-E030B4E2BF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574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7EC2CF3-95D6-4727-BE0E-625C6928C56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0"/>
          <a:stretch/>
        </p:blipFill>
        <p:spPr>
          <a:xfrm>
            <a:off x="91441" y="0"/>
            <a:ext cx="12100559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C940205-B003-460F-9967-5AC83A29C21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334" y="5873671"/>
            <a:ext cx="2241731" cy="9653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B955FC-C749-48AE-B0F1-2E4229F67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F836CB-3857-4FA9-8B37-345FA647A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114153-BD8B-4351-B474-518161EA4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CB4FDC-5598-41FE-B490-097686D0C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15021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344E477-EEBC-4ED6-81B5-64BF326DBE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334" y="5873671"/>
            <a:ext cx="2241731" cy="9653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D36FAA-58A9-4BAF-B3EA-0BE49BFAF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DAC85A-AD18-4938-9C87-0220F5C5A0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804E6-4BC1-4F69-BD8F-18E50BCE9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286DE78-6797-41B2-A640-1A6DD9E4FE1C}" type="datetimeFigureOut">
              <a:rPr lang="en-GB" smtClean="0"/>
              <a:pPr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C2C0F-7C64-4861-9714-EC954C91E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0FA2C-B8D1-4CFD-B8B2-223B44D19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20BDD89-03FF-4B2E-8A38-E030B4E2BF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6401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EF7EB38-DA8A-4A70-9BB5-F956A3DAE5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334" y="5873671"/>
            <a:ext cx="2241731" cy="9653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508208C-6FC9-431C-9047-892038CA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63193-566B-4316-8550-873DCC9EDF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C84ECA-CD3A-4CDC-840E-3040ACAC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646FE5-C8C6-4A64-BE6D-EEB88D3F8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3A1EC0-04DD-45B7-ADC0-304AFA2C0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FB15DA-1334-44DF-BD5D-B621ED324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47920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63E53A4-678D-4DA3-9AC2-4F4B70AD8D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334" y="5873671"/>
            <a:ext cx="2241731" cy="9653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981D7E4-4BA0-4862-9793-F909F1C42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CC5118-238F-446A-977B-C54092812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CD7702-879C-4F55-9E5E-B3FFE8683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5F8AFE-C7BB-4A93-A56F-8C773811A7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DEDCA4-EFC9-4DA6-8EFC-F2B4E213C4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9325A6-AABD-4728-80D5-E545FA186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28D494-49D4-4CBD-9C39-42469EE77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B67F84-128C-4283-8FD9-A80B33C84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636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A1870CF-E3B5-4302-A2AD-6C6C763FCE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334" y="5873671"/>
            <a:ext cx="2241731" cy="965358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BFEC61-A521-439C-9D6F-0AE759131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FA6BEA-674C-4D60-B30F-9BBEFC938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C4C807-897F-4495-BDFF-7FDD3312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86001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A9E8B5B-F332-4F2D-8C35-14F86B74BA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334" y="5873671"/>
            <a:ext cx="2241731" cy="9653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85DBAB-B143-41F3-BB2F-9BB52A702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2E5A3-A314-4AAD-A3C9-82F4585DD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77D9E8-271F-4B25-9FD1-8DE675081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543795-0BCD-4DF1-BD4E-94A3FFD99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B94CD7-4C46-4647-9BF7-526A203D1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1E6D28-07B9-4960-8CAF-F478B7C87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16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18CEFD1-126D-45EF-8A92-05461CA4B81E}"/>
              </a:ext>
            </a:extLst>
          </p:cNvPr>
          <p:cNvSpPr/>
          <p:nvPr userDrawn="1"/>
        </p:nvSpPr>
        <p:spPr>
          <a:xfrm>
            <a:off x="0" y="0"/>
            <a:ext cx="4038600" cy="6839029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34E62-57B1-4A85-97A4-2258D3AC6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599" y="18971"/>
            <a:ext cx="8129451" cy="1325563"/>
          </a:xfrm>
          <a:solidFill>
            <a:srgbClr val="FFFFFF">
              <a:alpha val="69804"/>
            </a:srgbClr>
          </a:solidFill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98FC5-E2CD-4376-8D3C-B08C8049B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434" y="1002506"/>
            <a:ext cx="3616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C6459-F393-49C7-B997-E0FEC6283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2006F2-7195-4CAC-8D41-D98774F1AD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319" y="5873671"/>
            <a:ext cx="2241731" cy="96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17877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85DDC65-56BD-49F8-A4FB-FA3B6F66CD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334" y="5873671"/>
            <a:ext cx="2241731" cy="9653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01485B-6F79-4F51-9E94-71C6C9482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3C3FB1-DA8F-4E91-91F5-A185C2B760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AliAk iAon to add piAture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9A25F-CB75-4937-AEA6-A56CDF66C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583991-33B0-4F60-82A7-E4B439201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F89417-52A8-467E-9A63-74E279868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D8BDF-ED7C-4CD7-9B34-18EAF8626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3356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027F3A5-B441-48D2-8D9B-F6E1026585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334" y="5873671"/>
            <a:ext cx="2241731" cy="9653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B911E8-71E7-4AE6-8596-2D989A5F7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067E71-A90A-4356-8FDB-65791F9E8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AE3F2-52BE-4DC0-B15A-63176762B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F4D27-1B7B-4BF5-A27C-F98BAAF29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D5DDE-89E8-4205-B10C-3D26B826C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6354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7AD9CD7-CAD3-4A2C-BDFF-DCD164EEE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638187" y="4936002"/>
            <a:ext cx="2241731" cy="965358"/>
          </a:xfrm>
          <a:prstGeom prst="rect">
            <a:avLst/>
          </a:prstGeom>
        </p:spPr>
      </p:pic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EA5FCF-0990-4E7B-8E7B-FC41497C14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70E920-AF86-4AF3-93C6-35AF590086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82153-7FD9-422C-8783-D6CD5EA20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FE64B-04DE-41AB-9590-8D068F9B9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12838-DBB9-4513-9EC7-95587CE0E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0462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0086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18CEFD1-126D-45EF-8A92-05461CA4B81E}"/>
              </a:ext>
            </a:extLst>
          </p:cNvPr>
          <p:cNvSpPr/>
          <p:nvPr userDrawn="1"/>
        </p:nvSpPr>
        <p:spPr>
          <a:xfrm>
            <a:off x="0" y="0"/>
            <a:ext cx="4038600" cy="68390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34E62-57B1-4A85-97A4-2258D3AC6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599" y="18971"/>
            <a:ext cx="8129451" cy="1325563"/>
          </a:xfrm>
          <a:solidFill>
            <a:srgbClr val="FFFFFF">
              <a:alpha val="69804"/>
            </a:srgbClr>
          </a:solidFill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98FC5-E2CD-4376-8D3C-B08C8049B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434" y="1002506"/>
            <a:ext cx="3616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C6459-F393-49C7-B997-E0FEC6283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3099F-C5E0-4D71-901C-E9CE334EE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20BDD89-03FF-4B2E-8A38-E030B4E2BF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280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308DC77-40F3-4A2D-973C-DC63F0356B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541" y="768270"/>
            <a:ext cx="5287113" cy="22767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811729-53E4-4F18-827F-9B5BBFC62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17" y="480299"/>
            <a:ext cx="7051766" cy="2852737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1702EF-03F0-4819-9D08-13712DCCF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2717" y="4120884"/>
            <a:ext cx="1120466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8AE76-425B-4E69-AB14-CD42898F2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286DE78-6797-41B2-A640-1A6DD9E4FE1C}" type="datetimeFigureOut">
              <a:rPr lang="en-GB" smtClean="0"/>
              <a:pPr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7CE7D-0B96-4094-96E1-8A5C79D10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B4729-78B0-4F75-9F5A-5248D2A31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20BDD89-03FF-4B2E-8A38-E030B4E2BF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8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7EC2CF3-95D6-4727-BE0E-625C6928C56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0"/>
          <a:stretch/>
        </p:blipFill>
        <p:spPr>
          <a:xfrm>
            <a:off x="91441" y="0"/>
            <a:ext cx="12100559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C940205-B003-460F-9967-5AC83A29C21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334" y="5873671"/>
            <a:ext cx="2241731" cy="9653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B955FC-C749-48AE-B0F1-2E4229F67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F836CB-3857-4FA9-8B37-345FA647A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114153-BD8B-4351-B474-518161EA4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CB4FDC-5598-41FE-B490-097686D0C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308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344E477-EEBC-4ED6-81B5-64BF326DBE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334" y="5873671"/>
            <a:ext cx="2241731" cy="9653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D36FAA-58A9-4BAF-B3EA-0BE49BFAF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DAC85A-AD18-4938-9C87-0220F5C5A0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804E6-4BC1-4F69-BD8F-18E50BCE9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286DE78-6797-41B2-A640-1A6DD9E4FE1C}" type="datetimeFigureOut">
              <a:rPr lang="en-GB" smtClean="0"/>
              <a:pPr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C2C0F-7C64-4861-9714-EC954C91E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0FA2C-B8D1-4CFD-B8B2-223B44D19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20BDD89-03FF-4B2E-8A38-E030B4E2BF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15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EF7EB38-DA8A-4A70-9BB5-F956A3DAE5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334" y="5873671"/>
            <a:ext cx="2241731" cy="9653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508208C-6FC9-431C-9047-892038CA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63193-566B-4316-8550-873DCC9EDF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C84ECA-CD3A-4CDC-840E-3040ACAC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646FE5-C8C6-4A64-BE6D-EEB88D3F8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3A1EC0-04DD-45B7-ADC0-304AFA2C0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FB15DA-1334-44DF-BD5D-B621ED324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787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D648C2-DAE1-4977-9167-6CE3838ED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B6B85F-31E1-4734-AACA-8AC60C4C4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E31B7-9800-4281-818D-C45687F8A1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D8C64-7428-4476-A04B-FECBBC613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D2669-2993-4B6B-A8FB-D1E7583102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2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701" r:id="rId2"/>
    <p:sldLayoutId id="2147483705" r:id="rId3"/>
    <p:sldLayoutId id="2147483702" r:id="rId4"/>
    <p:sldLayoutId id="2147483703" r:id="rId5"/>
    <p:sldLayoutId id="2147483680" r:id="rId6"/>
    <p:sldLayoutId id="2147483683" r:id="rId7"/>
    <p:sldLayoutId id="2147483678" r:id="rId8"/>
    <p:sldLayoutId id="2147483681" r:id="rId9"/>
    <p:sldLayoutId id="2147483682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70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D648C2-DAE1-4977-9167-6CE3838ED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B6B85F-31E1-4734-AACA-8AC60C4C4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E31B7-9800-4281-818D-C45687F8A1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D8C64-7428-4476-A04B-FECBBC613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D2669-2993-4B6B-A8FB-D1E7583102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856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D648C2-DAE1-4977-9167-6CE3838ED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B6B85F-31E1-4734-AACA-8AC60C4C4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E31B7-9800-4281-818D-C45687F8A1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6DE78-6797-41B2-A640-1A6DD9E4FE1C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D8C64-7428-4476-A04B-FECBBC613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D2669-2993-4B6B-A8FB-D1E7583102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BDD89-03FF-4B2E-8A38-E030B4E2B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00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vimeo.com/759986281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5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10.png"/><Relationship Id="rId12" Type="http://schemas.openxmlformats.org/officeDocument/2006/relationships/image" Target="../media/image14.png"/><Relationship Id="rId17" Type="http://schemas.openxmlformats.org/officeDocument/2006/relationships/image" Target="../media/image19.svg"/><Relationship Id="rId2" Type="http://schemas.openxmlformats.org/officeDocument/2006/relationships/diagramData" Target="../diagrams/data1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1.xml"/><Relationship Id="rId11" Type="http://schemas.openxmlformats.org/officeDocument/2006/relationships/hyperlink" Target="https://vimeo.com/759986281" TargetMode="External"/><Relationship Id="rId5" Type="http://schemas.openxmlformats.org/officeDocument/2006/relationships/diagramColors" Target="../diagrams/colors1.xml"/><Relationship Id="rId15" Type="http://schemas.openxmlformats.org/officeDocument/2006/relationships/image" Target="../media/image17.svg"/><Relationship Id="rId10" Type="http://schemas.openxmlformats.org/officeDocument/2006/relationships/image" Target="../media/image13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2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3.svg"/><Relationship Id="rId4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svg"/><Relationship Id="rId3" Type="http://schemas.openxmlformats.org/officeDocument/2006/relationships/image" Target="../media/image25.png"/><Relationship Id="rId7" Type="http://schemas.openxmlformats.org/officeDocument/2006/relationships/image" Target="../media/image30.svg"/><Relationship Id="rId12" Type="http://schemas.openxmlformats.org/officeDocument/2006/relationships/image" Target="../media/image3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9.png"/><Relationship Id="rId11" Type="http://schemas.openxmlformats.org/officeDocument/2006/relationships/image" Target="../media/image34.svg"/><Relationship Id="rId5" Type="http://schemas.openxmlformats.org/officeDocument/2006/relationships/image" Target="../media/image28.sv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12538-AB0C-4463-91C9-105B08794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767" y="1023224"/>
            <a:ext cx="7051766" cy="2852737"/>
          </a:xfrm>
        </p:spPr>
        <p:txBody>
          <a:bodyPr>
            <a:normAutofit/>
          </a:bodyPr>
          <a:lstStyle/>
          <a:p>
            <a:r>
              <a:rPr lang="en-US" sz="6000" dirty="0">
                <a:cs typeface="Calibri"/>
              </a:rPr>
              <a:t>TransparentChoice</a:t>
            </a:r>
            <a:br>
              <a:rPr lang="en-US" sz="6000" dirty="0">
                <a:cs typeface="Calibri"/>
              </a:rPr>
            </a:br>
            <a:br>
              <a:rPr lang="en-US" sz="6000" dirty="0">
                <a:cs typeface="Calibri"/>
              </a:rPr>
            </a:br>
            <a:r>
              <a:rPr lang="en-US" sz="3200" b="1" dirty="0">
                <a:cs typeface="Calibri"/>
              </a:rPr>
              <a:t>Scoring – Respondents’ Guide</a:t>
            </a:r>
            <a:endParaRPr lang="en-US" sz="6000" b="1" dirty="0">
              <a:cs typeface="Calibri"/>
            </a:endParaRPr>
          </a:p>
        </p:txBody>
      </p:sp>
      <p:pic>
        <p:nvPicPr>
          <p:cNvPr id="3" name="Picture 2">
            <a:hlinkClick r:id="rId2"/>
            <a:extLst>
              <a:ext uri="{FF2B5EF4-FFF2-40B4-BE49-F238E27FC236}">
                <a16:creationId xmlns:a16="http://schemas.microsoft.com/office/drawing/2014/main" id="{490EED5C-848F-9AB3-5C93-4DC2BD0803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7685"/>
          <a:stretch/>
        </p:blipFill>
        <p:spPr>
          <a:xfrm>
            <a:off x="8454227" y="4649639"/>
            <a:ext cx="3737773" cy="197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472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AF82E4D-C116-4278-9C10-65436EA16676}"/>
              </a:ext>
            </a:extLst>
          </p:cNvPr>
          <p:cNvSpPr txBox="1"/>
          <p:nvPr/>
        </p:nvSpPr>
        <p:spPr>
          <a:xfrm>
            <a:off x="332231" y="1260344"/>
            <a:ext cx="6268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Here’s the process you’re supporting right now: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2FB6726-E606-4C38-97AB-6B599A373709}"/>
              </a:ext>
            </a:extLst>
          </p:cNvPr>
          <p:cNvGraphicFramePr/>
          <p:nvPr/>
        </p:nvGraphicFramePr>
        <p:xfrm>
          <a:off x="313297" y="1876905"/>
          <a:ext cx="5310909" cy="31041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AC79524-E67B-41E4-8B7C-9E5C103CA8CA}"/>
              </a:ext>
            </a:extLst>
          </p:cNvPr>
          <p:cNvSpPr txBox="1"/>
          <p:nvPr/>
        </p:nvSpPr>
        <p:spPr>
          <a:xfrm>
            <a:off x="6478638" y="1260344"/>
            <a:ext cx="6268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Tips for Completing this survey: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A9CE9C-7BBB-4404-80C7-9C2B967E015E}"/>
              </a:ext>
            </a:extLst>
          </p:cNvPr>
          <p:cNvSpPr txBox="1"/>
          <p:nvPr/>
        </p:nvSpPr>
        <p:spPr>
          <a:xfrm>
            <a:off x="1094232" y="5096961"/>
            <a:ext cx="39136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are here</a:t>
            </a:r>
            <a:b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have been chosen to be part of the team scoring Alternatives because your opinion is valuable &amp; will help drive the right results for this model  - thank you!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Graphic 9" descr="Coffee with solid fill">
            <a:extLst>
              <a:ext uri="{FF2B5EF4-FFF2-40B4-BE49-F238E27FC236}">
                <a16:creationId xmlns:a16="http://schemas.microsoft.com/office/drawing/2014/main" id="{059B2B91-A516-479C-8BBD-8EF526922B7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478638" y="1596093"/>
            <a:ext cx="1220610" cy="1220610"/>
          </a:xfrm>
          <a:prstGeom prst="rect">
            <a:avLst/>
          </a:prstGeom>
        </p:spPr>
      </p:pic>
      <p:pic>
        <p:nvPicPr>
          <p:cNvPr id="12" name="Graphic 11" descr="Teacher with solid fill">
            <a:extLst>
              <a:ext uri="{FF2B5EF4-FFF2-40B4-BE49-F238E27FC236}">
                <a16:creationId xmlns:a16="http://schemas.microsoft.com/office/drawing/2014/main" id="{DEA31FA9-3A51-4C3D-BFD0-C71004BAD5B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519198" y="2783827"/>
            <a:ext cx="914400" cy="914400"/>
          </a:xfrm>
          <a:prstGeom prst="rect">
            <a:avLst/>
          </a:prstGeom>
        </p:spPr>
      </p:pic>
      <p:pic>
        <p:nvPicPr>
          <p:cNvPr id="14" name="Graphic 13" descr="Vlog with solid fill">
            <a:hlinkClick r:id="rId11"/>
            <a:extLst>
              <a:ext uri="{FF2B5EF4-FFF2-40B4-BE49-F238E27FC236}">
                <a16:creationId xmlns:a16="http://schemas.microsoft.com/office/drawing/2014/main" id="{8F4B61BE-0825-40D3-8B08-88EFFAC5869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601228" y="5471807"/>
            <a:ext cx="914400" cy="914400"/>
          </a:xfrm>
          <a:prstGeom prst="rect">
            <a:avLst/>
          </a:prstGeom>
        </p:spPr>
      </p:pic>
      <p:pic>
        <p:nvPicPr>
          <p:cNvPr id="16" name="Graphic 15" descr="Megaphone with solid fill">
            <a:extLst>
              <a:ext uri="{FF2B5EF4-FFF2-40B4-BE49-F238E27FC236}">
                <a16:creationId xmlns:a16="http://schemas.microsoft.com/office/drawing/2014/main" id="{5A17A4F1-EEAD-4204-8339-62F49FAA07E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601228" y="4520941"/>
            <a:ext cx="914400" cy="9144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2B15CF6-1D5B-4231-81FE-FDA46F51A6CD}"/>
              </a:ext>
            </a:extLst>
          </p:cNvPr>
          <p:cNvSpPr txBox="1"/>
          <p:nvPr/>
        </p:nvSpPr>
        <p:spPr>
          <a:xfrm>
            <a:off x="7586702" y="1995493"/>
            <a:ext cx="4292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Take your time to come up with the right answer. A nice cup of tea is recommended.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9D3F6F2-97DB-4EC0-9542-48B8EBD28621}"/>
              </a:ext>
            </a:extLst>
          </p:cNvPr>
          <p:cNvSpPr txBox="1"/>
          <p:nvPr/>
        </p:nvSpPr>
        <p:spPr>
          <a:xfrm>
            <a:off x="7586702" y="2882687"/>
            <a:ext cx="4292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 ready to explain your point of view. If you don’t have one it’s better to Skip than to guess.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53D5D01-EE03-499D-9115-46A466545F7A}"/>
              </a:ext>
            </a:extLst>
          </p:cNvPr>
          <p:cNvSpPr txBox="1"/>
          <p:nvPr/>
        </p:nvSpPr>
        <p:spPr>
          <a:xfrm>
            <a:off x="7586702" y="5650959"/>
            <a:ext cx="4292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Watch this video to learn more - click here!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85DCEC5-B621-4946-BFF6-D5E2CBE19D56}"/>
              </a:ext>
            </a:extLst>
          </p:cNvPr>
          <p:cNvSpPr txBox="1"/>
          <p:nvPr/>
        </p:nvSpPr>
        <p:spPr>
          <a:xfrm>
            <a:off x="7586702" y="4650378"/>
            <a:ext cx="4292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delegate or challenge definitions please reach out to your admin who controls this survey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03A2EF8A-5F7E-40D7-9B25-FD3079977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6417" y="147131"/>
            <a:ext cx="8129451" cy="995801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chemeClr val="tx2"/>
                </a:solidFill>
              </a:rPr>
              <a:t>Respondents’ Guide</a:t>
            </a:r>
            <a:br>
              <a:rPr lang="en-GB" sz="3200" b="1" dirty="0">
                <a:solidFill>
                  <a:schemeClr val="tx2"/>
                </a:solidFill>
              </a:rPr>
            </a:br>
            <a:r>
              <a:rPr lang="en-GB" sz="3200" b="1" dirty="0"/>
              <a:t>Introduction</a:t>
            </a:r>
            <a:endParaRPr lang="en-GB" sz="3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8A71EF2-B835-4D5A-9CAA-D776B79DCB5D}"/>
              </a:ext>
            </a:extLst>
          </p:cNvPr>
          <p:cNvSpPr txBox="1"/>
          <p:nvPr/>
        </p:nvSpPr>
        <p:spPr>
          <a:xfrm>
            <a:off x="7586702" y="3762996"/>
            <a:ext cx="4292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Complete the review by the agreed deadline so we can identify areas of disagreement for focus.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6" name="Graphic 25" descr="Monthly calendar with solid fill">
            <a:extLst>
              <a:ext uri="{FF2B5EF4-FFF2-40B4-BE49-F238E27FC236}">
                <a16:creationId xmlns:a16="http://schemas.microsoft.com/office/drawing/2014/main" id="{F10EFC22-B4E2-4BC7-8AD2-083B558148C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595750" y="366147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357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7CC2A37-3835-41B4-9FE3-08782DAAA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608" y="1641620"/>
            <a:ext cx="6960134" cy="3995917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9DC398D-A46B-4CB9-86BE-6D2D9FD7D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7868" y="55891"/>
            <a:ext cx="8129451" cy="1325563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chemeClr val="tx2"/>
                </a:solidFill>
              </a:rPr>
              <a:t>Respondents’ Guide</a:t>
            </a:r>
            <a:br>
              <a:rPr lang="en-GB" sz="3200" b="1" dirty="0">
                <a:solidFill>
                  <a:schemeClr val="tx2"/>
                </a:solidFill>
              </a:rPr>
            </a:br>
            <a:r>
              <a:rPr lang="en-GB" sz="3200" b="1" dirty="0"/>
              <a:t>Landing Page</a:t>
            </a:r>
            <a:endParaRPr lang="en-GB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84978C-BA0F-43ED-8C28-D45CAFD1B9F0}"/>
              </a:ext>
            </a:extLst>
          </p:cNvPr>
          <p:cNvSpPr txBox="1"/>
          <p:nvPr/>
        </p:nvSpPr>
        <p:spPr>
          <a:xfrm>
            <a:off x="292390" y="261134"/>
            <a:ext cx="7000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Getting Started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Use your personalized URL Link to open up your survey.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4A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Please do not share this link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004A8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6F82A52-CE8A-40F8-8FFA-94017347AEC9}"/>
              </a:ext>
            </a:extLst>
          </p:cNvPr>
          <p:cNvSpPr txBox="1"/>
          <p:nvPr/>
        </p:nvSpPr>
        <p:spPr>
          <a:xfrm>
            <a:off x="8784508" y="1687786"/>
            <a:ext cx="31454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Join Meeting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move from survey mode into a meeting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b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Only available when the facilitator has opened the meeting </a:t>
            </a:r>
          </a:p>
        </p:txBody>
      </p:sp>
      <p:sp>
        <p:nvSpPr>
          <p:cNvPr id="26" name="Freeform 502">
            <a:extLst>
              <a:ext uri="{FF2B5EF4-FFF2-40B4-BE49-F238E27FC236}">
                <a16:creationId xmlns:a16="http://schemas.microsoft.com/office/drawing/2014/main" id="{355BDA4A-4E9A-409C-892F-22013513DC3B}"/>
              </a:ext>
            </a:extLst>
          </p:cNvPr>
          <p:cNvSpPr>
            <a:spLocks noEditPoints="1"/>
          </p:cNvSpPr>
          <p:nvPr/>
        </p:nvSpPr>
        <p:spPr bwMode="auto">
          <a:xfrm>
            <a:off x="5567379" y="1486686"/>
            <a:ext cx="987760" cy="562804"/>
          </a:xfrm>
          <a:custGeom>
            <a:avLst/>
            <a:gdLst>
              <a:gd name="T0" fmla="*/ 685 w 1319"/>
              <a:gd name="T1" fmla="*/ 39 h 237"/>
              <a:gd name="T2" fmla="*/ 684 w 1319"/>
              <a:gd name="T3" fmla="*/ 48 h 237"/>
              <a:gd name="T4" fmla="*/ 686 w 1319"/>
              <a:gd name="T5" fmla="*/ 40 h 237"/>
              <a:gd name="T6" fmla="*/ 689 w 1319"/>
              <a:gd name="T7" fmla="*/ 38 h 237"/>
              <a:gd name="T8" fmla="*/ 1030 w 1319"/>
              <a:gd name="T9" fmla="*/ 43 h 237"/>
              <a:gd name="T10" fmla="*/ 1319 w 1319"/>
              <a:gd name="T11" fmla="*/ 126 h 237"/>
              <a:gd name="T12" fmla="*/ 1278 w 1319"/>
              <a:gd name="T13" fmla="*/ 85 h 237"/>
              <a:gd name="T14" fmla="*/ 1098 w 1319"/>
              <a:gd name="T15" fmla="*/ 53 h 237"/>
              <a:gd name="T16" fmla="*/ 927 w 1319"/>
              <a:gd name="T17" fmla="*/ 38 h 237"/>
              <a:gd name="T18" fmla="*/ 835 w 1319"/>
              <a:gd name="T19" fmla="*/ 36 h 237"/>
              <a:gd name="T20" fmla="*/ 809 w 1319"/>
              <a:gd name="T21" fmla="*/ 36 h 237"/>
              <a:gd name="T22" fmla="*/ 927 w 1319"/>
              <a:gd name="T23" fmla="*/ 39 h 237"/>
              <a:gd name="T24" fmla="*/ 906 w 1319"/>
              <a:gd name="T25" fmla="*/ 40 h 237"/>
              <a:gd name="T26" fmla="*/ 954 w 1319"/>
              <a:gd name="T27" fmla="*/ 43 h 237"/>
              <a:gd name="T28" fmla="*/ 718 w 1319"/>
              <a:gd name="T29" fmla="*/ 40 h 237"/>
              <a:gd name="T30" fmla="*/ 1084 w 1319"/>
              <a:gd name="T31" fmla="*/ 57 h 237"/>
              <a:gd name="T32" fmla="*/ 954 w 1319"/>
              <a:gd name="T33" fmla="*/ 48 h 237"/>
              <a:gd name="T34" fmla="*/ 688 w 1319"/>
              <a:gd name="T35" fmla="*/ 45 h 237"/>
              <a:gd name="T36" fmla="*/ 692 w 1319"/>
              <a:gd name="T37" fmla="*/ 45 h 237"/>
              <a:gd name="T38" fmla="*/ 941 w 1319"/>
              <a:gd name="T39" fmla="*/ 49 h 237"/>
              <a:gd name="T40" fmla="*/ 1142 w 1319"/>
              <a:gd name="T41" fmla="*/ 69 h 237"/>
              <a:gd name="T42" fmla="*/ 1291 w 1319"/>
              <a:gd name="T43" fmla="*/ 105 h 237"/>
              <a:gd name="T44" fmla="*/ 1300 w 1319"/>
              <a:gd name="T45" fmla="*/ 134 h 237"/>
              <a:gd name="T46" fmla="*/ 1171 w 1319"/>
              <a:gd name="T47" fmla="*/ 185 h 237"/>
              <a:gd name="T48" fmla="*/ 765 w 1319"/>
              <a:gd name="T49" fmla="*/ 221 h 237"/>
              <a:gd name="T50" fmla="*/ 244 w 1319"/>
              <a:gd name="T51" fmla="*/ 206 h 237"/>
              <a:gd name="T52" fmla="*/ 14 w 1319"/>
              <a:gd name="T53" fmla="*/ 149 h 237"/>
              <a:gd name="T54" fmla="*/ 350 w 1319"/>
              <a:gd name="T55" fmla="*/ 42 h 237"/>
              <a:gd name="T56" fmla="*/ 774 w 1319"/>
              <a:gd name="T57" fmla="*/ 16 h 237"/>
              <a:gd name="T58" fmla="*/ 1123 w 1319"/>
              <a:gd name="T59" fmla="*/ 36 h 237"/>
              <a:gd name="T60" fmla="*/ 1130 w 1319"/>
              <a:gd name="T61" fmla="*/ 38 h 237"/>
              <a:gd name="T62" fmla="*/ 1137 w 1319"/>
              <a:gd name="T63" fmla="*/ 38 h 237"/>
              <a:gd name="T64" fmla="*/ 1144 w 1319"/>
              <a:gd name="T65" fmla="*/ 33 h 237"/>
              <a:gd name="T66" fmla="*/ 1143 w 1319"/>
              <a:gd name="T67" fmla="*/ 25 h 237"/>
              <a:gd name="T68" fmla="*/ 1137 w 1319"/>
              <a:gd name="T69" fmla="*/ 20 h 237"/>
              <a:gd name="T70" fmla="*/ 1131 w 1319"/>
              <a:gd name="T71" fmla="*/ 19 h 237"/>
              <a:gd name="T72" fmla="*/ 1122 w 1319"/>
              <a:gd name="T73" fmla="*/ 19 h 237"/>
              <a:gd name="T74" fmla="*/ 920 w 1319"/>
              <a:gd name="T75" fmla="*/ 2 h 237"/>
              <a:gd name="T76" fmla="*/ 750 w 1319"/>
              <a:gd name="T77" fmla="*/ 1 h 237"/>
              <a:gd name="T78" fmla="*/ 385 w 1319"/>
              <a:gd name="T79" fmla="*/ 23 h 237"/>
              <a:gd name="T80" fmla="*/ 65 w 1319"/>
              <a:gd name="T81" fmla="*/ 94 h 237"/>
              <a:gd name="T82" fmla="*/ 7 w 1319"/>
              <a:gd name="T83" fmla="*/ 168 h 237"/>
              <a:gd name="T84" fmla="*/ 158 w 1319"/>
              <a:gd name="T85" fmla="*/ 212 h 237"/>
              <a:gd name="T86" fmla="*/ 992 w 1319"/>
              <a:gd name="T87" fmla="*/ 223 h 237"/>
              <a:gd name="T88" fmla="*/ 1284 w 1319"/>
              <a:gd name="T89" fmla="*/ 161 h 237"/>
              <a:gd name="T90" fmla="*/ 1319 w 1319"/>
              <a:gd name="T91" fmla="*/ 126 h 237"/>
              <a:gd name="T92" fmla="*/ 985 w 1319"/>
              <a:gd name="T93" fmla="*/ 52 h 237"/>
              <a:gd name="T94" fmla="*/ 688 w 1319"/>
              <a:gd name="T95" fmla="*/ 44 h 237"/>
              <a:gd name="T96" fmla="*/ 1041 w 1319"/>
              <a:gd name="T97" fmla="*/ 46 h 237"/>
              <a:gd name="T98" fmla="*/ 688 w 1319"/>
              <a:gd name="T99" fmla="*/ 45 h 237"/>
              <a:gd name="T100" fmla="*/ 1270 w 1319"/>
              <a:gd name="T101" fmla="*/ 96 h 237"/>
              <a:gd name="T102" fmla="*/ 688 w 1319"/>
              <a:gd name="T103" fmla="*/ 46 h 237"/>
              <a:gd name="T104" fmla="*/ 769 w 1319"/>
              <a:gd name="T105" fmla="*/ 37 h 237"/>
              <a:gd name="T106" fmla="*/ 926 w 1319"/>
              <a:gd name="T107" fmla="*/ 46 h 237"/>
              <a:gd name="T108" fmla="*/ 986 w 1319"/>
              <a:gd name="T109" fmla="*/ 52 h 237"/>
              <a:gd name="T110" fmla="*/ 687 w 1319"/>
              <a:gd name="T111" fmla="*/ 41 h 237"/>
              <a:gd name="T112" fmla="*/ 689 w 1319"/>
              <a:gd name="T113" fmla="*/ 38 h 237"/>
              <a:gd name="T114" fmla="*/ 689 w 1319"/>
              <a:gd name="T115" fmla="*/ 45 h 237"/>
              <a:gd name="T116" fmla="*/ 688 w 1319"/>
              <a:gd name="T117" fmla="*/ 41 h 237"/>
              <a:gd name="T118" fmla="*/ 689 w 1319"/>
              <a:gd name="T119" fmla="*/ 41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319" h="237">
                <a:moveTo>
                  <a:pt x="686" y="40"/>
                </a:move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5" y="40"/>
                  <a:pt x="684" y="40"/>
                </a:cubicBezTo>
                <a:cubicBezTo>
                  <a:pt x="684" y="40"/>
                  <a:pt x="684" y="40"/>
                  <a:pt x="684" y="40"/>
                </a:cubicBezTo>
                <a:cubicBezTo>
                  <a:pt x="684" y="40"/>
                  <a:pt x="684" y="40"/>
                  <a:pt x="683" y="40"/>
                </a:cubicBezTo>
                <a:cubicBezTo>
                  <a:pt x="684" y="39"/>
                  <a:pt x="685" y="40"/>
                  <a:pt x="685" y="39"/>
                </a:cubicBezTo>
                <a:cubicBezTo>
                  <a:pt x="685" y="39"/>
                  <a:pt x="685" y="39"/>
                  <a:pt x="685" y="39"/>
                </a:cubicBezTo>
                <a:cubicBezTo>
                  <a:pt x="686" y="39"/>
                  <a:pt x="687" y="39"/>
                  <a:pt x="688" y="39"/>
                </a:cubicBezTo>
                <a:cubicBezTo>
                  <a:pt x="687" y="40"/>
                  <a:pt x="686" y="39"/>
                  <a:pt x="686" y="40"/>
                </a:cubicBezTo>
                <a:close/>
                <a:moveTo>
                  <a:pt x="684" y="48"/>
                </a:moveTo>
                <a:cubicBezTo>
                  <a:pt x="685" y="48"/>
                  <a:pt x="685" y="48"/>
                  <a:pt x="685" y="48"/>
                </a:cubicBezTo>
                <a:cubicBezTo>
                  <a:pt x="685" y="48"/>
                  <a:pt x="684" y="48"/>
                  <a:pt x="684" y="4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ubicBezTo>
                  <a:pt x="685" y="46"/>
                  <a:pt x="685" y="46"/>
                  <a:pt x="685" y="46"/>
                </a:cubicBezTo>
                <a:close/>
                <a:moveTo>
                  <a:pt x="686" y="40"/>
                </a:moveTo>
                <a:cubicBezTo>
                  <a:pt x="686" y="40"/>
                  <a:pt x="687" y="40"/>
                  <a:pt x="687" y="40"/>
                </a:cubicBez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6" y="40"/>
                  <a:pt x="686" y="40"/>
                </a:cubicBezTo>
                <a:close/>
                <a:moveTo>
                  <a:pt x="686" y="43"/>
                </a:moveTo>
                <a:cubicBezTo>
                  <a:pt x="686" y="44"/>
                  <a:pt x="686" y="43"/>
                  <a:pt x="686" y="43"/>
                </a:cubicBezTo>
                <a:close/>
                <a:moveTo>
                  <a:pt x="689" y="38"/>
                </a:moveTo>
                <a:cubicBezTo>
                  <a:pt x="688" y="38"/>
                  <a:pt x="688" y="38"/>
                  <a:pt x="688" y="39"/>
                </a:cubicBezTo>
                <a:cubicBezTo>
                  <a:pt x="688" y="39"/>
                  <a:pt x="689" y="39"/>
                  <a:pt x="689" y="3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lose/>
                <a:moveTo>
                  <a:pt x="685" y="45"/>
                </a:moveTo>
                <a:cubicBezTo>
                  <a:pt x="685" y="45"/>
                  <a:pt x="685" y="45"/>
                  <a:pt x="685" y="45"/>
                </a:cubicBezTo>
                <a:cubicBezTo>
                  <a:pt x="685" y="45"/>
                  <a:pt x="685" y="45"/>
                  <a:pt x="685" y="45"/>
                </a:cubicBezTo>
                <a:close/>
                <a:moveTo>
                  <a:pt x="1030" y="43"/>
                </a:moveTo>
                <a:cubicBezTo>
                  <a:pt x="1023" y="42"/>
                  <a:pt x="1012" y="41"/>
                  <a:pt x="1009" y="41"/>
                </a:cubicBezTo>
                <a:cubicBezTo>
                  <a:pt x="1019" y="42"/>
                  <a:pt x="1026" y="43"/>
                  <a:pt x="1030" y="43"/>
                </a:cubicBezTo>
                <a:close/>
                <a:moveTo>
                  <a:pt x="1122" y="54"/>
                </a:moveTo>
                <a:cubicBezTo>
                  <a:pt x="1109" y="53"/>
                  <a:pt x="1109" y="53"/>
                  <a:pt x="1109" y="53"/>
                </a:cubicBezTo>
                <a:cubicBezTo>
                  <a:pt x="1108" y="53"/>
                  <a:pt x="1118" y="54"/>
                  <a:pt x="1122" y="54"/>
                </a:cubicBezTo>
                <a:close/>
                <a:moveTo>
                  <a:pt x="1319" y="126"/>
                </a:moveTo>
                <a:cubicBezTo>
                  <a:pt x="1319" y="125"/>
                  <a:pt x="1319" y="125"/>
                  <a:pt x="1319" y="125"/>
                </a:cubicBezTo>
                <a:cubicBezTo>
                  <a:pt x="1319" y="124"/>
                  <a:pt x="1319" y="124"/>
                  <a:pt x="1319" y="124"/>
                </a:cubicBezTo>
                <a:cubicBezTo>
                  <a:pt x="1319" y="118"/>
                  <a:pt x="1316" y="112"/>
                  <a:pt x="1313" y="108"/>
                </a:cubicBezTo>
                <a:cubicBezTo>
                  <a:pt x="1309" y="103"/>
                  <a:pt x="1305" y="100"/>
                  <a:pt x="1301" y="97"/>
                </a:cubicBezTo>
                <a:cubicBezTo>
                  <a:pt x="1293" y="91"/>
                  <a:pt x="1285" y="88"/>
                  <a:pt x="1279" y="86"/>
                </a:cubicBezTo>
                <a:cubicBezTo>
                  <a:pt x="1280" y="86"/>
                  <a:pt x="1280" y="86"/>
                  <a:pt x="1278" y="85"/>
                </a:cubicBezTo>
                <a:cubicBezTo>
                  <a:pt x="1272" y="83"/>
                  <a:pt x="1269" y="82"/>
                  <a:pt x="1262" y="80"/>
                </a:cubicBezTo>
                <a:cubicBezTo>
                  <a:pt x="1239" y="73"/>
                  <a:pt x="1219" y="70"/>
                  <a:pt x="1199" y="67"/>
                </a:cubicBezTo>
                <a:cubicBezTo>
                  <a:pt x="1180" y="64"/>
                  <a:pt x="1162" y="61"/>
                  <a:pt x="1142" y="58"/>
                </a:cubicBezTo>
                <a:cubicBezTo>
                  <a:pt x="1137" y="58"/>
                  <a:pt x="1123" y="55"/>
                  <a:pt x="1119" y="55"/>
                </a:cubicBezTo>
                <a:cubicBezTo>
                  <a:pt x="1126" y="56"/>
                  <a:pt x="1135" y="57"/>
                  <a:pt x="1134" y="57"/>
                </a:cubicBezTo>
                <a:cubicBezTo>
                  <a:pt x="1122" y="56"/>
                  <a:pt x="1106" y="54"/>
                  <a:pt x="1098" y="53"/>
                </a:cubicBezTo>
                <a:cubicBezTo>
                  <a:pt x="1083" y="51"/>
                  <a:pt x="1076" y="50"/>
                  <a:pt x="1062" y="49"/>
                </a:cubicBezTo>
                <a:cubicBezTo>
                  <a:pt x="1059" y="48"/>
                  <a:pt x="1065" y="49"/>
                  <a:pt x="1058" y="48"/>
                </a:cubicBezTo>
                <a:cubicBezTo>
                  <a:pt x="1037" y="46"/>
                  <a:pt x="1027" y="45"/>
                  <a:pt x="1008" y="43"/>
                </a:cubicBezTo>
                <a:cubicBezTo>
                  <a:pt x="1003" y="43"/>
                  <a:pt x="980" y="41"/>
                  <a:pt x="974" y="41"/>
                </a:cubicBezTo>
                <a:cubicBezTo>
                  <a:pt x="968" y="40"/>
                  <a:pt x="980" y="41"/>
                  <a:pt x="975" y="41"/>
                </a:cubicBezTo>
                <a:cubicBezTo>
                  <a:pt x="927" y="38"/>
                  <a:pt x="927" y="38"/>
                  <a:pt x="927" y="38"/>
                </a:cubicBezTo>
                <a:cubicBezTo>
                  <a:pt x="923" y="38"/>
                  <a:pt x="920" y="38"/>
                  <a:pt x="914" y="38"/>
                </a:cubicBezTo>
                <a:cubicBezTo>
                  <a:pt x="909" y="37"/>
                  <a:pt x="915" y="37"/>
                  <a:pt x="908" y="37"/>
                </a:cubicBezTo>
                <a:cubicBezTo>
                  <a:pt x="902" y="37"/>
                  <a:pt x="913" y="38"/>
                  <a:pt x="912" y="38"/>
                </a:cubicBezTo>
                <a:cubicBezTo>
                  <a:pt x="903" y="37"/>
                  <a:pt x="905" y="38"/>
                  <a:pt x="900" y="38"/>
                </a:cubicBezTo>
                <a:cubicBezTo>
                  <a:pt x="888" y="37"/>
                  <a:pt x="880" y="37"/>
                  <a:pt x="869" y="37"/>
                </a:cubicBezTo>
                <a:cubicBezTo>
                  <a:pt x="835" y="36"/>
                  <a:pt x="835" y="36"/>
                  <a:pt x="835" y="36"/>
                </a:cubicBezTo>
                <a:cubicBezTo>
                  <a:pt x="811" y="36"/>
                  <a:pt x="811" y="36"/>
                  <a:pt x="811" y="36"/>
                </a:cubicBezTo>
                <a:cubicBezTo>
                  <a:pt x="786" y="36"/>
                  <a:pt x="786" y="36"/>
                  <a:pt x="786" y="36"/>
                </a:cubicBezTo>
                <a:cubicBezTo>
                  <a:pt x="781" y="36"/>
                  <a:pt x="790" y="36"/>
                  <a:pt x="782" y="36"/>
                </a:cubicBezTo>
                <a:cubicBezTo>
                  <a:pt x="749" y="36"/>
                  <a:pt x="716" y="37"/>
                  <a:pt x="692" y="38"/>
                </a:cubicBezTo>
                <a:cubicBezTo>
                  <a:pt x="729" y="36"/>
                  <a:pt x="757" y="36"/>
                  <a:pt x="790" y="36"/>
                </a:cubicBezTo>
                <a:cubicBezTo>
                  <a:pt x="795" y="36"/>
                  <a:pt x="804" y="36"/>
                  <a:pt x="809" y="36"/>
                </a:cubicBezTo>
                <a:cubicBezTo>
                  <a:pt x="811" y="36"/>
                  <a:pt x="804" y="36"/>
                  <a:pt x="811" y="36"/>
                </a:cubicBezTo>
                <a:cubicBezTo>
                  <a:pt x="818" y="36"/>
                  <a:pt x="818" y="36"/>
                  <a:pt x="818" y="36"/>
                </a:cubicBezTo>
                <a:cubicBezTo>
                  <a:pt x="814" y="36"/>
                  <a:pt x="821" y="36"/>
                  <a:pt x="823" y="37"/>
                </a:cubicBezTo>
                <a:cubicBezTo>
                  <a:pt x="851" y="37"/>
                  <a:pt x="873" y="37"/>
                  <a:pt x="898" y="38"/>
                </a:cubicBezTo>
                <a:cubicBezTo>
                  <a:pt x="902" y="38"/>
                  <a:pt x="894" y="38"/>
                  <a:pt x="900" y="38"/>
                </a:cubicBezTo>
                <a:cubicBezTo>
                  <a:pt x="927" y="39"/>
                  <a:pt x="927" y="39"/>
                  <a:pt x="927" y="39"/>
                </a:cubicBezTo>
                <a:cubicBezTo>
                  <a:pt x="930" y="40"/>
                  <a:pt x="937" y="40"/>
                  <a:pt x="933" y="40"/>
                </a:cubicBezTo>
                <a:cubicBezTo>
                  <a:pt x="901" y="38"/>
                  <a:pt x="856" y="37"/>
                  <a:pt x="817" y="37"/>
                </a:cubicBezTo>
                <a:cubicBezTo>
                  <a:pt x="806" y="37"/>
                  <a:pt x="793" y="37"/>
                  <a:pt x="787" y="37"/>
                </a:cubicBezTo>
                <a:cubicBezTo>
                  <a:pt x="804" y="37"/>
                  <a:pt x="818" y="37"/>
                  <a:pt x="833" y="38"/>
                </a:cubicBezTo>
                <a:cubicBezTo>
                  <a:pt x="853" y="38"/>
                  <a:pt x="874" y="38"/>
                  <a:pt x="893" y="39"/>
                </a:cubicBezTo>
                <a:cubicBezTo>
                  <a:pt x="906" y="40"/>
                  <a:pt x="906" y="40"/>
                  <a:pt x="906" y="40"/>
                </a:cubicBezTo>
                <a:cubicBezTo>
                  <a:pt x="920" y="40"/>
                  <a:pt x="920" y="40"/>
                  <a:pt x="920" y="40"/>
                </a:cubicBezTo>
                <a:cubicBezTo>
                  <a:pt x="929" y="41"/>
                  <a:pt x="929" y="41"/>
                  <a:pt x="929" y="41"/>
                </a:cubicBezTo>
                <a:cubicBezTo>
                  <a:pt x="937" y="41"/>
                  <a:pt x="944" y="41"/>
                  <a:pt x="953" y="42"/>
                </a:cubicBezTo>
                <a:cubicBezTo>
                  <a:pt x="968" y="43"/>
                  <a:pt x="983" y="44"/>
                  <a:pt x="999" y="46"/>
                </a:cubicBezTo>
                <a:cubicBezTo>
                  <a:pt x="1002" y="46"/>
                  <a:pt x="1001" y="46"/>
                  <a:pt x="997" y="46"/>
                </a:cubicBezTo>
                <a:cubicBezTo>
                  <a:pt x="977" y="44"/>
                  <a:pt x="974" y="44"/>
                  <a:pt x="954" y="43"/>
                </a:cubicBezTo>
                <a:cubicBezTo>
                  <a:pt x="956" y="43"/>
                  <a:pt x="958" y="43"/>
                  <a:pt x="957" y="43"/>
                </a:cubicBezTo>
                <a:cubicBezTo>
                  <a:pt x="951" y="43"/>
                  <a:pt x="949" y="42"/>
                  <a:pt x="945" y="42"/>
                </a:cubicBezTo>
                <a:cubicBezTo>
                  <a:pt x="960" y="43"/>
                  <a:pt x="958" y="43"/>
                  <a:pt x="953" y="43"/>
                </a:cubicBezTo>
                <a:cubicBezTo>
                  <a:pt x="916" y="41"/>
                  <a:pt x="870" y="39"/>
                  <a:pt x="840" y="39"/>
                </a:cubicBezTo>
                <a:cubicBezTo>
                  <a:pt x="836" y="39"/>
                  <a:pt x="834" y="39"/>
                  <a:pt x="829" y="39"/>
                </a:cubicBezTo>
                <a:cubicBezTo>
                  <a:pt x="794" y="38"/>
                  <a:pt x="755" y="38"/>
                  <a:pt x="718" y="40"/>
                </a:cubicBezTo>
                <a:cubicBezTo>
                  <a:pt x="761" y="39"/>
                  <a:pt x="805" y="38"/>
                  <a:pt x="854" y="39"/>
                </a:cubicBezTo>
                <a:cubicBezTo>
                  <a:pt x="856" y="39"/>
                  <a:pt x="854" y="39"/>
                  <a:pt x="859" y="40"/>
                </a:cubicBezTo>
                <a:cubicBezTo>
                  <a:pt x="880" y="40"/>
                  <a:pt x="904" y="41"/>
                  <a:pt x="920" y="42"/>
                </a:cubicBezTo>
                <a:cubicBezTo>
                  <a:pt x="941" y="44"/>
                  <a:pt x="941" y="44"/>
                  <a:pt x="941" y="44"/>
                </a:cubicBezTo>
                <a:cubicBezTo>
                  <a:pt x="993" y="47"/>
                  <a:pt x="1030" y="51"/>
                  <a:pt x="1079" y="57"/>
                </a:cubicBezTo>
                <a:cubicBezTo>
                  <a:pt x="1079" y="57"/>
                  <a:pt x="1082" y="57"/>
                  <a:pt x="1084" y="57"/>
                </a:cubicBezTo>
                <a:cubicBezTo>
                  <a:pt x="1073" y="57"/>
                  <a:pt x="1073" y="57"/>
                  <a:pt x="1073" y="57"/>
                </a:cubicBezTo>
                <a:cubicBezTo>
                  <a:pt x="1049" y="54"/>
                  <a:pt x="1049" y="54"/>
                  <a:pt x="1049" y="54"/>
                </a:cubicBezTo>
                <a:cubicBezTo>
                  <a:pt x="1008" y="50"/>
                  <a:pt x="950" y="45"/>
                  <a:pt x="898" y="43"/>
                </a:cubicBezTo>
                <a:cubicBezTo>
                  <a:pt x="892" y="43"/>
                  <a:pt x="897" y="43"/>
                  <a:pt x="901" y="44"/>
                </a:cubicBezTo>
                <a:cubicBezTo>
                  <a:pt x="926" y="45"/>
                  <a:pt x="948" y="46"/>
                  <a:pt x="975" y="48"/>
                </a:cubicBezTo>
                <a:cubicBezTo>
                  <a:pt x="984" y="50"/>
                  <a:pt x="974" y="49"/>
                  <a:pt x="954" y="48"/>
                </a:cubicBezTo>
                <a:cubicBezTo>
                  <a:pt x="937" y="47"/>
                  <a:pt x="914" y="45"/>
                  <a:pt x="893" y="45"/>
                </a:cubicBezTo>
                <a:cubicBezTo>
                  <a:pt x="871" y="44"/>
                  <a:pt x="851" y="43"/>
                  <a:pt x="841" y="43"/>
                </a:cubicBezTo>
                <a:cubicBezTo>
                  <a:pt x="791" y="42"/>
                  <a:pt x="742" y="43"/>
                  <a:pt x="693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8" y="45"/>
                  <a:pt x="688" y="45"/>
                  <a:pt x="688" y="45"/>
                </a:cubicBezTo>
                <a:cubicBezTo>
                  <a:pt x="686" y="45"/>
                  <a:pt x="686" y="45"/>
                  <a:pt x="686" y="45"/>
                </a:cubicBezTo>
                <a:cubicBezTo>
                  <a:pt x="686" y="45"/>
                  <a:pt x="687" y="45"/>
                  <a:pt x="688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92" y="45"/>
                  <a:pt x="692" y="45"/>
                  <a:pt x="692" y="45"/>
                </a:cubicBezTo>
                <a:cubicBezTo>
                  <a:pt x="701" y="45"/>
                  <a:pt x="701" y="45"/>
                  <a:pt x="701" y="45"/>
                </a:cubicBezTo>
                <a:cubicBezTo>
                  <a:pt x="701" y="45"/>
                  <a:pt x="703" y="44"/>
                  <a:pt x="707" y="44"/>
                </a:cubicBezTo>
                <a:cubicBezTo>
                  <a:pt x="756" y="43"/>
                  <a:pt x="811" y="43"/>
                  <a:pt x="855" y="43"/>
                </a:cubicBezTo>
                <a:cubicBezTo>
                  <a:pt x="873" y="44"/>
                  <a:pt x="908" y="45"/>
                  <a:pt x="926" y="47"/>
                </a:cubicBezTo>
                <a:cubicBezTo>
                  <a:pt x="922" y="47"/>
                  <a:pt x="907" y="46"/>
                  <a:pt x="888" y="46"/>
                </a:cubicBezTo>
                <a:cubicBezTo>
                  <a:pt x="907" y="46"/>
                  <a:pt x="925" y="48"/>
                  <a:pt x="941" y="49"/>
                </a:cubicBezTo>
                <a:cubicBezTo>
                  <a:pt x="955" y="49"/>
                  <a:pt x="978" y="51"/>
                  <a:pt x="985" y="52"/>
                </a:cubicBezTo>
                <a:cubicBezTo>
                  <a:pt x="986" y="52"/>
                  <a:pt x="984" y="52"/>
                  <a:pt x="985" y="52"/>
                </a:cubicBezTo>
                <a:cubicBezTo>
                  <a:pt x="986" y="52"/>
                  <a:pt x="996" y="53"/>
                  <a:pt x="997" y="53"/>
                </a:cubicBezTo>
                <a:cubicBezTo>
                  <a:pt x="1004" y="53"/>
                  <a:pt x="1003" y="53"/>
                  <a:pt x="1011" y="54"/>
                </a:cubicBezTo>
                <a:cubicBezTo>
                  <a:pt x="1022" y="55"/>
                  <a:pt x="1022" y="55"/>
                  <a:pt x="1029" y="56"/>
                </a:cubicBezTo>
                <a:cubicBezTo>
                  <a:pt x="1067" y="59"/>
                  <a:pt x="1104" y="64"/>
                  <a:pt x="1142" y="69"/>
                </a:cubicBezTo>
                <a:cubicBezTo>
                  <a:pt x="1154" y="71"/>
                  <a:pt x="1154" y="71"/>
                  <a:pt x="1154" y="71"/>
                </a:cubicBezTo>
                <a:cubicBezTo>
                  <a:pt x="1158" y="72"/>
                  <a:pt x="1155" y="72"/>
                  <a:pt x="1159" y="72"/>
                </a:cubicBezTo>
                <a:cubicBezTo>
                  <a:pt x="1162" y="73"/>
                  <a:pt x="1161" y="72"/>
                  <a:pt x="1165" y="73"/>
                </a:cubicBezTo>
                <a:cubicBezTo>
                  <a:pt x="1179" y="75"/>
                  <a:pt x="1196" y="78"/>
                  <a:pt x="1211" y="81"/>
                </a:cubicBezTo>
                <a:cubicBezTo>
                  <a:pt x="1229" y="84"/>
                  <a:pt x="1249" y="88"/>
                  <a:pt x="1267" y="94"/>
                </a:cubicBezTo>
                <a:cubicBezTo>
                  <a:pt x="1275" y="97"/>
                  <a:pt x="1284" y="101"/>
                  <a:pt x="1291" y="105"/>
                </a:cubicBezTo>
                <a:cubicBezTo>
                  <a:pt x="1298" y="109"/>
                  <a:pt x="1303" y="114"/>
                  <a:pt x="1305" y="119"/>
                </a:cubicBezTo>
                <a:cubicBezTo>
                  <a:pt x="1306" y="122"/>
                  <a:pt x="1306" y="121"/>
                  <a:pt x="1306" y="121"/>
                </a:cubicBezTo>
                <a:cubicBezTo>
                  <a:pt x="1306" y="121"/>
                  <a:pt x="1306" y="121"/>
                  <a:pt x="1307" y="124"/>
                </a:cubicBezTo>
                <a:cubicBezTo>
                  <a:pt x="1307" y="125"/>
                  <a:pt x="1307" y="126"/>
                  <a:pt x="1307" y="126"/>
                </a:cubicBezTo>
                <a:cubicBezTo>
                  <a:pt x="1307" y="127"/>
                  <a:pt x="1306" y="127"/>
                  <a:pt x="1306" y="128"/>
                </a:cubicBezTo>
                <a:cubicBezTo>
                  <a:pt x="1304" y="130"/>
                  <a:pt x="1302" y="132"/>
                  <a:pt x="1300" y="134"/>
                </a:cubicBezTo>
                <a:cubicBezTo>
                  <a:pt x="1296" y="138"/>
                  <a:pt x="1291" y="142"/>
                  <a:pt x="1285" y="145"/>
                </a:cubicBezTo>
                <a:cubicBezTo>
                  <a:pt x="1274" y="152"/>
                  <a:pt x="1262" y="158"/>
                  <a:pt x="1250" y="163"/>
                </a:cubicBezTo>
                <a:cubicBezTo>
                  <a:pt x="1247" y="164"/>
                  <a:pt x="1244" y="165"/>
                  <a:pt x="1241" y="166"/>
                </a:cubicBezTo>
                <a:cubicBezTo>
                  <a:pt x="1231" y="169"/>
                  <a:pt x="1231" y="169"/>
                  <a:pt x="1231" y="169"/>
                </a:cubicBezTo>
                <a:cubicBezTo>
                  <a:pt x="1224" y="171"/>
                  <a:pt x="1218" y="173"/>
                  <a:pt x="1211" y="175"/>
                </a:cubicBezTo>
                <a:cubicBezTo>
                  <a:pt x="1198" y="178"/>
                  <a:pt x="1184" y="182"/>
                  <a:pt x="1171" y="185"/>
                </a:cubicBezTo>
                <a:cubicBezTo>
                  <a:pt x="1167" y="186"/>
                  <a:pt x="1170" y="185"/>
                  <a:pt x="1164" y="186"/>
                </a:cubicBezTo>
                <a:cubicBezTo>
                  <a:pt x="1156" y="188"/>
                  <a:pt x="1158" y="188"/>
                  <a:pt x="1152" y="189"/>
                </a:cubicBezTo>
                <a:cubicBezTo>
                  <a:pt x="1147" y="190"/>
                  <a:pt x="1144" y="191"/>
                  <a:pt x="1141" y="191"/>
                </a:cubicBezTo>
                <a:cubicBezTo>
                  <a:pt x="1110" y="197"/>
                  <a:pt x="1078" y="201"/>
                  <a:pt x="1045" y="205"/>
                </a:cubicBezTo>
                <a:cubicBezTo>
                  <a:pt x="1013" y="208"/>
                  <a:pt x="980" y="210"/>
                  <a:pt x="947" y="213"/>
                </a:cubicBezTo>
                <a:cubicBezTo>
                  <a:pt x="885" y="217"/>
                  <a:pt x="823" y="220"/>
                  <a:pt x="765" y="221"/>
                </a:cubicBezTo>
                <a:cubicBezTo>
                  <a:pt x="719" y="222"/>
                  <a:pt x="675" y="223"/>
                  <a:pt x="633" y="222"/>
                </a:cubicBezTo>
                <a:cubicBezTo>
                  <a:pt x="578" y="222"/>
                  <a:pt x="530" y="221"/>
                  <a:pt x="478" y="219"/>
                </a:cubicBezTo>
                <a:cubicBezTo>
                  <a:pt x="441" y="218"/>
                  <a:pt x="400" y="216"/>
                  <a:pt x="368" y="214"/>
                </a:cubicBezTo>
                <a:cubicBezTo>
                  <a:pt x="350" y="214"/>
                  <a:pt x="350" y="214"/>
                  <a:pt x="350" y="214"/>
                </a:cubicBezTo>
                <a:cubicBezTo>
                  <a:pt x="321" y="212"/>
                  <a:pt x="321" y="212"/>
                  <a:pt x="321" y="212"/>
                </a:cubicBezTo>
                <a:cubicBezTo>
                  <a:pt x="296" y="210"/>
                  <a:pt x="270" y="209"/>
                  <a:pt x="244" y="206"/>
                </a:cubicBezTo>
                <a:cubicBezTo>
                  <a:pt x="215" y="204"/>
                  <a:pt x="188" y="201"/>
                  <a:pt x="160" y="198"/>
                </a:cubicBezTo>
                <a:cubicBezTo>
                  <a:pt x="144" y="196"/>
                  <a:pt x="129" y="194"/>
                  <a:pt x="114" y="191"/>
                </a:cubicBezTo>
                <a:cubicBezTo>
                  <a:pt x="103" y="189"/>
                  <a:pt x="93" y="187"/>
                  <a:pt x="82" y="185"/>
                </a:cubicBezTo>
                <a:cubicBezTo>
                  <a:pt x="68" y="182"/>
                  <a:pt x="53" y="178"/>
                  <a:pt x="40" y="172"/>
                </a:cubicBezTo>
                <a:cubicBezTo>
                  <a:pt x="33" y="170"/>
                  <a:pt x="26" y="166"/>
                  <a:pt x="22" y="163"/>
                </a:cubicBezTo>
                <a:cubicBezTo>
                  <a:pt x="17" y="159"/>
                  <a:pt x="14" y="154"/>
                  <a:pt x="14" y="149"/>
                </a:cubicBezTo>
                <a:cubicBezTo>
                  <a:pt x="14" y="144"/>
                  <a:pt x="19" y="137"/>
                  <a:pt x="26" y="131"/>
                </a:cubicBezTo>
                <a:cubicBezTo>
                  <a:pt x="33" y="126"/>
                  <a:pt x="41" y="121"/>
                  <a:pt x="50" y="117"/>
                </a:cubicBezTo>
                <a:cubicBezTo>
                  <a:pt x="67" y="108"/>
                  <a:pt x="85" y="101"/>
                  <a:pt x="103" y="95"/>
                </a:cubicBezTo>
                <a:cubicBezTo>
                  <a:pt x="144" y="82"/>
                  <a:pt x="195" y="70"/>
                  <a:pt x="235" y="61"/>
                </a:cubicBezTo>
                <a:cubicBezTo>
                  <a:pt x="268" y="55"/>
                  <a:pt x="302" y="49"/>
                  <a:pt x="340" y="44"/>
                </a:cubicBezTo>
                <a:cubicBezTo>
                  <a:pt x="350" y="42"/>
                  <a:pt x="350" y="42"/>
                  <a:pt x="350" y="42"/>
                </a:cubicBezTo>
                <a:cubicBezTo>
                  <a:pt x="407" y="35"/>
                  <a:pt x="471" y="28"/>
                  <a:pt x="517" y="25"/>
                </a:cubicBezTo>
                <a:cubicBezTo>
                  <a:pt x="534" y="24"/>
                  <a:pt x="549" y="23"/>
                  <a:pt x="565" y="22"/>
                </a:cubicBezTo>
                <a:cubicBezTo>
                  <a:pt x="583" y="21"/>
                  <a:pt x="599" y="20"/>
                  <a:pt x="616" y="19"/>
                </a:cubicBezTo>
                <a:cubicBezTo>
                  <a:pt x="632" y="19"/>
                  <a:pt x="632" y="19"/>
                  <a:pt x="632" y="19"/>
                </a:cubicBezTo>
                <a:cubicBezTo>
                  <a:pt x="649" y="18"/>
                  <a:pt x="666" y="17"/>
                  <a:pt x="684" y="17"/>
                </a:cubicBezTo>
                <a:cubicBezTo>
                  <a:pt x="712" y="16"/>
                  <a:pt x="742" y="16"/>
                  <a:pt x="774" y="16"/>
                </a:cubicBezTo>
                <a:cubicBezTo>
                  <a:pt x="799" y="16"/>
                  <a:pt x="836" y="16"/>
                  <a:pt x="864" y="16"/>
                </a:cubicBezTo>
                <a:cubicBezTo>
                  <a:pt x="912" y="18"/>
                  <a:pt x="961" y="19"/>
                  <a:pt x="1010" y="23"/>
                </a:cubicBezTo>
                <a:cubicBezTo>
                  <a:pt x="1026" y="24"/>
                  <a:pt x="1041" y="26"/>
                  <a:pt x="1058" y="27"/>
                </a:cubicBezTo>
                <a:cubicBezTo>
                  <a:pt x="1075" y="29"/>
                  <a:pt x="1096" y="31"/>
                  <a:pt x="1117" y="35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4" y="36"/>
                  <a:pt x="1124" y="36"/>
                  <a:pt x="1124" y="36"/>
                </a:cubicBezTo>
                <a:cubicBezTo>
                  <a:pt x="1125" y="36"/>
                  <a:pt x="1125" y="36"/>
                  <a:pt x="1125" y="36"/>
                </a:cubicBezTo>
                <a:cubicBezTo>
                  <a:pt x="1125" y="36"/>
                  <a:pt x="1127" y="36"/>
                  <a:pt x="1127" y="37"/>
                </a:cubicBezTo>
                <a:cubicBezTo>
                  <a:pt x="1127" y="38"/>
                  <a:pt x="1128" y="36"/>
                  <a:pt x="1129" y="37"/>
                </a:cubicBezTo>
                <a:cubicBezTo>
                  <a:pt x="1129" y="37"/>
                  <a:pt x="1129" y="37"/>
                  <a:pt x="1129" y="38"/>
                </a:cubicBezTo>
                <a:cubicBezTo>
                  <a:pt x="1129" y="38"/>
                  <a:pt x="1129" y="38"/>
                  <a:pt x="1130" y="38"/>
                </a:cubicBezTo>
                <a:cubicBezTo>
                  <a:pt x="1130" y="38"/>
                  <a:pt x="1130" y="39"/>
                  <a:pt x="1131" y="39"/>
                </a:cubicBezTo>
                <a:cubicBezTo>
                  <a:pt x="1131" y="39"/>
                  <a:pt x="1131" y="39"/>
                  <a:pt x="1131" y="39"/>
                </a:cubicBezTo>
                <a:cubicBezTo>
                  <a:pt x="1132" y="39"/>
                  <a:pt x="1132" y="39"/>
                  <a:pt x="1133" y="39"/>
                </a:cubicBezTo>
                <a:cubicBezTo>
                  <a:pt x="1133" y="39"/>
                  <a:pt x="1134" y="39"/>
                  <a:pt x="1134" y="39"/>
                </a:cubicBezTo>
                <a:cubicBezTo>
                  <a:pt x="1135" y="39"/>
                  <a:pt x="1135" y="39"/>
                  <a:pt x="1135" y="39"/>
                </a:cubicBezTo>
                <a:cubicBezTo>
                  <a:pt x="1136" y="39"/>
                  <a:pt x="1136" y="39"/>
                  <a:pt x="1137" y="38"/>
                </a:cubicBezTo>
                <a:cubicBezTo>
                  <a:pt x="1137" y="38"/>
                  <a:pt x="1138" y="38"/>
                  <a:pt x="1138" y="38"/>
                </a:cubicBezTo>
                <a:cubicBezTo>
                  <a:pt x="1138" y="38"/>
                  <a:pt x="1139" y="38"/>
                  <a:pt x="1139" y="38"/>
                </a:cubicBezTo>
                <a:cubicBezTo>
                  <a:pt x="1140" y="37"/>
                  <a:pt x="1141" y="36"/>
                  <a:pt x="1142" y="36"/>
                </a:cubicBezTo>
                <a:cubicBezTo>
                  <a:pt x="1142" y="36"/>
                  <a:pt x="1142" y="35"/>
                  <a:pt x="1143" y="35"/>
                </a:cubicBezTo>
                <a:cubicBezTo>
                  <a:pt x="1143" y="35"/>
                  <a:pt x="1143" y="35"/>
                  <a:pt x="1143" y="35"/>
                </a:cubicBezTo>
                <a:cubicBezTo>
                  <a:pt x="1143" y="34"/>
                  <a:pt x="1143" y="33"/>
                  <a:pt x="1144" y="33"/>
                </a:cubicBezTo>
                <a:cubicBezTo>
                  <a:pt x="1144" y="33"/>
                  <a:pt x="1144" y="33"/>
                  <a:pt x="1144" y="33"/>
                </a:cubicBezTo>
                <a:cubicBezTo>
                  <a:pt x="1144" y="32"/>
                  <a:pt x="1144" y="31"/>
                  <a:pt x="1144" y="30"/>
                </a:cubicBezTo>
                <a:cubicBezTo>
                  <a:pt x="1144" y="29"/>
                  <a:pt x="1144" y="28"/>
                  <a:pt x="1144" y="28"/>
                </a:cubicBezTo>
                <a:cubicBezTo>
                  <a:pt x="1144" y="28"/>
                  <a:pt x="1144" y="27"/>
                  <a:pt x="1144" y="27"/>
                </a:cubicBezTo>
                <a:cubicBezTo>
                  <a:pt x="1144" y="26"/>
                  <a:pt x="1143" y="26"/>
                  <a:pt x="1143" y="26"/>
                </a:cubicBezTo>
                <a:cubicBezTo>
                  <a:pt x="1143" y="25"/>
                  <a:pt x="1143" y="25"/>
                  <a:pt x="1143" y="25"/>
                </a:cubicBezTo>
                <a:cubicBezTo>
                  <a:pt x="1143" y="25"/>
                  <a:pt x="1142" y="24"/>
                  <a:pt x="1142" y="24"/>
                </a:cubicBezTo>
                <a:cubicBezTo>
                  <a:pt x="1142" y="24"/>
                  <a:pt x="1142" y="24"/>
                  <a:pt x="1142" y="24"/>
                </a:cubicBezTo>
                <a:cubicBezTo>
                  <a:pt x="1141" y="23"/>
                  <a:pt x="1141" y="22"/>
                  <a:pt x="1140" y="22"/>
                </a:cubicBezTo>
                <a:cubicBezTo>
                  <a:pt x="1140" y="22"/>
                  <a:pt x="1139" y="21"/>
                  <a:pt x="1139" y="21"/>
                </a:cubicBezTo>
                <a:cubicBezTo>
                  <a:pt x="1138" y="21"/>
                  <a:pt x="1137" y="21"/>
                  <a:pt x="1137" y="20"/>
                </a:cubicBezTo>
                <a:cubicBezTo>
                  <a:pt x="1137" y="20"/>
                  <a:pt x="1137" y="20"/>
                  <a:pt x="1137" y="20"/>
                </a:cubicBezTo>
                <a:cubicBezTo>
                  <a:pt x="1137" y="20"/>
                  <a:pt x="1136" y="20"/>
                  <a:pt x="1136" y="20"/>
                </a:cubicBezTo>
                <a:cubicBezTo>
                  <a:pt x="1136" y="20"/>
                  <a:pt x="1135" y="20"/>
                  <a:pt x="1135" y="20"/>
                </a:cubicBezTo>
                <a:cubicBezTo>
                  <a:pt x="1135" y="20"/>
                  <a:pt x="1134" y="19"/>
                  <a:pt x="1134" y="19"/>
                </a:cubicBezTo>
                <a:cubicBezTo>
                  <a:pt x="1134" y="19"/>
                  <a:pt x="1134" y="20"/>
                  <a:pt x="1133" y="20"/>
                </a:cubicBezTo>
                <a:cubicBezTo>
                  <a:pt x="1133" y="20"/>
                  <a:pt x="1132" y="19"/>
                  <a:pt x="1132" y="19"/>
                </a:cubicBezTo>
                <a:cubicBezTo>
                  <a:pt x="1131" y="19"/>
                  <a:pt x="1131" y="19"/>
                  <a:pt x="1131" y="19"/>
                </a:cubicBezTo>
                <a:cubicBezTo>
                  <a:pt x="1131" y="19"/>
                  <a:pt x="1130" y="19"/>
                  <a:pt x="1130" y="20"/>
                </a:cubicBezTo>
                <a:cubicBezTo>
                  <a:pt x="1130" y="20"/>
                  <a:pt x="1128" y="19"/>
                  <a:pt x="1127" y="20"/>
                </a:cubicBezTo>
                <a:cubicBezTo>
                  <a:pt x="1127" y="19"/>
                  <a:pt x="1127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2" y="19"/>
                  <a:pt x="1122" y="19"/>
                  <a:pt x="1122" y="19"/>
                </a:cubicBezTo>
                <a:cubicBezTo>
                  <a:pt x="1103" y="16"/>
                  <a:pt x="1103" y="16"/>
                  <a:pt x="1103" y="16"/>
                </a:cubicBezTo>
                <a:cubicBezTo>
                  <a:pt x="1098" y="15"/>
                  <a:pt x="1092" y="15"/>
                  <a:pt x="1087" y="14"/>
                </a:cubicBezTo>
                <a:cubicBezTo>
                  <a:pt x="1078" y="13"/>
                  <a:pt x="1067" y="12"/>
                  <a:pt x="1056" y="11"/>
                </a:cubicBezTo>
                <a:cubicBezTo>
                  <a:pt x="1037" y="9"/>
                  <a:pt x="1021" y="8"/>
                  <a:pt x="1005" y="7"/>
                </a:cubicBezTo>
                <a:cubicBezTo>
                  <a:pt x="981" y="5"/>
                  <a:pt x="964" y="4"/>
                  <a:pt x="944" y="3"/>
                </a:cubicBezTo>
                <a:cubicBezTo>
                  <a:pt x="920" y="2"/>
                  <a:pt x="920" y="2"/>
                  <a:pt x="920" y="2"/>
                </a:cubicBezTo>
                <a:cubicBezTo>
                  <a:pt x="898" y="2"/>
                  <a:pt x="898" y="2"/>
                  <a:pt x="898" y="2"/>
                </a:cubicBezTo>
                <a:cubicBezTo>
                  <a:pt x="875" y="1"/>
                  <a:pt x="875" y="1"/>
                  <a:pt x="875" y="1"/>
                </a:cubicBezTo>
                <a:cubicBezTo>
                  <a:pt x="860" y="1"/>
                  <a:pt x="860" y="1"/>
                  <a:pt x="860" y="1"/>
                </a:cubicBezTo>
                <a:cubicBezTo>
                  <a:pt x="844" y="0"/>
                  <a:pt x="844" y="0"/>
                  <a:pt x="844" y="0"/>
                </a:cubicBezTo>
                <a:cubicBezTo>
                  <a:pt x="824" y="0"/>
                  <a:pt x="824" y="0"/>
                  <a:pt x="824" y="0"/>
                </a:cubicBezTo>
                <a:cubicBezTo>
                  <a:pt x="800" y="0"/>
                  <a:pt x="773" y="0"/>
                  <a:pt x="750" y="1"/>
                </a:cubicBezTo>
                <a:cubicBezTo>
                  <a:pt x="708" y="1"/>
                  <a:pt x="671" y="2"/>
                  <a:pt x="622" y="4"/>
                </a:cubicBezTo>
                <a:cubicBezTo>
                  <a:pt x="587" y="6"/>
                  <a:pt x="587" y="6"/>
                  <a:pt x="587" y="6"/>
                </a:cubicBezTo>
                <a:cubicBezTo>
                  <a:pt x="584" y="6"/>
                  <a:pt x="584" y="6"/>
                  <a:pt x="580" y="6"/>
                </a:cubicBezTo>
                <a:cubicBezTo>
                  <a:pt x="554" y="7"/>
                  <a:pt x="527" y="10"/>
                  <a:pt x="500" y="11"/>
                </a:cubicBezTo>
                <a:cubicBezTo>
                  <a:pt x="497" y="12"/>
                  <a:pt x="497" y="12"/>
                  <a:pt x="497" y="12"/>
                </a:cubicBezTo>
                <a:cubicBezTo>
                  <a:pt x="460" y="14"/>
                  <a:pt x="414" y="19"/>
                  <a:pt x="385" y="23"/>
                </a:cubicBezTo>
                <a:cubicBezTo>
                  <a:pt x="363" y="25"/>
                  <a:pt x="337" y="29"/>
                  <a:pt x="309" y="33"/>
                </a:cubicBezTo>
                <a:cubicBezTo>
                  <a:pt x="297" y="35"/>
                  <a:pt x="284" y="37"/>
                  <a:pt x="272" y="39"/>
                </a:cubicBezTo>
                <a:cubicBezTo>
                  <a:pt x="249" y="44"/>
                  <a:pt x="218" y="50"/>
                  <a:pt x="196" y="55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64" y="63"/>
                  <a:pt x="152" y="66"/>
                  <a:pt x="139" y="69"/>
                </a:cubicBezTo>
                <a:cubicBezTo>
                  <a:pt x="115" y="76"/>
                  <a:pt x="89" y="84"/>
                  <a:pt x="65" y="94"/>
                </a:cubicBezTo>
                <a:cubicBezTo>
                  <a:pt x="53" y="99"/>
                  <a:pt x="41" y="104"/>
                  <a:pt x="30" y="111"/>
                </a:cubicBezTo>
                <a:cubicBezTo>
                  <a:pt x="25" y="114"/>
                  <a:pt x="19" y="118"/>
                  <a:pt x="15" y="122"/>
                </a:cubicBezTo>
                <a:cubicBezTo>
                  <a:pt x="10" y="127"/>
                  <a:pt x="5" y="131"/>
                  <a:pt x="2" y="138"/>
                </a:cubicBezTo>
                <a:cubicBezTo>
                  <a:pt x="1" y="142"/>
                  <a:pt x="0" y="146"/>
                  <a:pt x="0" y="151"/>
                </a:cubicBezTo>
                <a:cubicBezTo>
                  <a:pt x="0" y="155"/>
                  <a:pt x="1" y="159"/>
                  <a:pt x="3" y="163"/>
                </a:cubicBezTo>
                <a:cubicBezTo>
                  <a:pt x="4" y="165"/>
                  <a:pt x="6" y="166"/>
                  <a:pt x="7" y="168"/>
                </a:cubicBezTo>
                <a:cubicBezTo>
                  <a:pt x="8" y="169"/>
                  <a:pt x="10" y="171"/>
                  <a:pt x="11" y="172"/>
                </a:cubicBezTo>
                <a:cubicBezTo>
                  <a:pt x="14" y="175"/>
                  <a:pt x="17" y="177"/>
                  <a:pt x="21" y="179"/>
                </a:cubicBezTo>
                <a:cubicBezTo>
                  <a:pt x="33" y="186"/>
                  <a:pt x="45" y="190"/>
                  <a:pt x="58" y="193"/>
                </a:cubicBezTo>
                <a:cubicBezTo>
                  <a:pt x="70" y="197"/>
                  <a:pt x="83" y="200"/>
                  <a:pt x="95" y="202"/>
                </a:cubicBezTo>
                <a:cubicBezTo>
                  <a:pt x="101" y="203"/>
                  <a:pt x="108" y="204"/>
                  <a:pt x="113" y="205"/>
                </a:cubicBezTo>
                <a:cubicBezTo>
                  <a:pt x="128" y="208"/>
                  <a:pt x="142" y="210"/>
                  <a:pt x="158" y="212"/>
                </a:cubicBezTo>
                <a:cubicBezTo>
                  <a:pt x="197" y="217"/>
                  <a:pt x="236" y="220"/>
                  <a:pt x="272" y="223"/>
                </a:cubicBezTo>
                <a:cubicBezTo>
                  <a:pt x="318" y="226"/>
                  <a:pt x="386" y="230"/>
                  <a:pt x="440" y="232"/>
                </a:cubicBezTo>
                <a:cubicBezTo>
                  <a:pt x="452" y="232"/>
                  <a:pt x="464" y="233"/>
                  <a:pt x="476" y="233"/>
                </a:cubicBezTo>
                <a:cubicBezTo>
                  <a:pt x="515" y="234"/>
                  <a:pt x="564" y="235"/>
                  <a:pt x="605" y="236"/>
                </a:cubicBezTo>
                <a:cubicBezTo>
                  <a:pt x="690" y="237"/>
                  <a:pt x="777" y="235"/>
                  <a:pt x="863" y="231"/>
                </a:cubicBezTo>
                <a:cubicBezTo>
                  <a:pt x="906" y="229"/>
                  <a:pt x="950" y="227"/>
                  <a:pt x="992" y="223"/>
                </a:cubicBezTo>
                <a:cubicBezTo>
                  <a:pt x="1035" y="220"/>
                  <a:pt x="1078" y="216"/>
                  <a:pt x="1120" y="209"/>
                </a:cubicBezTo>
                <a:cubicBezTo>
                  <a:pt x="1133" y="207"/>
                  <a:pt x="1153" y="203"/>
                  <a:pt x="1164" y="200"/>
                </a:cubicBezTo>
                <a:cubicBezTo>
                  <a:pt x="1167" y="200"/>
                  <a:pt x="1174" y="198"/>
                  <a:pt x="1180" y="197"/>
                </a:cubicBezTo>
                <a:cubicBezTo>
                  <a:pt x="1201" y="191"/>
                  <a:pt x="1226" y="184"/>
                  <a:pt x="1252" y="176"/>
                </a:cubicBezTo>
                <a:cubicBezTo>
                  <a:pt x="1259" y="174"/>
                  <a:pt x="1274" y="167"/>
                  <a:pt x="1282" y="162"/>
                </a:cubicBezTo>
                <a:cubicBezTo>
                  <a:pt x="1286" y="160"/>
                  <a:pt x="1277" y="165"/>
                  <a:pt x="1284" y="161"/>
                </a:cubicBezTo>
                <a:cubicBezTo>
                  <a:pt x="1288" y="159"/>
                  <a:pt x="1294" y="155"/>
                  <a:pt x="1301" y="150"/>
                </a:cubicBezTo>
                <a:cubicBezTo>
                  <a:pt x="1304" y="148"/>
                  <a:pt x="1308" y="145"/>
                  <a:pt x="1311" y="141"/>
                </a:cubicBezTo>
                <a:cubicBezTo>
                  <a:pt x="1313" y="139"/>
                  <a:pt x="1315" y="137"/>
                  <a:pt x="1317" y="134"/>
                </a:cubicBezTo>
                <a:cubicBezTo>
                  <a:pt x="1317" y="133"/>
                  <a:pt x="1318" y="132"/>
                  <a:pt x="1319" y="130"/>
                </a:cubicBezTo>
                <a:cubicBezTo>
                  <a:pt x="1319" y="129"/>
                  <a:pt x="1319" y="128"/>
                  <a:pt x="1319" y="127"/>
                </a:cubicBezTo>
                <a:cubicBezTo>
                  <a:pt x="1319" y="126"/>
                  <a:pt x="1319" y="126"/>
                  <a:pt x="1319" y="126"/>
                </a:cubicBezTo>
                <a:close/>
                <a:moveTo>
                  <a:pt x="1104" y="52"/>
                </a:moveTo>
                <a:cubicBezTo>
                  <a:pt x="1102" y="51"/>
                  <a:pt x="1092" y="50"/>
                  <a:pt x="1091" y="50"/>
                </a:cubicBezTo>
                <a:cubicBezTo>
                  <a:pt x="1095" y="50"/>
                  <a:pt x="1103" y="52"/>
                  <a:pt x="1104" y="52"/>
                </a:cubicBezTo>
                <a:close/>
                <a:moveTo>
                  <a:pt x="985" y="52"/>
                </a:moveTo>
                <a:cubicBezTo>
                  <a:pt x="985" y="52"/>
                  <a:pt x="985" y="52"/>
                  <a:pt x="985" y="52"/>
                </a:cubicBezTo>
                <a:cubicBezTo>
                  <a:pt x="985" y="52"/>
                  <a:pt x="985" y="52"/>
                  <a:pt x="985" y="52"/>
                </a:cubicBezTo>
                <a:close/>
                <a:moveTo>
                  <a:pt x="689" y="44"/>
                </a:moveTo>
                <a:cubicBezTo>
                  <a:pt x="689" y="43"/>
                  <a:pt x="688" y="44"/>
                  <a:pt x="688" y="43"/>
                </a:cubicBezTo>
                <a:cubicBezTo>
                  <a:pt x="689" y="43"/>
                  <a:pt x="689" y="43"/>
                  <a:pt x="689" y="43"/>
                </a:cubicBezTo>
                <a:cubicBezTo>
                  <a:pt x="689" y="43"/>
                  <a:pt x="687" y="43"/>
                  <a:pt x="687" y="43"/>
                </a:cubicBezTo>
                <a:cubicBezTo>
                  <a:pt x="687" y="43"/>
                  <a:pt x="688" y="44"/>
                  <a:pt x="688" y="43"/>
                </a:cubicBezTo>
                <a:cubicBezTo>
                  <a:pt x="688" y="43"/>
                  <a:pt x="688" y="43"/>
                  <a:pt x="688" y="44"/>
                </a:cubicBezTo>
                <a:cubicBezTo>
                  <a:pt x="688" y="44"/>
                  <a:pt x="688" y="43"/>
                  <a:pt x="688" y="43"/>
                </a:cubicBezTo>
                <a:cubicBezTo>
                  <a:pt x="688" y="44"/>
                  <a:pt x="688" y="44"/>
                  <a:pt x="688" y="44"/>
                </a:cubicBezTo>
                <a:cubicBezTo>
                  <a:pt x="689" y="44"/>
                  <a:pt x="689" y="44"/>
                  <a:pt x="689" y="44"/>
                </a:cubicBezTo>
                <a:close/>
                <a:moveTo>
                  <a:pt x="1041" y="46"/>
                </a:moveTo>
                <a:cubicBezTo>
                  <a:pt x="1044" y="47"/>
                  <a:pt x="1051" y="47"/>
                  <a:pt x="1053" y="48"/>
                </a:cubicBezTo>
                <a:cubicBezTo>
                  <a:pt x="1049" y="47"/>
                  <a:pt x="1042" y="46"/>
                  <a:pt x="1041" y="46"/>
                </a:cubicBezTo>
                <a:close/>
                <a:moveTo>
                  <a:pt x="689" y="39"/>
                </a:moveTo>
                <a:cubicBezTo>
                  <a:pt x="689" y="39"/>
                  <a:pt x="688" y="39"/>
                  <a:pt x="688" y="39"/>
                </a:cubicBezTo>
                <a:cubicBezTo>
                  <a:pt x="689" y="39"/>
                  <a:pt x="689" y="39"/>
                  <a:pt x="689" y="39"/>
                </a:cubicBezTo>
                <a:close/>
                <a:moveTo>
                  <a:pt x="688" y="45"/>
                </a:moveTo>
                <a:cubicBezTo>
                  <a:pt x="688" y="45"/>
                  <a:pt x="688" y="45"/>
                  <a:pt x="687" y="45"/>
                </a:cubicBezTo>
                <a:cubicBezTo>
                  <a:pt x="688" y="45"/>
                  <a:pt x="688" y="45"/>
                  <a:pt x="688" y="45"/>
                </a:cubicBezTo>
                <a:close/>
                <a:moveTo>
                  <a:pt x="863" y="47"/>
                </a:moveTo>
                <a:cubicBezTo>
                  <a:pt x="849" y="46"/>
                  <a:pt x="839" y="46"/>
                  <a:pt x="830" y="46"/>
                </a:cubicBezTo>
                <a:cubicBezTo>
                  <a:pt x="838" y="46"/>
                  <a:pt x="848" y="46"/>
                  <a:pt x="853" y="47"/>
                </a:cubicBezTo>
                <a:cubicBezTo>
                  <a:pt x="855" y="46"/>
                  <a:pt x="860" y="47"/>
                  <a:pt x="863" y="47"/>
                </a:cubicBezTo>
                <a:close/>
                <a:moveTo>
                  <a:pt x="1279" y="100"/>
                </a:moveTo>
                <a:cubicBezTo>
                  <a:pt x="1276" y="98"/>
                  <a:pt x="1271" y="96"/>
                  <a:pt x="1270" y="96"/>
                </a:cubicBezTo>
                <a:cubicBezTo>
                  <a:pt x="1274" y="98"/>
                  <a:pt x="1277" y="99"/>
                  <a:pt x="1279" y="100"/>
                </a:cubicBezTo>
                <a:close/>
                <a:moveTo>
                  <a:pt x="688" y="39"/>
                </a:move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lose/>
                <a:moveTo>
                  <a:pt x="688" y="46"/>
                </a:moveTo>
                <a:cubicBezTo>
                  <a:pt x="688" y="46"/>
                  <a:pt x="689" y="46"/>
                  <a:pt x="689" y="46"/>
                </a:cubicBezTo>
                <a:cubicBezTo>
                  <a:pt x="688" y="46"/>
                  <a:pt x="688" y="46"/>
                  <a:pt x="688" y="46"/>
                </a:cubicBezTo>
                <a:close/>
                <a:moveTo>
                  <a:pt x="769" y="37"/>
                </a:moveTo>
                <a:cubicBezTo>
                  <a:pt x="762" y="37"/>
                  <a:pt x="762" y="37"/>
                  <a:pt x="762" y="37"/>
                </a:cubicBezTo>
                <a:cubicBezTo>
                  <a:pt x="761" y="37"/>
                  <a:pt x="762" y="37"/>
                  <a:pt x="763" y="37"/>
                </a:cubicBezTo>
                <a:cubicBezTo>
                  <a:pt x="768" y="37"/>
                  <a:pt x="769" y="37"/>
                  <a:pt x="769" y="37"/>
                </a:cubicBezTo>
                <a:close/>
                <a:moveTo>
                  <a:pt x="923" y="41"/>
                </a:moveTo>
                <a:cubicBezTo>
                  <a:pt x="912" y="40"/>
                  <a:pt x="912" y="40"/>
                  <a:pt x="912" y="40"/>
                </a:cubicBezTo>
                <a:cubicBezTo>
                  <a:pt x="907" y="40"/>
                  <a:pt x="879" y="39"/>
                  <a:pt x="882" y="39"/>
                </a:cubicBezTo>
                <a:cubicBezTo>
                  <a:pt x="899" y="40"/>
                  <a:pt x="924" y="41"/>
                  <a:pt x="938" y="42"/>
                </a:cubicBezTo>
                <a:cubicBezTo>
                  <a:pt x="933" y="41"/>
                  <a:pt x="928" y="41"/>
                  <a:pt x="923" y="41"/>
                </a:cubicBezTo>
                <a:close/>
                <a:moveTo>
                  <a:pt x="926" y="46"/>
                </a:moveTo>
                <a:cubicBezTo>
                  <a:pt x="967" y="48"/>
                  <a:pt x="967" y="48"/>
                  <a:pt x="967" y="48"/>
                </a:cubicBezTo>
                <a:cubicBezTo>
                  <a:pt x="954" y="47"/>
                  <a:pt x="939" y="46"/>
                  <a:pt x="926" y="46"/>
                </a:cubicBezTo>
                <a:close/>
                <a:moveTo>
                  <a:pt x="683" y="48"/>
                </a:moveTo>
                <a:cubicBezTo>
                  <a:pt x="683" y="48"/>
                  <a:pt x="683" y="48"/>
                  <a:pt x="683" y="48"/>
                </a:cubicBezTo>
                <a:close/>
                <a:moveTo>
                  <a:pt x="985" y="52"/>
                </a:moveTo>
                <a:cubicBezTo>
                  <a:pt x="985" y="52"/>
                  <a:pt x="986" y="52"/>
                  <a:pt x="986" y="52"/>
                </a:cubicBezTo>
                <a:cubicBezTo>
                  <a:pt x="986" y="52"/>
                  <a:pt x="985" y="52"/>
                  <a:pt x="985" y="52"/>
                </a:cubicBezTo>
                <a:close/>
                <a:moveTo>
                  <a:pt x="687" y="40"/>
                </a:moveTo>
                <a:cubicBezTo>
                  <a:pt x="687" y="40"/>
                  <a:pt x="687" y="40"/>
                  <a:pt x="687" y="40"/>
                </a:cubicBezTo>
                <a:cubicBezTo>
                  <a:pt x="687" y="40"/>
                  <a:pt x="687" y="40"/>
                  <a:pt x="687" y="40"/>
                </a:cubicBezTo>
                <a:close/>
                <a:moveTo>
                  <a:pt x="687" y="41"/>
                </a:moveTo>
                <a:cubicBezTo>
                  <a:pt x="687" y="41"/>
                  <a:pt x="687" y="41"/>
                  <a:pt x="687" y="41"/>
                </a:cubicBezTo>
                <a:cubicBezTo>
                  <a:pt x="687" y="41"/>
                  <a:pt x="687" y="41"/>
                  <a:pt x="687" y="41"/>
                </a:cubicBezTo>
                <a:close/>
                <a:moveTo>
                  <a:pt x="689" y="38"/>
                </a:move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90" y="38"/>
                  <a:pt x="690" y="38"/>
                </a:cubicBezTo>
                <a:cubicBezTo>
                  <a:pt x="689" y="38"/>
                  <a:pt x="689" y="38"/>
                  <a:pt x="689" y="38"/>
                </a:cubicBezTo>
                <a:close/>
                <a:moveTo>
                  <a:pt x="689" y="45"/>
                </a:moveTo>
                <a:cubicBezTo>
                  <a:pt x="689" y="44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lose/>
                <a:moveTo>
                  <a:pt x="688" y="39"/>
                </a:moveTo>
                <a:cubicBezTo>
                  <a:pt x="688" y="39"/>
                  <a:pt x="687" y="38"/>
                  <a:pt x="687" y="39"/>
                </a:cubicBezTo>
                <a:cubicBezTo>
                  <a:pt x="687" y="39"/>
                  <a:pt x="688" y="39"/>
                  <a:pt x="688" y="39"/>
                </a:cubicBez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7" y="41"/>
                  <a:pt x="688" y="41"/>
                  <a:pt x="688" y="41"/>
                </a:cubicBezTo>
                <a:close/>
                <a:moveTo>
                  <a:pt x="699" y="40"/>
                </a:moveTo>
                <a:cubicBezTo>
                  <a:pt x="689" y="41"/>
                  <a:pt x="689" y="41"/>
                  <a:pt x="689" y="41"/>
                </a:cubicBezTo>
                <a:cubicBezTo>
                  <a:pt x="689" y="41"/>
                  <a:pt x="688" y="41"/>
                  <a:pt x="688" y="41"/>
                </a:cubicBezTo>
                <a:cubicBezTo>
                  <a:pt x="688" y="41"/>
                  <a:pt x="689" y="41"/>
                  <a:pt x="689" y="41"/>
                </a:cubicBezTo>
                <a:cubicBezTo>
                  <a:pt x="689" y="41"/>
                  <a:pt x="689" y="41"/>
                  <a:pt x="689" y="41"/>
                </a:cubicBezTo>
                <a:lnTo>
                  <a:pt x="699" y="40"/>
                </a:ln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A6490A4-110C-4A8F-A753-3C7F3ACCFDBE}"/>
              </a:ext>
            </a:extLst>
          </p:cNvPr>
          <p:cNvSpPr txBox="1"/>
          <p:nvPr/>
        </p:nvSpPr>
        <p:spPr>
          <a:xfrm>
            <a:off x="5354751" y="124086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4A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8" name="Freeform 502">
            <a:extLst>
              <a:ext uri="{FF2B5EF4-FFF2-40B4-BE49-F238E27FC236}">
                <a16:creationId xmlns:a16="http://schemas.microsoft.com/office/drawing/2014/main" id="{0B03F58D-E114-4417-8175-E0D811591C5C}"/>
              </a:ext>
            </a:extLst>
          </p:cNvPr>
          <p:cNvSpPr>
            <a:spLocks noEditPoints="1"/>
          </p:cNvSpPr>
          <p:nvPr/>
        </p:nvSpPr>
        <p:spPr bwMode="auto">
          <a:xfrm>
            <a:off x="6402430" y="1489492"/>
            <a:ext cx="987760" cy="562804"/>
          </a:xfrm>
          <a:custGeom>
            <a:avLst/>
            <a:gdLst>
              <a:gd name="T0" fmla="*/ 685 w 1319"/>
              <a:gd name="T1" fmla="*/ 39 h 237"/>
              <a:gd name="T2" fmla="*/ 684 w 1319"/>
              <a:gd name="T3" fmla="*/ 48 h 237"/>
              <a:gd name="T4" fmla="*/ 686 w 1319"/>
              <a:gd name="T5" fmla="*/ 40 h 237"/>
              <a:gd name="T6" fmla="*/ 689 w 1319"/>
              <a:gd name="T7" fmla="*/ 38 h 237"/>
              <a:gd name="T8" fmla="*/ 1030 w 1319"/>
              <a:gd name="T9" fmla="*/ 43 h 237"/>
              <a:gd name="T10" fmla="*/ 1319 w 1319"/>
              <a:gd name="T11" fmla="*/ 126 h 237"/>
              <a:gd name="T12" fmla="*/ 1278 w 1319"/>
              <a:gd name="T13" fmla="*/ 85 h 237"/>
              <a:gd name="T14" fmla="*/ 1098 w 1319"/>
              <a:gd name="T15" fmla="*/ 53 h 237"/>
              <a:gd name="T16" fmla="*/ 927 w 1319"/>
              <a:gd name="T17" fmla="*/ 38 h 237"/>
              <a:gd name="T18" fmla="*/ 835 w 1319"/>
              <a:gd name="T19" fmla="*/ 36 h 237"/>
              <a:gd name="T20" fmla="*/ 809 w 1319"/>
              <a:gd name="T21" fmla="*/ 36 h 237"/>
              <a:gd name="T22" fmla="*/ 927 w 1319"/>
              <a:gd name="T23" fmla="*/ 39 h 237"/>
              <a:gd name="T24" fmla="*/ 906 w 1319"/>
              <a:gd name="T25" fmla="*/ 40 h 237"/>
              <a:gd name="T26" fmla="*/ 954 w 1319"/>
              <a:gd name="T27" fmla="*/ 43 h 237"/>
              <a:gd name="T28" fmla="*/ 718 w 1319"/>
              <a:gd name="T29" fmla="*/ 40 h 237"/>
              <a:gd name="T30" fmla="*/ 1084 w 1319"/>
              <a:gd name="T31" fmla="*/ 57 h 237"/>
              <a:gd name="T32" fmla="*/ 954 w 1319"/>
              <a:gd name="T33" fmla="*/ 48 h 237"/>
              <a:gd name="T34" fmla="*/ 688 w 1319"/>
              <a:gd name="T35" fmla="*/ 45 h 237"/>
              <a:gd name="T36" fmla="*/ 692 w 1319"/>
              <a:gd name="T37" fmla="*/ 45 h 237"/>
              <a:gd name="T38" fmla="*/ 941 w 1319"/>
              <a:gd name="T39" fmla="*/ 49 h 237"/>
              <a:gd name="T40" fmla="*/ 1142 w 1319"/>
              <a:gd name="T41" fmla="*/ 69 h 237"/>
              <a:gd name="T42" fmla="*/ 1291 w 1319"/>
              <a:gd name="T43" fmla="*/ 105 h 237"/>
              <a:gd name="T44" fmla="*/ 1300 w 1319"/>
              <a:gd name="T45" fmla="*/ 134 h 237"/>
              <a:gd name="T46" fmla="*/ 1171 w 1319"/>
              <a:gd name="T47" fmla="*/ 185 h 237"/>
              <a:gd name="T48" fmla="*/ 765 w 1319"/>
              <a:gd name="T49" fmla="*/ 221 h 237"/>
              <a:gd name="T50" fmla="*/ 244 w 1319"/>
              <a:gd name="T51" fmla="*/ 206 h 237"/>
              <a:gd name="T52" fmla="*/ 14 w 1319"/>
              <a:gd name="T53" fmla="*/ 149 h 237"/>
              <a:gd name="T54" fmla="*/ 350 w 1319"/>
              <a:gd name="T55" fmla="*/ 42 h 237"/>
              <a:gd name="T56" fmla="*/ 774 w 1319"/>
              <a:gd name="T57" fmla="*/ 16 h 237"/>
              <a:gd name="T58" fmla="*/ 1123 w 1319"/>
              <a:gd name="T59" fmla="*/ 36 h 237"/>
              <a:gd name="T60" fmla="*/ 1130 w 1319"/>
              <a:gd name="T61" fmla="*/ 38 h 237"/>
              <a:gd name="T62" fmla="*/ 1137 w 1319"/>
              <a:gd name="T63" fmla="*/ 38 h 237"/>
              <a:gd name="T64" fmla="*/ 1144 w 1319"/>
              <a:gd name="T65" fmla="*/ 33 h 237"/>
              <a:gd name="T66" fmla="*/ 1143 w 1319"/>
              <a:gd name="T67" fmla="*/ 25 h 237"/>
              <a:gd name="T68" fmla="*/ 1137 w 1319"/>
              <a:gd name="T69" fmla="*/ 20 h 237"/>
              <a:gd name="T70" fmla="*/ 1131 w 1319"/>
              <a:gd name="T71" fmla="*/ 19 h 237"/>
              <a:gd name="T72" fmla="*/ 1122 w 1319"/>
              <a:gd name="T73" fmla="*/ 19 h 237"/>
              <a:gd name="T74" fmla="*/ 920 w 1319"/>
              <a:gd name="T75" fmla="*/ 2 h 237"/>
              <a:gd name="T76" fmla="*/ 750 w 1319"/>
              <a:gd name="T77" fmla="*/ 1 h 237"/>
              <a:gd name="T78" fmla="*/ 385 w 1319"/>
              <a:gd name="T79" fmla="*/ 23 h 237"/>
              <a:gd name="T80" fmla="*/ 65 w 1319"/>
              <a:gd name="T81" fmla="*/ 94 h 237"/>
              <a:gd name="T82" fmla="*/ 7 w 1319"/>
              <a:gd name="T83" fmla="*/ 168 h 237"/>
              <a:gd name="T84" fmla="*/ 158 w 1319"/>
              <a:gd name="T85" fmla="*/ 212 h 237"/>
              <a:gd name="T86" fmla="*/ 992 w 1319"/>
              <a:gd name="T87" fmla="*/ 223 h 237"/>
              <a:gd name="T88" fmla="*/ 1284 w 1319"/>
              <a:gd name="T89" fmla="*/ 161 h 237"/>
              <a:gd name="T90" fmla="*/ 1319 w 1319"/>
              <a:gd name="T91" fmla="*/ 126 h 237"/>
              <a:gd name="T92" fmla="*/ 985 w 1319"/>
              <a:gd name="T93" fmla="*/ 52 h 237"/>
              <a:gd name="T94" fmla="*/ 688 w 1319"/>
              <a:gd name="T95" fmla="*/ 44 h 237"/>
              <a:gd name="T96" fmla="*/ 1041 w 1319"/>
              <a:gd name="T97" fmla="*/ 46 h 237"/>
              <a:gd name="T98" fmla="*/ 688 w 1319"/>
              <a:gd name="T99" fmla="*/ 45 h 237"/>
              <a:gd name="T100" fmla="*/ 1270 w 1319"/>
              <a:gd name="T101" fmla="*/ 96 h 237"/>
              <a:gd name="T102" fmla="*/ 688 w 1319"/>
              <a:gd name="T103" fmla="*/ 46 h 237"/>
              <a:gd name="T104" fmla="*/ 769 w 1319"/>
              <a:gd name="T105" fmla="*/ 37 h 237"/>
              <a:gd name="T106" fmla="*/ 926 w 1319"/>
              <a:gd name="T107" fmla="*/ 46 h 237"/>
              <a:gd name="T108" fmla="*/ 986 w 1319"/>
              <a:gd name="T109" fmla="*/ 52 h 237"/>
              <a:gd name="T110" fmla="*/ 687 w 1319"/>
              <a:gd name="T111" fmla="*/ 41 h 237"/>
              <a:gd name="T112" fmla="*/ 689 w 1319"/>
              <a:gd name="T113" fmla="*/ 38 h 237"/>
              <a:gd name="T114" fmla="*/ 689 w 1319"/>
              <a:gd name="T115" fmla="*/ 45 h 237"/>
              <a:gd name="T116" fmla="*/ 688 w 1319"/>
              <a:gd name="T117" fmla="*/ 41 h 237"/>
              <a:gd name="T118" fmla="*/ 689 w 1319"/>
              <a:gd name="T119" fmla="*/ 41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319" h="237">
                <a:moveTo>
                  <a:pt x="686" y="40"/>
                </a:move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5" y="40"/>
                  <a:pt x="684" y="40"/>
                </a:cubicBezTo>
                <a:cubicBezTo>
                  <a:pt x="684" y="40"/>
                  <a:pt x="684" y="40"/>
                  <a:pt x="684" y="40"/>
                </a:cubicBezTo>
                <a:cubicBezTo>
                  <a:pt x="684" y="40"/>
                  <a:pt x="684" y="40"/>
                  <a:pt x="683" y="40"/>
                </a:cubicBezTo>
                <a:cubicBezTo>
                  <a:pt x="684" y="39"/>
                  <a:pt x="685" y="40"/>
                  <a:pt x="685" y="39"/>
                </a:cubicBezTo>
                <a:cubicBezTo>
                  <a:pt x="685" y="39"/>
                  <a:pt x="685" y="39"/>
                  <a:pt x="685" y="39"/>
                </a:cubicBezTo>
                <a:cubicBezTo>
                  <a:pt x="686" y="39"/>
                  <a:pt x="687" y="39"/>
                  <a:pt x="688" y="39"/>
                </a:cubicBezTo>
                <a:cubicBezTo>
                  <a:pt x="687" y="40"/>
                  <a:pt x="686" y="39"/>
                  <a:pt x="686" y="40"/>
                </a:cubicBezTo>
                <a:close/>
                <a:moveTo>
                  <a:pt x="684" y="48"/>
                </a:moveTo>
                <a:cubicBezTo>
                  <a:pt x="685" y="48"/>
                  <a:pt x="685" y="48"/>
                  <a:pt x="685" y="48"/>
                </a:cubicBezTo>
                <a:cubicBezTo>
                  <a:pt x="685" y="48"/>
                  <a:pt x="684" y="48"/>
                  <a:pt x="684" y="4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ubicBezTo>
                  <a:pt x="685" y="46"/>
                  <a:pt x="685" y="46"/>
                  <a:pt x="685" y="46"/>
                </a:cubicBezTo>
                <a:close/>
                <a:moveTo>
                  <a:pt x="686" y="40"/>
                </a:moveTo>
                <a:cubicBezTo>
                  <a:pt x="686" y="40"/>
                  <a:pt x="687" y="40"/>
                  <a:pt x="687" y="40"/>
                </a:cubicBez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6" y="40"/>
                  <a:pt x="686" y="40"/>
                </a:cubicBezTo>
                <a:close/>
                <a:moveTo>
                  <a:pt x="686" y="43"/>
                </a:moveTo>
                <a:cubicBezTo>
                  <a:pt x="686" y="44"/>
                  <a:pt x="686" y="43"/>
                  <a:pt x="686" y="43"/>
                </a:cubicBezTo>
                <a:close/>
                <a:moveTo>
                  <a:pt x="689" y="38"/>
                </a:moveTo>
                <a:cubicBezTo>
                  <a:pt x="688" y="38"/>
                  <a:pt x="688" y="38"/>
                  <a:pt x="688" y="39"/>
                </a:cubicBezTo>
                <a:cubicBezTo>
                  <a:pt x="688" y="39"/>
                  <a:pt x="689" y="39"/>
                  <a:pt x="689" y="3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lose/>
                <a:moveTo>
                  <a:pt x="685" y="45"/>
                </a:moveTo>
                <a:cubicBezTo>
                  <a:pt x="685" y="45"/>
                  <a:pt x="685" y="45"/>
                  <a:pt x="685" y="45"/>
                </a:cubicBezTo>
                <a:cubicBezTo>
                  <a:pt x="685" y="45"/>
                  <a:pt x="685" y="45"/>
                  <a:pt x="685" y="45"/>
                </a:cubicBezTo>
                <a:close/>
                <a:moveTo>
                  <a:pt x="1030" y="43"/>
                </a:moveTo>
                <a:cubicBezTo>
                  <a:pt x="1023" y="42"/>
                  <a:pt x="1012" y="41"/>
                  <a:pt x="1009" y="41"/>
                </a:cubicBezTo>
                <a:cubicBezTo>
                  <a:pt x="1019" y="42"/>
                  <a:pt x="1026" y="43"/>
                  <a:pt x="1030" y="43"/>
                </a:cubicBezTo>
                <a:close/>
                <a:moveTo>
                  <a:pt x="1122" y="54"/>
                </a:moveTo>
                <a:cubicBezTo>
                  <a:pt x="1109" y="53"/>
                  <a:pt x="1109" y="53"/>
                  <a:pt x="1109" y="53"/>
                </a:cubicBezTo>
                <a:cubicBezTo>
                  <a:pt x="1108" y="53"/>
                  <a:pt x="1118" y="54"/>
                  <a:pt x="1122" y="54"/>
                </a:cubicBezTo>
                <a:close/>
                <a:moveTo>
                  <a:pt x="1319" y="126"/>
                </a:moveTo>
                <a:cubicBezTo>
                  <a:pt x="1319" y="125"/>
                  <a:pt x="1319" y="125"/>
                  <a:pt x="1319" y="125"/>
                </a:cubicBezTo>
                <a:cubicBezTo>
                  <a:pt x="1319" y="124"/>
                  <a:pt x="1319" y="124"/>
                  <a:pt x="1319" y="124"/>
                </a:cubicBezTo>
                <a:cubicBezTo>
                  <a:pt x="1319" y="118"/>
                  <a:pt x="1316" y="112"/>
                  <a:pt x="1313" y="108"/>
                </a:cubicBezTo>
                <a:cubicBezTo>
                  <a:pt x="1309" y="103"/>
                  <a:pt x="1305" y="100"/>
                  <a:pt x="1301" y="97"/>
                </a:cubicBezTo>
                <a:cubicBezTo>
                  <a:pt x="1293" y="91"/>
                  <a:pt x="1285" y="88"/>
                  <a:pt x="1279" y="86"/>
                </a:cubicBezTo>
                <a:cubicBezTo>
                  <a:pt x="1280" y="86"/>
                  <a:pt x="1280" y="86"/>
                  <a:pt x="1278" y="85"/>
                </a:cubicBezTo>
                <a:cubicBezTo>
                  <a:pt x="1272" y="83"/>
                  <a:pt x="1269" y="82"/>
                  <a:pt x="1262" y="80"/>
                </a:cubicBezTo>
                <a:cubicBezTo>
                  <a:pt x="1239" y="73"/>
                  <a:pt x="1219" y="70"/>
                  <a:pt x="1199" y="67"/>
                </a:cubicBezTo>
                <a:cubicBezTo>
                  <a:pt x="1180" y="64"/>
                  <a:pt x="1162" y="61"/>
                  <a:pt x="1142" y="58"/>
                </a:cubicBezTo>
                <a:cubicBezTo>
                  <a:pt x="1137" y="58"/>
                  <a:pt x="1123" y="55"/>
                  <a:pt x="1119" y="55"/>
                </a:cubicBezTo>
                <a:cubicBezTo>
                  <a:pt x="1126" y="56"/>
                  <a:pt x="1135" y="57"/>
                  <a:pt x="1134" y="57"/>
                </a:cubicBezTo>
                <a:cubicBezTo>
                  <a:pt x="1122" y="56"/>
                  <a:pt x="1106" y="54"/>
                  <a:pt x="1098" y="53"/>
                </a:cubicBezTo>
                <a:cubicBezTo>
                  <a:pt x="1083" y="51"/>
                  <a:pt x="1076" y="50"/>
                  <a:pt x="1062" y="49"/>
                </a:cubicBezTo>
                <a:cubicBezTo>
                  <a:pt x="1059" y="48"/>
                  <a:pt x="1065" y="49"/>
                  <a:pt x="1058" y="48"/>
                </a:cubicBezTo>
                <a:cubicBezTo>
                  <a:pt x="1037" y="46"/>
                  <a:pt x="1027" y="45"/>
                  <a:pt x="1008" y="43"/>
                </a:cubicBezTo>
                <a:cubicBezTo>
                  <a:pt x="1003" y="43"/>
                  <a:pt x="980" y="41"/>
                  <a:pt x="974" y="41"/>
                </a:cubicBezTo>
                <a:cubicBezTo>
                  <a:pt x="968" y="40"/>
                  <a:pt x="980" y="41"/>
                  <a:pt x="975" y="41"/>
                </a:cubicBezTo>
                <a:cubicBezTo>
                  <a:pt x="927" y="38"/>
                  <a:pt x="927" y="38"/>
                  <a:pt x="927" y="38"/>
                </a:cubicBezTo>
                <a:cubicBezTo>
                  <a:pt x="923" y="38"/>
                  <a:pt x="920" y="38"/>
                  <a:pt x="914" y="38"/>
                </a:cubicBezTo>
                <a:cubicBezTo>
                  <a:pt x="909" y="37"/>
                  <a:pt x="915" y="37"/>
                  <a:pt x="908" y="37"/>
                </a:cubicBezTo>
                <a:cubicBezTo>
                  <a:pt x="902" y="37"/>
                  <a:pt x="913" y="38"/>
                  <a:pt x="912" y="38"/>
                </a:cubicBezTo>
                <a:cubicBezTo>
                  <a:pt x="903" y="37"/>
                  <a:pt x="905" y="38"/>
                  <a:pt x="900" y="38"/>
                </a:cubicBezTo>
                <a:cubicBezTo>
                  <a:pt x="888" y="37"/>
                  <a:pt x="880" y="37"/>
                  <a:pt x="869" y="37"/>
                </a:cubicBezTo>
                <a:cubicBezTo>
                  <a:pt x="835" y="36"/>
                  <a:pt x="835" y="36"/>
                  <a:pt x="835" y="36"/>
                </a:cubicBezTo>
                <a:cubicBezTo>
                  <a:pt x="811" y="36"/>
                  <a:pt x="811" y="36"/>
                  <a:pt x="811" y="36"/>
                </a:cubicBezTo>
                <a:cubicBezTo>
                  <a:pt x="786" y="36"/>
                  <a:pt x="786" y="36"/>
                  <a:pt x="786" y="36"/>
                </a:cubicBezTo>
                <a:cubicBezTo>
                  <a:pt x="781" y="36"/>
                  <a:pt x="790" y="36"/>
                  <a:pt x="782" y="36"/>
                </a:cubicBezTo>
                <a:cubicBezTo>
                  <a:pt x="749" y="36"/>
                  <a:pt x="716" y="37"/>
                  <a:pt x="692" y="38"/>
                </a:cubicBezTo>
                <a:cubicBezTo>
                  <a:pt x="729" y="36"/>
                  <a:pt x="757" y="36"/>
                  <a:pt x="790" y="36"/>
                </a:cubicBezTo>
                <a:cubicBezTo>
                  <a:pt x="795" y="36"/>
                  <a:pt x="804" y="36"/>
                  <a:pt x="809" y="36"/>
                </a:cubicBezTo>
                <a:cubicBezTo>
                  <a:pt x="811" y="36"/>
                  <a:pt x="804" y="36"/>
                  <a:pt x="811" y="36"/>
                </a:cubicBezTo>
                <a:cubicBezTo>
                  <a:pt x="818" y="36"/>
                  <a:pt x="818" y="36"/>
                  <a:pt x="818" y="36"/>
                </a:cubicBezTo>
                <a:cubicBezTo>
                  <a:pt x="814" y="36"/>
                  <a:pt x="821" y="36"/>
                  <a:pt x="823" y="37"/>
                </a:cubicBezTo>
                <a:cubicBezTo>
                  <a:pt x="851" y="37"/>
                  <a:pt x="873" y="37"/>
                  <a:pt x="898" y="38"/>
                </a:cubicBezTo>
                <a:cubicBezTo>
                  <a:pt x="902" y="38"/>
                  <a:pt x="894" y="38"/>
                  <a:pt x="900" y="38"/>
                </a:cubicBezTo>
                <a:cubicBezTo>
                  <a:pt x="927" y="39"/>
                  <a:pt x="927" y="39"/>
                  <a:pt x="927" y="39"/>
                </a:cubicBezTo>
                <a:cubicBezTo>
                  <a:pt x="930" y="40"/>
                  <a:pt x="937" y="40"/>
                  <a:pt x="933" y="40"/>
                </a:cubicBezTo>
                <a:cubicBezTo>
                  <a:pt x="901" y="38"/>
                  <a:pt x="856" y="37"/>
                  <a:pt x="817" y="37"/>
                </a:cubicBezTo>
                <a:cubicBezTo>
                  <a:pt x="806" y="37"/>
                  <a:pt x="793" y="37"/>
                  <a:pt x="787" y="37"/>
                </a:cubicBezTo>
                <a:cubicBezTo>
                  <a:pt x="804" y="37"/>
                  <a:pt x="818" y="37"/>
                  <a:pt x="833" y="38"/>
                </a:cubicBezTo>
                <a:cubicBezTo>
                  <a:pt x="853" y="38"/>
                  <a:pt x="874" y="38"/>
                  <a:pt x="893" y="39"/>
                </a:cubicBezTo>
                <a:cubicBezTo>
                  <a:pt x="906" y="40"/>
                  <a:pt x="906" y="40"/>
                  <a:pt x="906" y="40"/>
                </a:cubicBezTo>
                <a:cubicBezTo>
                  <a:pt x="920" y="40"/>
                  <a:pt x="920" y="40"/>
                  <a:pt x="920" y="40"/>
                </a:cubicBezTo>
                <a:cubicBezTo>
                  <a:pt x="929" y="41"/>
                  <a:pt x="929" y="41"/>
                  <a:pt x="929" y="41"/>
                </a:cubicBezTo>
                <a:cubicBezTo>
                  <a:pt x="937" y="41"/>
                  <a:pt x="944" y="41"/>
                  <a:pt x="953" y="42"/>
                </a:cubicBezTo>
                <a:cubicBezTo>
                  <a:pt x="968" y="43"/>
                  <a:pt x="983" y="44"/>
                  <a:pt x="999" y="46"/>
                </a:cubicBezTo>
                <a:cubicBezTo>
                  <a:pt x="1002" y="46"/>
                  <a:pt x="1001" y="46"/>
                  <a:pt x="997" y="46"/>
                </a:cubicBezTo>
                <a:cubicBezTo>
                  <a:pt x="977" y="44"/>
                  <a:pt x="974" y="44"/>
                  <a:pt x="954" y="43"/>
                </a:cubicBezTo>
                <a:cubicBezTo>
                  <a:pt x="956" y="43"/>
                  <a:pt x="958" y="43"/>
                  <a:pt x="957" y="43"/>
                </a:cubicBezTo>
                <a:cubicBezTo>
                  <a:pt x="951" y="43"/>
                  <a:pt x="949" y="42"/>
                  <a:pt x="945" y="42"/>
                </a:cubicBezTo>
                <a:cubicBezTo>
                  <a:pt x="960" y="43"/>
                  <a:pt x="958" y="43"/>
                  <a:pt x="953" y="43"/>
                </a:cubicBezTo>
                <a:cubicBezTo>
                  <a:pt x="916" y="41"/>
                  <a:pt x="870" y="39"/>
                  <a:pt x="840" y="39"/>
                </a:cubicBezTo>
                <a:cubicBezTo>
                  <a:pt x="836" y="39"/>
                  <a:pt x="834" y="39"/>
                  <a:pt x="829" y="39"/>
                </a:cubicBezTo>
                <a:cubicBezTo>
                  <a:pt x="794" y="38"/>
                  <a:pt x="755" y="38"/>
                  <a:pt x="718" y="40"/>
                </a:cubicBezTo>
                <a:cubicBezTo>
                  <a:pt x="761" y="39"/>
                  <a:pt x="805" y="38"/>
                  <a:pt x="854" y="39"/>
                </a:cubicBezTo>
                <a:cubicBezTo>
                  <a:pt x="856" y="39"/>
                  <a:pt x="854" y="39"/>
                  <a:pt x="859" y="40"/>
                </a:cubicBezTo>
                <a:cubicBezTo>
                  <a:pt x="880" y="40"/>
                  <a:pt x="904" y="41"/>
                  <a:pt x="920" y="42"/>
                </a:cubicBezTo>
                <a:cubicBezTo>
                  <a:pt x="941" y="44"/>
                  <a:pt x="941" y="44"/>
                  <a:pt x="941" y="44"/>
                </a:cubicBezTo>
                <a:cubicBezTo>
                  <a:pt x="993" y="47"/>
                  <a:pt x="1030" y="51"/>
                  <a:pt x="1079" y="57"/>
                </a:cubicBezTo>
                <a:cubicBezTo>
                  <a:pt x="1079" y="57"/>
                  <a:pt x="1082" y="57"/>
                  <a:pt x="1084" y="57"/>
                </a:cubicBezTo>
                <a:cubicBezTo>
                  <a:pt x="1073" y="57"/>
                  <a:pt x="1073" y="57"/>
                  <a:pt x="1073" y="57"/>
                </a:cubicBezTo>
                <a:cubicBezTo>
                  <a:pt x="1049" y="54"/>
                  <a:pt x="1049" y="54"/>
                  <a:pt x="1049" y="54"/>
                </a:cubicBezTo>
                <a:cubicBezTo>
                  <a:pt x="1008" y="50"/>
                  <a:pt x="950" y="45"/>
                  <a:pt x="898" y="43"/>
                </a:cubicBezTo>
                <a:cubicBezTo>
                  <a:pt x="892" y="43"/>
                  <a:pt x="897" y="43"/>
                  <a:pt x="901" y="44"/>
                </a:cubicBezTo>
                <a:cubicBezTo>
                  <a:pt x="926" y="45"/>
                  <a:pt x="948" y="46"/>
                  <a:pt x="975" y="48"/>
                </a:cubicBezTo>
                <a:cubicBezTo>
                  <a:pt x="984" y="50"/>
                  <a:pt x="974" y="49"/>
                  <a:pt x="954" y="48"/>
                </a:cubicBezTo>
                <a:cubicBezTo>
                  <a:pt x="937" y="47"/>
                  <a:pt x="914" y="45"/>
                  <a:pt x="893" y="45"/>
                </a:cubicBezTo>
                <a:cubicBezTo>
                  <a:pt x="871" y="44"/>
                  <a:pt x="851" y="43"/>
                  <a:pt x="841" y="43"/>
                </a:cubicBezTo>
                <a:cubicBezTo>
                  <a:pt x="791" y="42"/>
                  <a:pt x="742" y="43"/>
                  <a:pt x="693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8" y="45"/>
                  <a:pt x="688" y="45"/>
                  <a:pt x="688" y="45"/>
                </a:cubicBezTo>
                <a:cubicBezTo>
                  <a:pt x="686" y="45"/>
                  <a:pt x="686" y="45"/>
                  <a:pt x="686" y="45"/>
                </a:cubicBezTo>
                <a:cubicBezTo>
                  <a:pt x="686" y="45"/>
                  <a:pt x="687" y="45"/>
                  <a:pt x="688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92" y="45"/>
                  <a:pt x="692" y="45"/>
                  <a:pt x="692" y="45"/>
                </a:cubicBezTo>
                <a:cubicBezTo>
                  <a:pt x="701" y="45"/>
                  <a:pt x="701" y="45"/>
                  <a:pt x="701" y="45"/>
                </a:cubicBezTo>
                <a:cubicBezTo>
                  <a:pt x="701" y="45"/>
                  <a:pt x="703" y="44"/>
                  <a:pt x="707" y="44"/>
                </a:cubicBezTo>
                <a:cubicBezTo>
                  <a:pt x="756" y="43"/>
                  <a:pt x="811" y="43"/>
                  <a:pt x="855" y="43"/>
                </a:cubicBezTo>
                <a:cubicBezTo>
                  <a:pt x="873" y="44"/>
                  <a:pt x="908" y="45"/>
                  <a:pt x="926" y="47"/>
                </a:cubicBezTo>
                <a:cubicBezTo>
                  <a:pt x="922" y="47"/>
                  <a:pt x="907" y="46"/>
                  <a:pt x="888" y="46"/>
                </a:cubicBezTo>
                <a:cubicBezTo>
                  <a:pt x="907" y="46"/>
                  <a:pt x="925" y="48"/>
                  <a:pt x="941" y="49"/>
                </a:cubicBezTo>
                <a:cubicBezTo>
                  <a:pt x="955" y="49"/>
                  <a:pt x="978" y="51"/>
                  <a:pt x="985" y="52"/>
                </a:cubicBezTo>
                <a:cubicBezTo>
                  <a:pt x="986" y="52"/>
                  <a:pt x="984" y="52"/>
                  <a:pt x="985" y="52"/>
                </a:cubicBezTo>
                <a:cubicBezTo>
                  <a:pt x="986" y="52"/>
                  <a:pt x="996" y="53"/>
                  <a:pt x="997" y="53"/>
                </a:cubicBezTo>
                <a:cubicBezTo>
                  <a:pt x="1004" y="53"/>
                  <a:pt x="1003" y="53"/>
                  <a:pt x="1011" y="54"/>
                </a:cubicBezTo>
                <a:cubicBezTo>
                  <a:pt x="1022" y="55"/>
                  <a:pt x="1022" y="55"/>
                  <a:pt x="1029" y="56"/>
                </a:cubicBezTo>
                <a:cubicBezTo>
                  <a:pt x="1067" y="59"/>
                  <a:pt x="1104" y="64"/>
                  <a:pt x="1142" y="69"/>
                </a:cubicBezTo>
                <a:cubicBezTo>
                  <a:pt x="1154" y="71"/>
                  <a:pt x="1154" y="71"/>
                  <a:pt x="1154" y="71"/>
                </a:cubicBezTo>
                <a:cubicBezTo>
                  <a:pt x="1158" y="72"/>
                  <a:pt x="1155" y="72"/>
                  <a:pt x="1159" y="72"/>
                </a:cubicBezTo>
                <a:cubicBezTo>
                  <a:pt x="1162" y="73"/>
                  <a:pt x="1161" y="72"/>
                  <a:pt x="1165" y="73"/>
                </a:cubicBezTo>
                <a:cubicBezTo>
                  <a:pt x="1179" y="75"/>
                  <a:pt x="1196" y="78"/>
                  <a:pt x="1211" y="81"/>
                </a:cubicBezTo>
                <a:cubicBezTo>
                  <a:pt x="1229" y="84"/>
                  <a:pt x="1249" y="88"/>
                  <a:pt x="1267" y="94"/>
                </a:cubicBezTo>
                <a:cubicBezTo>
                  <a:pt x="1275" y="97"/>
                  <a:pt x="1284" y="101"/>
                  <a:pt x="1291" y="105"/>
                </a:cubicBezTo>
                <a:cubicBezTo>
                  <a:pt x="1298" y="109"/>
                  <a:pt x="1303" y="114"/>
                  <a:pt x="1305" y="119"/>
                </a:cubicBezTo>
                <a:cubicBezTo>
                  <a:pt x="1306" y="122"/>
                  <a:pt x="1306" y="121"/>
                  <a:pt x="1306" y="121"/>
                </a:cubicBezTo>
                <a:cubicBezTo>
                  <a:pt x="1306" y="121"/>
                  <a:pt x="1306" y="121"/>
                  <a:pt x="1307" y="124"/>
                </a:cubicBezTo>
                <a:cubicBezTo>
                  <a:pt x="1307" y="125"/>
                  <a:pt x="1307" y="126"/>
                  <a:pt x="1307" y="126"/>
                </a:cubicBezTo>
                <a:cubicBezTo>
                  <a:pt x="1307" y="127"/>
                  <a:pt x="1306" y="127"/>
                  <a:pt x="1306" y="128"/>
                </a:cubicBezTo>
                <a:cubicBezTo>
                  <a:pt x="1304" y="130"/>
                  <a:pt x="1302" y="132"/>
                  <a:pt x="1300" y="134"/>
                </a:cubicBezTo>
                <a:cubicBezTo>
                  <a:pt x="1296" y="138"/>
                  <a:pt x="1291" y="142"/>
                  <a:pt x="1285" y="145"/>
                </a:cubicBezTo>
                <a:cubicBezTo>
                  <a:pt x="1274" y="152"/>
                  <a:pt x="1262" y="158"/>
                  <a:pt x="1250" y="163"/>
                </a:cubicBezTo>
                <a:cubicBezTo>
                  <a:pt x="1247" y="164"/>
                  <a:pt x="1244" y="165"/>
                  <a:pt x="1241" y="166"/>
                </a:cubicBezTo>
                <a:cubicBezTo>
                  <a:pt x="1231" y="169"/>
                  <a:pt x="1231" y="169"/>
                  <a:pt x="1231" y="169"/>
                </a:cubicBezTo>
                <a:cubicBezTo>
                  <a:pt x="1224" y="171"/>
                  <a:pt x="1218" y="173"/>
                  <a:pt x="1211" y="175"/>
                </a:cubicBezTo>
                <a:cubicBezTo>
                  <a:pt x="1198" y="178"/>
                  <a:pt x="1184" y="182"/>
                  <a:pt x="1171" y="185"/>
                </a:cubicBezTo>
                <a:cubicBezTo>
                  <a:pt x="1167" y="186"/>
                  <a:pt x="1170" y="185"/>
                  <a:pt x="1164" y="186"/>
                </a:cubicBezTo>
                <a:cubicBezTo>
                  <a:pt x="1156" y="188"/>
                  <a:pt x="1158" y="188"/>
                  <a:pt x="1152" y="189"/>
                </a:cubicBezTo>
                <a:cubicBezTo>
                  <a:pt x="1147" y="190"/>
                  <a:pt x="1144" y="191"/>
                  <a:pt x="1141" y="191"/>
                </a:cubicBezTo>
                <a:cubicBezTo>
                  <a:pt x="1110" y="197"/>
                  <a:pt x="1078" y="201"/>
                  <a:pt x="1045" y="205"/>
                </a:cubicBezTo>
                <a:cubicBezTo>
                  <a:pt x="1013" y="208"/>
                  <a:pt x="980" y="210"/>
                  <a:pt x="947" y="213"/>
                </a:cubicBezTo>
                <a:cubicBezTo>
                  <a:pt x="885" y="217"/>
                  <a:pt x="823" y="220"/>
                  <a:pt x="765" y="221"/>
                </a:cubicBezTo>
                <a:cubicBezTo>
                  <a:pt x="719" y="222"/>
                  <a:pt x="675" y="223"/>
                  <a:pt x="633" y="222"/>
                </a:cubicBezTo>
                <a:cubicBezTo>
                  <a:pt x="578" y="222"/>
                  <a:pt x="530" y="221"/>
                  <a:pt x="478" y="219"/>
                </a:cubicBezTo>
                <a:cubicBezTo>
                  <a:pt x="441" y="218"/>
                  <a:pt x="400" y="216"/>
                  <a:pt x="368" y="214"/>
                </a:cubicBezTo>
                <a:cubicBezTo>
                  <a:pt x="350" y="214"/>
                  <a:pt x="350" y="214"/>
                  <a:pt x="350" y="214"/>
                </a:cubicBezTo>
                <a:cubicBezTo>
                  <a:pt x="321" y="212"/>
                  <a:pt x="321" y="212"/>
                  <a:pt x="321" y="212"/>
                </a:cubicBezTo>
                <a:cubicBezTo>
                  <a:pt x="296" y="210"/>
                  <a:pt x="270" y="209"/>
                  <a:pt x="244" y="206"/>
                </a:cubicBezTo>
                <a:cubicBezTo>
                  <a:pt x="215" y="204"/>
                  <a:pt x="188" y="201"/>
                  <a:pt x="160" y="198"/>
                </a:cubicBezTo>
                <a:cubicBezTo>
                  <a:pt x="144" y="196"/>
                  <a:pt x="129" y="194"/>
                  <a:pt x="114" y="191"/>
                </a:cubicBezTo>
                <a:cubicBezTo>
                  <a:pt x="103" y="189"/>
                  <a:pt x="93" y="187"/>
                  <a:pt x="82" y="185"/>
                </a:cubicBezTo>
                <a:cubicBezTo>
                  <a:pt x="68" y="182"/>
                  <a:pt x="53" y="178"/>
                  <a:pt x="40" y="172"/>
                </a:cubicBezTo>
                <a:cubicBezTo>
                  <a:pt x="33" y="170"/>
                  <a:pt x="26" y="166"/>
                  <a:pt x="22" y="163"/>
                </a:cubicBezTo>
                <a:cubicBezTo>
                  <a:pt x="17" y="159"/>
                  <a:pt x="14" y="154"/>
                  <a:pt x="14" y="149"/>
                </a:cubicBezTo>
                <a:cubicBezTo>
                  <a:pt x="14" y="144"/>
                  <a:pt x="19" y="137"/>
                  <a:pt x="26" y="131"/>
                </a:cubicBezTo>
                <a:cubicBezTo>
                  <a:pt x="33" y="126"/>
                  <a:pt x="41" y="121"/>
                  <a:pt x="50" y="117"/>
                </a:cubicBezTo>
                <a:cubicBezTo>
                  <a:pt x="67" y="108"/>
                  <a:pt x="85" y="101"/>
                  <a:pt x="103" y="95"/>
                </a:cubicBezTo>
                <a:cubicBezTo>
                  <a:pt x="144" y="82"/>
                  <a:pt x="195" y="70"/>
                  <a:pt x="235" y="61"/>
                </a:cubicBezTo>
                <a:cubicBezTo>
                  <a:pt x="268" y="55"/>
                  <a:pt x="302" y="49"/>
                  <a:pt x="340" y="44"/>
                </a:cubicBezTo>
                <a:cubicBezTo>
                  <a:pt x="350" y="42"/>
                  <a:pt x="350" y="42"/>
                  <a:pt x="350" y="42"/>
                </a:cubicBezTo>
                <a:cubicBezTo>
                  <a:pt x="407" y="35"/>
                  <a:pt x="471" y="28"/>
                  <a:pt x="517" y="25"/>
                </a:cubicBezTo>
                <a:cubicBezTo>
                  <a:pt x="534" y="24"/>
                  <a:pt x="549" y="23"/>
                  <a:pt x="565" y="22"/>
                </a:cubicBezTo>
                <a:cubicBezTo>
                  <a:pt x="583" y="21"/>
                  <a:pt x="599" y="20"/>
                  <a:pt x="616" y="19"/>
                </a:cubicBezTo>
                <a:cubicBezTo>
                  <a:pt x="632" y="19"/>
                  <a:pt x="632" y="19"/>
                  <a:pt x="632" y="19"/>
                </a:cubicBezTo>
                <a:cubicBezTo>
                  <a:pt x="649" y="18"/>
                  <a:pt x="666" y="17"/>
                  <a:pt x="684" y="17"/>
                </a:cubicBezTo>
                <a:cubicBezTo>
                  <a:pt x="712" y="16"/>
                  <a:pt x="742" y="16"/>
                  <a:pt x="774" y="16"/>
                </a:cubicBezTo>
                <a:cubicBezTo>
                  <a:pt x="799" y="16"/>
                  <a:pt x="836" y="16"/>
                  <a:pt x="864" y="16"/>
                </a:cubicBezTo>
                <a:cubicBezTo>
                  <a:pt x="912" y="18"/>
                  <a:pt x="961" y="19"/>
                  <a:pt x="1010" y="23"/>
                </a:cubicBezTo>
                <a:cubicBezTo>
                  <a:pt x="1026" y="24"/>
                  <a:pt x="1041" y="26"/>
                  <a:pt x="1058" y="27"/>
                </a:cubicBezTo>
                <a:cubicBezTo>
                  <a:pt x="1075" y="29"/>
                  <a:pt x="1096" y="31"/>
                  <a:pt x="1117" y="35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4" y="36"/>
                  <a:pt x="1124" y="36"/>
                  <a:pt x="1124" y="36"/>
                </a:cubicBezTo>
                <a:cubicBezTo>
                  <a:pt x="1125" y="36"/>
                  <a:pt x="1125" y="36"/>
                  <a:pt x="1125" y="36"/>
                </a:cubicBezTo>
                <a:cubicBezTo>
                  <a:pt x="1125" y="36"/>
                  <a:pt x="1127" y="36"/>
                  <a:pt x="1127" y="37"/>
                </a:cubicBezTo>
                <a:cubicBezTo>
                  <a:pt x="1127" y="38"/>
                  <a:pt x="1128" y="36"/>
                  <a:pt x="1129" y="37"/>
                </a:cubicBezTo>
                <a:cubicBezTo>
                  <a:pt x="1129" y="37"/>
                  <a:pt x="1129" y="37"/>
                  <a:pt x="1129" y="38"/>
                </a:cubicBezTo>
                <a:cubicBezTo>
                  <a:pt x="1129" y="38"/>
                  <a:pt x="1129" y="38"/>
                  <a:pt x="1130" y="38"/>
                </a:cubicBezTo>
                <a:cubicBezTo>
                  <a:pt x="1130" y="38"/>
                  <a:pt x="1130" y="39"/>
                  <a:pt x="1131" y="39"/>
                </a:cubicBezTo>
                <a:cubicBezTo>
                  <a:pt x="1131" y="39"/>
                  <a:pt x="1131" y="39"/>
                  <a:pt x="1131" y="39"/>
                </a:cubicBezTo>
                <a:cubicBezTo>
                  <a:pt x="1132" y="39"/>
                  <a:pt x="1132" y="39"/>
                  <a:pt x="1133" y="39"/>
                </a:cubicBezTo>
                <a:cubicBezTo>
                  <a:pt x="1133" y="39"/>
                  <a:pt x="1134" y="39"/>
                  <a:pt x="1134" y="39"/>
                </a:cubicBezTo>
                <a:cubicBezTo>
                  <a:pt x="1135" y="39"/>
                  <a:pt x="1135" y="39"/>
                  <a:pt x="1135" y="39"/>
                </a:cubicBezTo>
                <a:cubicBezTo>
                  <a:pt x="1136" y="39"/>
                  <a:pt x="1136" y="39"/>
                  <a:pt x="1137" y="38"/>
                </a:cubicBezTo>
                <a:cubicBezTo>
                  <a:pt x="1137" y="38"/>
                  <a:pt x="1138" y="38"/>
                  <a:pt x="1138" y="38"/>
                </a:cubicBezTo>
                <a:cubicBezTo>
                  <a:pt x="1138" y="38"/>
                  <a:pt x="1139" y="38"/>
                  <a:pt x="1139" y="38"/>
                </a:cubicBezTo>
                <a:cubicBezTo>
                  <a:pt x="1140" y="37"/>
                  <a:pt x="1141" y="36"/>
                  <a:pt x="1142" y="36"/>
                </a:cubicBezTo>
                <a:cubicBezTo>
                  <a:pt x="1142" y="36"/>
                  <a:pt x="1142" y="35"/>
                  <a:pt x="1143" y="35"/>
                </a:cubicBezTo>
                <a:cubicBezTo>
                  <a:pt x="1143" y="35"/>
                  <a:pt x="1143" y="35"/>
                  <a:pt x="1143" y="35"/>
                </a:cubicBezTo>
                <a:cubicBezTo>
                  <a:pt x="1143" y="34"/>
                  <a:pt x="1143" y="33"/>
                  <a:pt x="1144" y="33"/>
                </a:cubicBezTo>
                <a:cubicBezTo>
                  <a:pt x="1144" y="33"/>
                  <a:pt x="1144" y="33"/>
                  <a:pt x="1144" y="33"/>
                </a:cubicBezTo>
                <a:cubicBezTo>
                  <a:pt x="1144" y="32"/>
                  <a:pt x="1144" y="31"/>
                  <a:pt x="1144" y="30"/>
                </a:cubicBezTo>
                <a:cubicBezTo>
                  <a:pt x="1144" y="29"/>
                  <a:pt x="1144" y="28"/>
                  <a:pt x="1144" y="28"/>
                </a:cubicBezTo>
                <a:cubicBezTo>
                  <a:pt x="1144" y="28"/>
                  <a:pt x="1144" y="27"/>
                  <a:pt x="1144" y="27"/>
                </a:cubicBezTo>
                <a:cubicBezTo>
                  <a:pt x="1144" y="26"/>
                  <a:pt x="1143" y="26"/>
                  <a:pt x="1143" y="26"/>
                </a:cubicBezTo>
                <a:cubicBezTo>
                  <a:pt x="1143" y="25"/>
                  <a:pt x="1143" y="25"/>
                  <a:pt x="1143" y="25"/>
                </a:cubicBezTo>
                <a:cubicBezTo>
                  <a:pt x="1143" y="25"/>
                  <a:pt x="1142" y="24"/>
                  <a:pt x="1142" y="24"/>
                </a:cubicBezTo>
                <a:cubicBezTo>
                  <a:pt x="1142" y="24"/>
                  <a:pt x="1142" y="24"/>
                  <a:pt x="1142" y="24"/>
                </a:cubicBezTo>
                <a:cubicBezTo>
                  <a:pt x="1141" y="23"/>
                  <a:pt x="1141" y="22"/>
                  <a:pt x="1140" y="22"/>
                </a:cubicBezTo>
                <a:cubicBezTo>
                  <a:pt x="1140" y="22"/>
                  <a:pt x="1139" y="21"/>
                  <a:pt x="1139" y="21"/>
                </a:cubicBezTo>
                <a:cubicBezTo>
                  <a:pt x="1138" y="21"/>
                  <a:pt x="1137" y="21"/>
                  <a:pt x="1137" y="20"/>
                </a:cubicBezTo>
                <a:cubicBezTo>
                  <a:pt x="1137" y="20"/>
                  <a:pt x="1137" y="20"/>
                  <a:pt x="1137" y="20"/>
                </a:cubicBezTo>
                <a:cubicBezTo>
                  <a:pt x="1137" y="20"/>
                  <a:pt x="1136" y="20"/>
                  <a:pt x="1136" y="20"/>
                </a:cubicBezTo>
                <a:cubicBezTo>
                  <a:pt x="1136" y="20"/>
                  <a:pt x="1135" y="20"/>
                  <a:pt x="1135" y="20"/>
                </a:cubicBezTo>
                <a:cubicBezTo>
                  <a:pt x="1135" y="20"/>
                  <a:pt x="1134" y="19"/>
                  <a:pt x="1134" y="19"/>
                </a:cubicBezTo>
                <a:cubicBezTo>
                  <a:pt x="1134" y="19"/>
                  <a:pt x="1134" y="20"/>
                  <a:pt x="1133" y="20"/>
                </a:cubicBezTo>
                <a:cubicBezTo>
                  <a:pt x="1133" y="20"/>
                  <a:pt x="1132" y="19"/>
                  <a:pt x="1132" y="19"/>
                </a:cubicBezTo>
                <a:cubicBezTo>
                  <a:pt x="1131" y="19"/>
                  <a:pt x="1131" y="19"/>
                  <a:pt x="1131" y="19"/>
                </a:cubicBezTo>
                <a:cubicBezTo>
                  <a:pt x="1131" y="19"/>
                  <a:pt x="1130" y="19"/>
                  <a:pt x="1130" y="20"/>
                </a:cubicBezTo>
                <a:cubicBezTo>
                  <a:pt x="1130" y="20"/>
                  <a:pt x="1128" y="19"/>
                  <a:pt x="1127" y="20"/>
                </a:cubicBezTo>
                <a:cubicBezTo>
                  <a:pt x="1127" y="19"/>
                  <a:pt x="1127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2" y="19"/>
                  <a:pt x="1122" y="19"/>
                  <a:pt x="1122" y="19"/>
                </a:cubicBezTo>
                <a:cubicBezTo>
                  <a:pt x="1103" y="16"/>
                  <a:pt x="1103" y="16"/>
                  <a:pt x="1103" y="16"/>
                </a:cubicBezTo>
                <a:cubicBezTo>
                  <a:pt x="1098" y="15"/>
                  <a:pt x="1092" y="15"/>
                  <a:pt x="1087" y="14"/>
                </a:cubicBezTo>
                <a:cubicBezTo>
                  <a:pt x="1078" y="13"/>
                  <a:pt x="1067" y="12"/>
                  <a:pt x="1056" y="11"/>
                </a:cubicBezTo>
                <a:cubicBezTo>
                  <a:pt x="1037" y="9"/>
                  <a:pt x="1021" y="8"/>
                  <a:pt x="1005" y="7"/>
                </a:cubicBezTo>
                <a:cubicBezTo>
                  <a:pt x="981" y="5"/>
                  <a:pt x="964" y="4"/>
                  <a:pt x="944" y="3"/>
                </a:cubicBezTo>
                <a:cubicBezTo>
                  <a:pt x="920" y="2"/>
                  <a:pt x="920" y="2"/>
                  <a:pt x="920" y="2"/>
                </a:cubicBezTo>
                <a:cubicBezTo>
                  <a:pt x="898" y="2"/>
                  <a:pt x="898" y="2"/>
                  <a:pt x="898" y="2"/>
                </a:cubicBezTo>
                <a:cubicBezTo>
                  <a:pt x="875" y="1"/>
                  <a:pt x="875" y="1"/>
                  <a:pt x="875" y="1"/>
                </a:cubicBezTo>
                <a:cubicBezTo>
                  <a:pt x="860" y="1"/>
                  <a:pt x="860" y="1"/>
                  <a:pt x="860" y="1"/>
                </a:cubicBezTo>
                <a:cubicBezTo>
                  <a:pt x="844" y="0"/>
                  <a:pt x="844" y="0"/>
                  <a:pt x="844" y="0"/>
                </a:cubicBezTo>
                <a:cubicBezTo>
                  <a:pt x="824" y="0"/>
                  <a:pt x="824" y="0"/>
                  <a:pt x="824" y="0"/>
                </a:cubicBezTo>
                <a:cubicBezTo>
                  <a:pt x="800" y="0"/>
                  <a:pt x="773" y="0"/>
                  <a:pt x="750" y="1"/>
                </a:cubicBezTo>
                <a:cubicBezTo>
                  <a:pt x="708" y="1"/>
                  <a:pt x="671" y="2"/>
                  <a:pt x="622" y="4"/>
                </a:cubicBezTo>
                <a:cubicBezTo>
                  <a:pt x="587" y="6"/>
                  <a:pt x="587" y="6"/>
                  <a:pt x="587" y="6"/>
                </a:cubicBezTo>
                <a:cubicBezTo>
                  <a:pt x="584" y="6"/>
                  <a:pt x="584" y="6"/>
                  <a:pt x="580" y="6"/>
                </a:cubicBezTo>
                <a:cubicBezTo>
                  <a:pt x="554" y="7"/>
                  <a:pt x="527" y="10"/>
                  <a:pt x="500" y="11"/>
                </a:cubicBezTo>
                <a:cubicBezTo>
                  <a:pt x="497" y="12"/>
                  <a:pt x="497" y="12"/>
                  <a:pt x="497" y="12"/>
                </a:cubicBezTo>
                <a:cubicBezTo>
                  <a:pt x="460" y="14"/>
                  <a:pt x="414" y="19"/>
                  <a:pt x="385" y="23"/>
                </a:cubicBezTo>
                <a:cubicBezTo>
                  <a:pt x="363" y="25"/>
                  <a:pt x="337" y="29"/>
                  <a:pt x="309" y="33"/>
                </a:cubicBezTo>
                <a:cubicBezTo>
                  <a:pt x="297" y="35"/>
                  <a:pt x="284" y="37"/>
                  <a:pt x="272" y="39"/>
                </a:cubicBezTo>
                <a:cubicBezTo>
                  <a:pt x="249" y="44"/>
                  <a:pt x="218" y="50"/>
                  <a:pt x="196" y="55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64" y="63"/>
                  <a:pt x="152" y="66"/>
                  <a:pt x="139" y="69"/>
                </a:cubicBezTo>
                <a:cubicBezTo>
                  <a:pt x="115" y="76"/>
                  <a:pt x="89" y="84"/>
                  <a:pt x="65" y="94"/>
                </a:cubicBezTo>
                <a:cubicBezTo>
                  <a:pt x="53" y="99"/>
                  <a:pt x="41" y="104"/>
                  <a:pt x="30" y="111"/>
                </a:cubicBezTo>
                <a:cubicBezTo>
                  <a:pt x="25" y="114"/>
                  <a:pt x="19" y="118"/>
                  <a:pt x="15" y="122"/>
                </a:cubicBezTo>
                <a:cubicBezTo>
                  <a:pt x="10" y="127"/>
                  <a:pt x="5" y="131"/>
                  <a:pt x="2" y="138"/>
                </a:cubicBezTo>
                <a:cubicBezTo>
                  <a:pt x="1" y="142"/>
                  <a:pt x="0" y="146"/>
                  <a:pt x="0" y="151"/>
                </a:cubicBezTo>
                <a:cubicBezTo>
                  <a:pt x="0" y="155"/>
                  <a:pt x="1" y="159"/>
                  <a:pt x="3" y="163"/>
                </a:cubicBezTo>
                <a:cubicBezTo>
                  <a:pt x="4" y="165"/>
                  <a:pt x="6" y="166"/>
                  <a:pt x="7" y="168"/>
                </a:cubicBezTo>
                <a:cubicBezTo>
                  <a:pt x="8" y="169"/>
                  <a:pt x="10" y="171"/>
                  <a:pt x="11" y="172"/>
                </a:cubicBezTo>
                <a:cubicBezTo>
                  <a:pt x="14" y="175"/>
                  <a:pt x="17" y="177"/>
                  <a:pt x="21" y="179"/>
                </a:cubicBezTo>
                <a:cubicBezTo>
                  <a:pt x="33" y="186"/>
                  <a:pt x="45" y="190"/>
                  <a:pt x="58" y="193"/>
                </a:cubicBezTo>
                <a:cubicBezTo>
                  <a:pt x="70" y="197"/>
                  <a:pt x="83" y="200"/>
                  <a:pt x="95" y="202"/>
                </a:cubicBezTo>
                <a:cubicBezTo>
                  <a:pt x="101" y="203"/>
                  <a:pt x="108" y="204"/>
                  <a:pt x="113" y="205"/>
                </a:cubicBezTo>
                <a:cubicBezTo>
                  <a:pt x="128" y="208"/>
                  <a:pt x="142" y="210"/>
                  <a:pt x="158" y="212"/>
                </a:cubicBezTo>
                <a:cubicBezTo>
                  <a:pt x="197" y="217"/>
                  <a:pt x="236" y="220"/>
                  <a:pt x="272" y="223"/>
                </a:cubicBezTo>
                <a:cubicBezTo>
                  <a:pt x="318" y="226"/>
                  <a:pt x="386" y="230"/>
                  <a:pt x="440" y="232"/>
                </a:cubicBezTo>
                <a:cubicBezTo>
                  <a:pt x="452" y="232"/>
                  <a:pt x="464" y="233"/>
                  <a:pt x="476" y="233"/>
                </a:cubicBezTo>
                <a:cubicBezTo>
                  <a:pt x="515" y="234"/>
                  <a:pt x="564" y="235"/>
                  <a:pt x="605" y="236"/>
                </a:cubicBezTo>
                <a:cubicBezTo>
                  <a:pt x="690" y="237"/>
                  <a:pt x="777" y="235"/>
                  <a:pt x="863" y="231"/>
                </a:cubicBezTo>
                <a:cubicBezTo>
                  <a:pt x="906" y="229"/>
                  <a:pt x="950" y="227"/>
                  <a:pt x="992" y="223"/>
                </a:cubicBezTo>
                <a:cubicBezTo>
                  <a:pt x="1035" y="220"/>
                  <a:pt x="1078" y="216"/>
                  <a:pt x="1120" y="209"/>
                </a:cubicBezTo>
                <a:cubicBezTo>
                  <a:pt x="1133" y="207"/>
                  <a:pt x="1153" y="203"/>
                  <a:pt x="1164" y="200"/>
                </a:cubicBezTo>
                <a:cubicBezTo>
                  <a:pt x="1167" y="200"/>
                  <a:pt x="1174" y="198"/>
                  <a:pt x="1180" y="197"/>
                </a:cubicBezTo>
                <a:cubicBezTo>
                  <a:pt x="1201" y="191"/>
                  <a:pt x="1226" y="184"/>
                  <a:pt x="1252" y="176"/>
                </a:cubicBezTo>
                <a:cubicBezTo>
                  <a:pt x="1259" y="174"/>
                  <a:pt x="1274" y="167"/>
                  <a:pt x="1282" y="162"/>
                </a:cubicBezTo>
                <a:cubicBezTo>
                  <a:pt x="1286" y="160"/>
                  <a:pt x="1277" y="165"/>
                  <a:pt x="1284" y="161"/>
                </a:cubicBezTo>
                <a:cubicBezTo>
                  <a:pt x="1288" y="159"/>
                  <a:pt x="1294" y="155"/>
                  <a:pt x="1301" y="150"/>
                </a:cubicBezTo>
                <a:cubicBezTo>
                  <a:pt x="1304" y="148"/>
                  <a:pt x="1308" y="145"/>
                  <a:pt x="1311" y="141"/>
                </a:cubicBezTo>
                <a:cubicBezTo>
                  <a:pt x="1313" y="139"/>
                  <a:pt x="1315" y="137"/>
                  <a:pt x="1317" y="134"/>
                </a:cubicBezTo>
                <a:cubicBezTo>
                  <a:pt x="1317" y="133"/>
                  <a:pt x="1318" y="132"/>
                  <a:pt x="1319" y="130"/>
                </a:cubicBezTo>
                <a:cubicBezTo>
                  <a:pt x="1319" y="129"/>
                  <a:pt x="1319" y="128"/>
                  <a:pt x="1319" y="127"/>
                </a:cubicBezTo>
                <a:cubicBezTo>
                  <a:pt x="1319" y="126"/>
                  <a:pt x="1319" y="126"/>
                  <a:pt x="1319" y="126"/>
                </a:cubicBezTo>
                <a:close/>
                <a:moveTo>
                  <a:pt x="1104" y="52"/>
                </a:moveTo>
                <a:cubicBezTo>
                  <a:pt x="1102" y="51"/>
                  <a:pt x="1092" y="50"/>
                  <a:pt x="1091" y="50"/>
                </a:cubicBezTo>
                <a:cubicBezTo>
                  <a:pt x="1095" y="50"/>
                  <a:pt x="1103" y="52"/>
                  <a:pt x="1104" y="52"/>
                </a:cubicBezTo>
                <a:close/>
                <a:moveTo>
                  <a:pt x="985" y="52"/>
                </a:moveTo>
                <a:cubicBezTo>
                  <a:pt x="985" y="52"/>
                  <a:pt x="985" y="52"/>
                  <a:pt x="985" y="52"/>
                </a:cubicBezTo>
                <a:cubicBezTo>
                  <a:pt x="985" y="52"/>
                  <a:pt x="985" y="52"/>
                  <a:pt x="985" y="52"/>
                </a:cubicBezTo>
                <a:close/>
                <a:moveTo>
                  <a:pt x="689" y="44"/>
                </a:moveTo>
                <a:cubicBezTo>
                  <a:pt x="689" y="43"/>
                  <a:pt x="688" y="44"/>
                  <a:pt x="688" y="43"/>
                </a:cubicBezTo>
                <a:cubicBezTo>
                  <a:pt x="689" y="43"/>
                  <a:pt x="689" y="43"/>
                  <a:pt x="689" y="43"/>
                </a:cubicBezTo>
                <a:cubicBezTo>
                  <a:pt x="689" y="43"/>
                  <a:pt x="687" y="43"/>
                  <a:pt x="687" y="43"/>
                </a:cubicBezTo>
                <a:cubicBezTo>
                  <a:pt x="687" y="43"/>
                  <a:pt x="688" y="44"/>
                  <a:pt x="688" y="43"/>
                </a:cubicBezTo>
                <a:cubicBezTo>
                  <a:pt x="688" y="43"/>
                  <a:pt x="688" y="43"/>
                  <a:pt x="688" y="44"/>
                </a:cubicBezTo>
                <a:cubicBezTo>
                  <a:pt x="688" y="44"/>
                  <a:pt x="688" y="43"/>
                  <a:pt x="688" y="43"/>
                </a:cubicBezTo>
                <a:cubicBezTo>
                  <a:pt x="688" y="44"/>
                  <a:pt x="688" y="44"/>
                  <a:pt x="688" y="44"/>
                </a:cubicBezTo>
                <a:cubicBezTo>
                  <a:pt x="689" y="44"/>
                  <a:pt x="689" y="44"/>
                  <a:pt x="689" y="44"/>
                </a:cubicBezTo>
                <a:close/>
                <a:moveTo>
                  <a:pt x="1041" y="46"/>
                </a:moveTo>
                <a:cubicBezTo>
                  <a:pt x="1044" y="47"/>
                  <a:pt x="1051" y="47"/>
                  <a:pt x="1053" y="48"/>
                </a:cubicBezTo>
                <a:cubicBezTo>
                  <a:pt x="1049" y="47"/>
                  <a:pt x="1042" y="46"/>
                  <a:pt x="1041" y="46"/>
                </a:cubicBezTo>
                <a:close/>
                <a:moveTo>
                  <a:pt x="689" y="39"/>
                </a:moveTo>
                <a:cubicBezTo>
                  <a:pt x="689" y="39"/>
                  <a:pt x="688" y="39"/>
                  <a:pt x="688" y="39"/>
                </a:cubicBezTo>
                <a:cubicBezTo>
                  <a:pt x="689" y="39"/>
                  <a:pt x="689" y="39"/>
                  <a:pt x="689" y="39"/>
                </a:cubicBezTo>
                <a:close/>
                <a:moveTo>
                  <a:pt x="688" y="45"/>
                </a:moveTo>
                <a:cubicBezTo>
                  <a:pt x="688" y="45"/>
                  <a:pt x="688" y="45"/>
                  <a:pt x="687" y="45"/>
                </a:cubicBezTo>
                <a:cubicBezTo>
                  <a:pt x="688" y="45"/>
                  <a:pt x="688" y="45"/>
                  <a:pt x="688" y="45"/>
                </a:cubicBezTo>
                <a:close/>
                <a:moveTo>
                  <a:pt x="863" y="47"/>
                </a:moveTo>
                <a:cubicBezTo>
                  <a:pt x="849" y="46"/>
                  <a:pt x="839" y="46"/>
                  <a:pt x="830" y="46"/>
                </a:cubicBezTo>
                <a:cubicBezTo>
                  <a:pt x="838" y="46"/>
                  <a:pt x="848" y="46"/>
                  <a:pt x="853" y="47"/>
                </a:cubicBezTo>
                <a:cubicBezTo>
                  <a:pt x="855" y="46"/>
                  <a:pt x="860" y="47"/>
                  <a:pt x="863" y="47"/>
                </a:cubicBezTo>
                <a:close/>
                <a:moveTo>
                  <a:pt x="1279" y="100"/>
                </a:moveTo>
                <a:cubicBezTo>
                  <a:pt x="1276" y="98"/>
                  <a:pt x="1271" y="96"/>
                  <a:pt x="1270" y="96"/>
                </a:cubicBezTo>
                <a:cubicBezTo>
                  <a:pt x="1274" y="98"/>
                  <a:pt x="1277" y="99"/>
                  <a:pt x="1279" y="100"/>
                </a:cubicBezTo>
                <a:close/>
                <a:moveTo>
                  <a:pt x="688" y="39"/>
                </a:move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lose/>
                <a:moveTo>
                  <a:pt x="688" y="46"/>
                </a:moveTo>
                <a:cubicBezTo>
                  <a:pt x="688" y="46"/>
                  <a:pt x="689" y="46"/>
                  <a:pt x="689" y="46"/>
                </a:cubicBezTo>
                <a:cubicBezTo>
                  <a:pt x="688" y="46"/>
                  <a:pt x="688" y="46"/>
                  <a:pt x="688" y="46"/>
                </a:cubicBezTo>
                <a:close/>
                <a:moveTo>
                  <a:pt x="769" y="37"/>
                </a:moveTo>
                <a:cubicBezTo>
                  <a:pt x="762" y="37"/>
                  <a:pt x="762" y="37"/>
                  <a:pt x="762" y="37"/>
                </a:cubicBezTo>
                <a:cubicBezTo>
                  <a:pt x="761" y="37"/>
                  <a:pt x="762" y="37"/>
                  <a:pt x="763" y="37"/>
                </a:cubicBezTo>
                <a:cubicBezTo>
                  <a:pt x="768" y="37"/>
                  <a:pt x="769" y="37"/>
                  <a:pt x="769" y="37"/>
                </a:cubicBezTo>
                <a:close/>
                <a:moveTo>
                  <a:pt x="923" y="41"/>
                </a:moveTo>
                <a:cubicBezTo>
                  <a:pt x="912" y="40"/>
                  <a:pt x="912" y="40"/>
                  <a:pt x="912" y="40"/>
                </a:cubicBezTo>
                <a:cubicBezTo>
                  <a:pt x="907" y="40"/>
                  <a:pt x="879" y="39"/>
                  <a:pt x="882" y="39"/>
                </a:cubicBezTo>
                <a:cubicBezTo>
                  <a:pt x="899" y="40"/>
                  <a:pt x="924" y="41"/>
                  <a:pt x="938" y="42"/>
                </a:cubicBezTo>
                <a:cubicBezTo>
                  <a:pt x="933" y="41"/>
                  <a:pt x="928" y="41"/>
                  <a:pt x="923" y="41"/>
                </a:cubicBezTo>
                <a:close/>
                <a:moveTo>
                  <a:pt x="926" y="46"/>
                </a:moveTo>
                <a:cubicBezTo>
                  <a:pt x="967" y="48"/>
                  <a:pt x="967" y="48"/>
                  <a:pt x="967" y="48"/>
                </a:cubicBezTo>
                <a:cubicBezTo>
                  <a:pt x="954" y="47"/>
                  <a:pt x="939" y="46"/>
                  <a:pt x="926" y="46"/>
                </a:cubicBezTo>
                <a:close/>
                <a:moveTo>
                  <a:pt x="683" y="48"/>
                </a:moveTo>
                <a:cubicBezTo>
                  <a:pt x="683" y="48"/>
                  <a:pt x="683" y="48"/>
                  <a:pt x="683" y="48"/>
                </a:cubicBezTo>
                <a:close/>
                <a:moveTo>
                  <a:pt x="985" y="52"/>
                </a:moveTo>
                <a:cubicBezTo>
                  <a:pt x="985" y="52"/>
                  <a:pt x="986" y="52"/>
                  <a:pt x="986" y="52"/>
                </a:cubicBezTo>
                <a:cubicBezTo>
                  <a:pt x="986" y="52"/>
                  <a:pt x="985" y="52"/>
                  <a:pt x="985" y="52"/>
                </a:cubicBezTo>
                <a:close/>
                <a:moveTo>
                  <a:pt x="687" y="40"/>
                </a:moveTo>
                <a:cubicBezTo>
                  <a:pt x="687" y="40"/>
                  <a:pt x="687" y="40"/>
                  <a:pt x="687" y="40"/>
                </a:cubicBezTo>
                <a:cubicBezTo>
                  <a:pt x="687" y="40"/>
                  <a:pt x="687" y="40"/>
                  <a:pt x="687" y="40"/>
                </a:cubicBezTo>
                <a:close/>
                <a:moveTo>
                  <a:pt x="687" y="41"/>
                </a:moveTo>
                <a:cubicBezTo>
                  <a:pt x="687" y="41"/>
                  <a:pt x="687" y="41"/>
                  <a:pt x="687" y="41"/>
                </a:cubicBezTo>
                <a:cubicBezTo>
                  <a:pt x="687" y="41"/>
                  <a:pt x="687" y="41"/>
                  <a:pt x="687" y="41"/>
                </a:cubicBezTo>
                <a:close/>
                <a:moveTo>
                  <a:pt x="689" y="38"/>
                </a:move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90" y="38"/>
                  <a:pt x="690" y="38"/>
                </a:cubicBezTo>
                <a:cubicBezTo>
                  <a:pt x="689" y="38"/>
                  <a:pt x="689" y="38"/>
                  <a:pt x="689" y="38"/>
                </a:cubicBezTo>
                <a:close/>
                <a:moveTo>
                  <a:pt x="689" y="45"/>
                </a:moveTo>
                <a:cubicBezTo>
                  <a:pt x="689" y="44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lose/>
                <a:moveTo>
                  <a:pt x="688" y="39"/>
                </a:moveTo>
                <a:cubicBezTo>
                  <a:pt x="688" y="39"/>
                  <a:pt x="687" y="38"/>
                  <a:pt x="687" y="39"/>
                </a:cubicBezTo>
                <a:cubicBezTo>
                  <a:pt x="687" y="39"/>
                  <a:pt x="688" y="39"/>
                  <a:pt x="688" y="39"/>
                </a:cubicBez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7" y="41"/>
                  <a:pt x="688" y="41"/>
                  <a:pt x="688" y="41"/>
                </a:cubicBezTo>
                <a:close/>
                <a:moveTo>
                  <a:pt x="699" y="40"/>
                </a:moveTo>
                <a:cubicBezTo>
                  <a:pt x="689" y="41"/>
                  <a:pt x="689" y="41"/>
                  <a:pt x="689" y="41"/>
                </a:cubicBezTo>
                <a:cubicBezTo>
                  <a:pt x="689" y="41"/>
                  <a:pt x="688" y="41"/>
                  <a:pt x="688" y="41"/>
                </a:cubicBezTo>
                <a:cubicBezTo>
                  <a:pt x="688" y="41"/>
                  <a:pt x="689" y="41"/>
                  <a:pt x="689" y="41"/>
                </a:cubicBezTo>
                <a:cubicBezTo>
                  <a:pt x="689" y="41"/>
                  <a:pt x="689" y="41"/>
                  <a:pt x="689" y="41"/>
                </a:cubicBezTo>
                <a:lnTo>
                  <a:pt x="699" y="40"/>
                </a:ln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Freeform 502">
            <a:extLst>
              <a:ext uri="{FF2B5EF4-FFF2-40B4-BE49-F238E27FC236}">
                <a16:creationId xmlns:a16="http://schemas.microsoft.com/office/drawing/2014/main" id="{E2BFABCC-B9C4-45AF-9E38-FA678EA618F2}"/>
              </a:ext>
            </a:extLst>
          </p:cNvPr>
          <p:cNvSpPr>
            <a:spLocks noEditPoints="1"/>
          </p:cNvSpPr>
          <p:nvPr/>
        </p:nvSpPr>
        <p:spPr bwMode="auto">
          <a:xfrm>
            <a:off x="6397657" y="3562111"/>
            <a:ext cx="987760" cy="562804"/>
          </a:xfrm>
          <a:custGeom>
            <a:avLst/>
            <a:gdLst>
              <a:gd name="T0" fmla="*/ 685 w 1319"/>
              <a:gd name="T1" fmla="*/ 39 h 237"/>
              <a:gd name="T2" fmla="*/ 684 w 1319"/>
              <a:gd name="T3" fmla="*/ 48 h 237"/>
              <a:gd name="T4" fmla="*/ 686 w 1319"/>
              <a:gd name="T5" fmla="*/ 40 h 237"/>
              <a:gd name="T6" fmla="*/ 689 w 1319"/>
              <a:gd name="T7" fmla="*/ 38 h 237"/>
              <a:gd name="T8" fmla="*/ 1030 w 1319"/>
              <a:gd name="T9" fmla="*/ 43 h 237"/>
              <a:gd name="T10" fmla="*/ 1319 w 1319"/>
              <a:gd name="T11" fmla="*/ 126 h 237"/>
              <a:gd name="T12" fmla="*/ 1278 w 1319"/>
              <a:gd name="T13" fmla="*/ 85 h 237"/>
              <a:gd name="T14" fmla="*/ 1098 w 1319"/>
              <a:gd name="T15" fmla="*/ 53 h 237"/>
              <a:gd name="T16" fmla="*/ 927 w 1319"/>
              <a:gd name="T17" fmla="*/ 38 h 237"/>
              <a:gd name="T18" fmla="*/ 835 w 1319"/>
              <a:gd name="T19" fmla="*/ 36 h 237"/>
              <a:gd name="T20" fmla="*/ 809 w 1319"/>
              <a:gd name="T21" fmla="*/ 36 h 237"/>
              <a:gd name="T22" fmla="*/ 927 w 1319"/>
              <a:gd name="T23" fmla="*/ 39 h 237"/>
              <a:gd name="T24" fmla="*/ 906 w 1319"/>
              <a:gd name="T25" fmla="*/ 40 h 237"/>
              <a:gd name="T26" fmla="*/ 954 w 1319"/>
              <a:gd name="T27" fmla="*/ 43 h 237"/>
              <a:gd name="T28" fmla="*/ 718 w 1319"/>
              <a:gd name="T29" fmla="*/ 40 h 237"/>
              <a:gd name="T30" fmla="*/ 1084 w 1319"/>
              <a:gd name="T31" fmla="*/ 57 h 237"/>
              <a:gd name="T32" fmla="*/ 954 w 1319"/>
              <a:gd name="T33" fmla="*/ 48 h 237"/>
              <a:gd name="T34" fmla="*/ 688 w 1319"/>
              <a:gd name="T35" fmla="*/ 45 h 237"/>
              <a:gd name="T36" fmla="*/ 692 w 1319"/>
              <a:gd name="T37" fmla="*/ 45 h 237"/>
              <a:gd name="T38" fmla="*/ 941 w 1319"/>
              <a:gd name="T39" fmla="*/ 49 h 237"/>
              <a:gd name="T40" fmla="*/ 1142 w 1319"/>
              <a:gd name="T41" fmla="*/ 69 h 237"/>
              <a:gd name="T42" fmla="*/ 1291 w 1319"/>
              <a:gd name="T43" fmla="*/ 105 h 237"/>
              <a:gd name="T44" fmla="*/ 1300 w 1319"/>
              <a:gd name="T45" fmla="*/ 134 h 237"/>
              <a:gd name="T46" fmla="*/ 1171 w 1319"/>
              <a:gd name="T47" fmla="*/ 185 h 237"/>
              <a:gd name="T48" fmla="*/ 765 w 1319"/>
              <a:gd name="T49" fmla="*/ 221 h 237"/>
              <a:gd name="T50" fmla="*/ 244 w 1319"/>
              <a:gd name="T51" fmla="*/ 206 h 237"/>
              <a:gd name="T52" fmla="*/ 14 w 1319"/>
              <a:gd name="T53" fmla="*/ 149 h 237"/>
              <a:gd name="T54" fmla="*/ 350 w 1319"/>
              <a:gd name="T55" fmla="*/ 42 h 237"/>
              <a:gd name="T56" fmla="*/ 774 w 1319"/>
              <a:gd name="T57" fmla="*/ 16 h 237"/>
              <a:gd name="T58" fmla="*/ 1123 w 1319"/>
              <a:gd name="T59" fmla="*/ 36 h 237"/>
              <a:gd name="T60" fmla="*/ 1130 w 1319"/>
              <a:gd name="T61" fmla="*/ 38 h 237"/>
              <a:gd name="T62" fmla="*/ 1137 w 1319"/>
              <a:gd name="T63" fmla="*/ 38 h 237"/>
              <a:gd name="T64" fmla="*/ 1144 w 1319"/>
              <a:gd name="T65" fmla="*/ 33 h 237"/>
              <a:gd name="T66" fmla="*/ 1143 w 1319"/>
              <a:gd name="T67" fmla="*/ 25 h 237"/>
              <a:gd name="T68" fmla="*/ 1137 w 1319"/>
              <a:gd name="T69" fmla="*/ 20 h 237"/>
              <a:gd name="T70" fmla="*/ 1131 w 1319"/>
              <a:gd name="T71" fmla="*/ 19 h 237"/>
              <a:gd name="T72" fmla="*/ 1122 w 1319"/>
              <a:gd name="T73" fmla="*/ 19 h 237"/>
              <a:gd name="T74" fmla="*/ 920 w 1319"/>
              <a:gd name="T75" fmla="*/ 2 h 237"/>
              <a:gd name="T76" fmla="*/ 750 w 1319"/>
              <a:gd name="T77" fmla="*/ 1 h 237"/>
              <a:gd name="T78" fmla="*/ 385 w 1319"/>
              <a:gd name="T79" fmla="*/ 23 h 237"/>
              <a:gd name="T80" fmla="*/ 65 w 1319"/>
              <a:gd name="T81" fmla="*/ 94 h 237"/>
              <a:gd name="T82" fmla="*/ 7 w 1319"/>
              <a:gd name="T83" fmla="*/ 168 h 237"/>
              <a:gd name="T84" fmla="*/ 158 w 1319"/>
              <a:gd name="T85" fmla="*/ 212 h 237"/>
              <a:gd name="T86" fmla="*/ 992 w 1319"/>
              <a:gd name="T87" fmla="*/ 223 h 237"/>
              <a:gd name="T88" fmla="*/ 1284 w 1319"/>
              <a:gd name="T89" fmla="*/ 161 h 237"/>
              <a:gd name="T90" fmla="*/ 1319 w 1319"/>
              <a:gd name="T91" fmla="*/ 126 h 237"/>
              <a:gd name="T92" fmla="*/ 985 w 1319"/>
              <a:gd name="T93" fmla="*/ 52 h 237"/>
              <a:gd name="T94" fmla="*/ 688 w 1319"/>
              <a:gd name="T95" fmla="*/ 44 h 237"/>
              <a:gd name="T96" fmla="*/ 1041 w 1319"/>
              <a:gd name="T97" fmla="*/ 46 h 237"/>
              <a:gd name="T98" fmla="*/ 688 w 1319"/>
              <a:gd name="T99" fmla="*/ 45 h 237"/>
              <a:gd name="T100" fmla="*/ 1270 w 1319"/>
              <a:gd name="T101" fmla="*/ 96 h 237"/>
              <a:gd name="T102" fmla="*/ 688 w 1319"/>
              <a:gd name="T103" fmla="*/ 46 h 237"/>
              <a:gd name="T104" fmla="*/ 769 w 1319"/>
              <a:gd name="T105" fmla="*/ 37 h 237"/>
              <a:gd name="T106" fmla="*/ 926 w 1319"/>
              <a:gd name="T107" fmla="*/ 46 h 237"/>
              <a:gd name="T108" fmla="*/ 986 w 1319"/>
              <a:gd name="T109" fmla="*/ 52 h 237"/>
              <a:gd name="T110" fmla="*/ 687 w 1319"/>
              <a:gd name="T111" fmla="*/ 41 h 237"/>
              <a:gd name="T112" fmla="*/ 689 w 1319"/>
              <a:gd name="T113" fmla="*/ 38 h 237"/>
              <a:gd name="T114" fmla="*/ 689 w 1319"/>
              <a:gd name="T115" fmla="*/ 45 h 237"/>
              <a:gd name="T116" fmla="*/ 688 w 1319"/>
              <a:gd name="T117" fmla="*/ 41 h 237"/>
              <a:gd name="T118" fmla="*/ 689 w 1319"/>
              <a:gd name="T119" fmla="*/ 41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319" h="237">
                <a:moveTo>
                  <a:pt x="686" y="40"/>
                </a:move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5" y="40"/>
                  <a:pt x="684" y="40"/>
                </a:cubicBezTo>
                <a:cubicBezTo>
                  <a:pt x="684" y="40"/>
                  <a:pt x="684" y="40"/>
                  <a:pt x="684" y="40"/>
                </a:cubicBezTo>
                <a:cubicBezTo>
                  <a:pt x="684" y="40"/>
                  <a:pt x="684" y="40"/>
                  <a:pt x="683" y="40"/>
                </a:cubicBezTo>
                <a:cubicBezTo>
                  <a:pt x="684" y="39"/>
                  <a:pt x="685" y="40"/>
                  <a:pt x="685" y="39"/>
                </a:cubicBezTo>
                <a:cubicBezTo>
                  <a:pt x="685" y="39"/>
                  <a:pt x="685" y="39"/>
                  <a:pt x="685" y="39"/>
                </a:cubicBezTo>
                <a:cubicBezTo>
                  <a:pt x="686" y="39"/>
                  <a:pt x="687" y="39"/>
                  <a:pt x="688" y="39"/>
                </a:cubicBezTo>
                <a:cubicBezTo>
                  <a:pt x="687" y="40"/>
                  <a:pt x="686" y="39"/>
                  <a:pt x="686" y="40"/>
                </a:cubicBezTo>
                <a:close/>
                <a:moveTo>
                  <a:pt x="684" y="48"/>
                </a:moveTo>
                <a:cubicBezTo>
                  <a:pt x="685" y="48"/>
                  <a:pt x="685" y="48"/>
                  <a:pt x="685" y="48"/>
                </a:cubicBezTo>
                <a:cubicBezTo>
                  <a:pt x="685" y="48"/>
                  <a:pt x="684" y="48"/>
                  <a:pt x="684" y="4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ubicBezTo>
                  <a:pt x="685" y="46"/>
                  <a:pt x="685" y="46"/>
                  <a:pt x="685" y="46"/>
                </a:cubicBezTo>
                <a:close/>
                <a:moveTo>
                  <a:pt x="686" y="40"/>
                </a:moveTo>
                <a:cubicBezTo>
                  <a:pt x="686" y="40"/>
                  <a:pt x="687" y="40"/>
                  <a:pt x="687" y="40"/>
                </a:cubicBez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6" y="40"/>
                  <a:pt x="686" y="40"/>
                </a:cubicBezTo>
                <a:close/>
                <a:moveTo>
                  <a:pt x="686" y="43"/>
                </a:moveTo>
                <a:cubicBezTo>
                  <a:pt x="686" y="44"/>
                  <a:pt x="686" y="43"/>
                  <a:pt x="686" y="43"/>
                </a:cubicBezTo>
                <a:close/>
                <a:moveTo>
                  <a:pt x="689" y="38"/>
                </a:moveTo>
                <a:cubicBezTo>
                  <a:pt x="688" y="38"/>
                  <a:pt x="688" y="38"/>
                  <a:pt x="688" y="39"/>
                </a:cubicBezTo>
                <a:cubicBezTo>
                  <a:pt x="688" y="39"/>
                  <a:pt x="689" y="39"/>
                  <a:pt x="689" y="3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lose/>
                <a:moveTo>
                  <a:pt x="685" y="45"/>
                </a:moveTo>
                <a:cubicBezTo>
                  <a:pt x="685" y="45"/>
                  <a:pt x="685" y="45"/>
                  <a:pt x="685" y="45"/>
                </a:cubicBezTo>
                <a:cubicBezTo>
                  <a:pt x="685" y="45"/>
                  <a:pt x="685" y="45"/>
                  <a:pt x="685" y="45"/>
                </a:cubicBezTo>
                <a:close/>
                <a:moveTo>
                  <a:pt x="1030" y="43"/>
                </a:moveTo>
                <a:cubicBezTo>
                  <a:pt x="1023" y="42"/>
                  <a:pt x="1012" y="41"/>
                  <a:pt x="1009" y="41"/>
                </a:cubicBezTo>
                <a:cubicBezTo>
                  <a:pt x="1019" y="42"/>
                  <a:pt x="1026" y="43"/>
                  <a:pt x="1030" y="43"/>
                </a:cubicBezTo>
                <a:close/>
                <a:moveTo>
                  <a:pt x="1122" y="54"/>
                </a:moveTo>
                <a:cubicBezTo>
                  <a:pt x="1109" y="53"/>
                  <a:pt x="1109" y="53"/>
                  <a:pt x="1109" y="53"/>
                </a:cubicBezTo>
                <a:cubicBezTo>
                  <a:pt x="1108" y="53"/>
                  <a:pt x="1118" y="54"/>
                  <a:pt x="1122" y="54"/>
                </a:cubicBezTo>
                <a:close/>
                <a:moveTo>
                  <a:pt x="1319" y="126"/>
                </a:moveTo>
                <a:cubicBezTo>
                  <a:pt x="1319" y="125"/>
                  <a:pt x="1319" y="125"/>
                  <a:pt x="1319" y="125"/>
                </a:cubicBezTo>
                <a:cubicBezTo>
                  <a:pt x="1319" y="124"/>
                  <a:pt x="1319" y="124"/>
                  <a:pt x="1319" y="124"/>
                </a:cubicBezTo>
                <a:cubicBezTo>
                  <a:pt x="1319" y="118"/>
                  <a:pt x="1316" y="112"/>
                  <a:pt x="1313" y="108"/>
                </a:cubicBezTo>
                <a:cubicBezTo>
                  <a:pt x="1309" y="103"/>
                  <a:pt x="1305" y="100"/>
                  <a:pt x="1301" y="97"/>
                </a:cubicBezTo>
                <a:cubicBezTo>
                  <a:pt x="1293" y="91"/>
                  <a:pt x="1285" y="88"/>
                  <a:pt x="1279" y="86"/>
                </a:cubicBezTo>
                <a:cubicBezTo>
                  <a:pt x="1280" y="86"/>
                  <a:pt x="1280" y="86"/>
                  <a:pt x="1278" y="85"/>
                </a:cubicBezTo>
                <a:cubicBezTo>
                  <a:pt x="1272" y="83"/>
                  <a:pt x="1269" y="82"/>
                  <a:pt x="1262" y="80"/>
                </a:cubicBezTo>
                <a:cubicBezTo>
                  <a:pt x="1239" y="73"/>
                  <a:pt x="1219" y="70"/>
                  <a:pt x="1199" y="67"/>
                </a:cubicBezTo>
                <a:cubicBezTo>
                  <a:pt x="1180" y="64"/>
                  <a:pt x="1162" y="61"/>
                  <a:pt x="1142" y="58"/>
                </a:cubicBezTo>
                <a:cubicBezTo>
                  <a:pt x="1137" y="58"/>
                  <a:pt x="1123" y="55"/>
                  <a:pt x="1119" y="55"/>
                </a:cubicBezTo>
                <a:cubicBezTo>
                  <a:pt x="1126" y="56"/>
                  <a:pt x="1135" y="57"/>
                  <a:pt x="1134" y="57"/>
                </a:cubicBezTo>
                <a:cubicBezTo>
                  <a:pt x="1122" y="56"/>
                  <a:pt x="1106" y="54"/>
                  <a:pt x="1098" y="53"/>
                </a:cubicBezTo>
                <a:cubicBezTo>
                  <a:pt x="1083" y="51"/>
                  <a:pt x="1076" y="50"/>
                  <a:pt x="1062" y="49"/>
                </a:cubicBezTo>
                <a:cubicBezTo>
                  <a:pt x="1059" y="48"/>
                  <a:pt x="1065" y="49"/>
                  <a:pt x="1058" y="48"/>
                </a:cubicBezTo>
                <a:cubicBezTo>
                  <a:pt x="1037" y="46"/>
                  <a:pt x="1027" y="45"/>
                  <a:pt x="1008" y="43"/>
                </a:cubicBezTo>
                <a:cubicBezTo>
                  <a:pt x="1003" y="43"/>
                  <a:pt x="980" y="41"/>
                  <a:pt x="974" y="41"/>
                </a:cubicBezTo>
                <a:cubicBezTo>
                  <a:pt x="968" y="40"/>
                  <a:pt x="980" y="41"/>
                  <a:pt x="975" y="41"/>
                </a:cubicBezTo>
                <a:cubicBezTo>
                  <a:pt x="927" y="38"/>
                  <a:pt x="927" y="38"/>
                  <a:pt x="927" y="38"/>
                </a:cubicBezTo>
                <a:cubicBezTo>
                  <a:pt x="923" y="38"/>
                  <a:pt x="920" y="38"/>
                  <a:pt x="914" y="38"/>
                </a:cubicBezTo>
                <a:cubicBezTo>
                  <a:pt x="909" y="37"/>
                  <a:pt x="915" y="37"/>
                  <a:pt x="908" y="37"/>
                </a:cubicBezTo>
                <a:cubicBezTo>
                  <a:pt x="902" y="37"/>
                  <a:pt x="913" y="38"/>
                  <a:pt x="912" y="38"/>
                </a:cubicBezTo>
                <a:cubicBezTo>
                  <a:pt x="903" y="37"/>
                  <a:pt x="905" y="38"/>
                  <a:pt x="900" y="38"/>
                </a:cubicBezTo>
                <a:cubicBezTo>
                  <a:pt x="888" y="37"/>
                  <a:pt x="880" y="37"/>
                  <a:pt x="869" y="37"/>
                </a:cubicBezTo>
                <a:cubicBezTo>
                  <a:pt x="835" y="36"/>
                  <a:pt x="835" y="36"/>
                  <a:pt x="835" y="36"/>
                </a:cubicBezTo>
                <a:cubicBezTo>
                  <a:pt x="811" y="36"/>
                  <a:pt x="811" y="36"/>
                  <a:pt x="811" y="36"/>
                </a:cubicBezTo>
                <a:cubicBezTo>
                  <a:pt x="786" y="36"/>
                  <a:pt x="786" y="36"/>
                  <a:pt x="786" y="36"/>
                </a:cubicBezTo>
                <a:cubicBezTo>
                  <a:pt x="781" y="36"/>
                  <a:pt x="790" y="36"/>
                  <a:pt x="782" y="36"/>
                </a:cubicBezTo>
                <a:cubicBezTo>
                  <a:pt x="749" y="36"/>
                  <a:pt x="716" y="37"/>
                  <a:pt x="692" y="38"/>
                </a:cubicBezTo>
                <a:cubicBezTo>
                  <a:pt x="729" y="36"/>
                  <a:pt x="757" y="36"/>
                  <a:pt x="790" y="36"/>
                </a:cubicBezTo>
                <a:cubicBezTo>
                  <a:pt x="795" y="36"/>
                  <a:pt x="804" y="36"/>
                  <a:pt x="809" y="36"/>
                </a:cubicBezTo>
                <a:cubicBezTo>
                  <a:pt x="811" y="36"/>
                  <a:pt x="804" y="36"/>
                  <a:pt x="811" y="36"/>
                </a:cubicBezTo>
                <a:cubicBezTo>
                  <a:pt x="818" y="36"/>
                  <a:pt x="818" y="36"/>
                  <a:pt x="818" y="36"/>
                </a:cubicBezTo>
                <a:cubicBezTo>
                  <a:pt x="814" y="36"/>
                  <a:pt x="821" y="36"/>
                  <a:pt x="823" y="37"/>
                </a:cubicBezTo>
                <a:cubicBezTo>
                  <a:pt x="851" y="37"/>
                  <a:pt x="873" y="37"/>
                  <a:pt x="898" y="38"/>
                </a:cubicBezTo>
                <a:cubicBezTo>
                  <a:pt x="902" y="38"/>
                  <a:pt x="894" y="38"/>
                  <a:pt x="900" y="38"/>
                </a:cubicBezTo>
                <a:cubicBezTo>
                  <a:pt x="927" y="39"/>
                  <a:pt x="927" y="39"/>
                  <a:pt x="927" y="39"/>
                </a:cubicBezTo>
                <a:cubicBezTo>
                  <a:pt x="930" y="40"/>
                  <a:pt x="937" y="40"/>
                  <a:pt x="933" y="40"/>
                </a:cubicBezTo>
                <a:cubicBezTo>
                  <a:pt x="901" y="38"/>
                  <a:pt x="856" y="37"/>
                  <a:pt x="817" y="37"/>
                </a:cubicBezTo>
                <a:cubicBezTo>
                  <a:pt x="806" y="37"/>
                  <a:pt x="793" y="37"/>
                  <a:pt x="787" y="37"/>
                </a:cubicBezTo>
                <a:cubicBezTo>
                  <a:pt x="804" y="37"/>
                  <a:pt x="818" y="37"/>
                  <a:pt x="833" y="38"/>
                </a:cubicBezTo>
                <a:cubicBezTo>
                  <a:pt x="853" y="38"/>
                  <a:pt x="874" y="38"/>
                  <a:pt x="893" y="39"/>
                </a:cubicBezTo>
                <a:cubicBezTo>
                  <a:pt x="906" y="40"/>
                  <a:pt x="906" y="40"/>
                  <a:pt x="906" y="40"/>
                </a:cubicBezTo>
                <a:cubicBezTo>
                  <a:pt x="920" y="40"/>
                  <a:pt x="920" y="40"/>
                  <a:pt x="920" y="40"/>
                </a:cubicBezTo>
                <a:cubicBezTo>
                  <a:pt x="929" y="41"/>
                  <a:pt x="929" y="41"/>
                  <a:pt x="929" y="41"/>
                </a:cubicBezTo>
                <a:cubicBezTo>
                  <a:pt x="937" y="41"/>
                  <a:pt x="944" y="41"/>
                  <a:pt x="953" y="42"/>
                </a:cubicBezTo>
                <a:cubicBezTo>
                  <a:pt x="968" y="43"/>
                  <a:pt x="983" y="44"/>
                  <a:pt x="999" y="46"/>
                </a:cubicBezTo>
                <a:cubicBezTo>
                  <a:pt x="1002" y="46"/>
                  <a:pt x="1001" y="46"/>
                  <a:pt x="997" y="46"/>
                </a:cubicBezTo>
                <a:cubicBezTo>
                  <a:pt x="977" y="44"/>
                  <a:pt x="974" y="44"/>
                  <a:pt x="954" y="43"/>
                </a:cubicBezTo>
                <a:cubicBezTo>
                  <a:pt x="956" y="43"/>
                  <a:pt x="958" y="43"/>
                  <a:pt x="957" y="43"/>
                </a:cubicBezTo>
                <a:cubicBezTo>
                  <a:pt x="951" y="43"/>
                  <a:pt x="949" y="42"/>
                  <a:pt x="945" y="42"/>
                </a:cubicBezTo>
                <a:cubicBezTo>
                  <a:pt x="960" y="43"/>
                  <a:pt x="958" y="43"/>
                  <a:pt x="953" y="43"/>
                </a:cubicBezTo>
                <a:cubicBezTo>
                  <a:pt x="916" y="41"/>
                  <a:pt x="870" y="39"/>
                  <a:pt x="840" y="39"/>
                </a:cubicBezTo>
                <a:cubicBezTo>
                  <a:pt x="836" y="39"/>
                  <a:pt x="834" y="39"/>
                  <a:pt x="829" y="39"/>
                </a:cubicBezTo>
                <a:cubicBezTo>
                  <a:pt x="794" y="38"/>
                  <a:pt x="755" y="38"/>
                  <a:pt x="718" y="40"/>
                </a:cubicBezTo>
                <a:cubicBezTo>
                  <a:pt x="761" y="39"/>
                  <a:pt x="805" y="38"/>
                  <a:pt x="854" y="39"/>
                </a:cubicBezTo>
                <a:cubicBezTo>
                  <a:pt x="856" y="39"/>
                  <a:pt x="854" y="39"/>
                  <a:pt x="859" y="40"/>
                </a:cubicBezTo>
                <a:cubicBezTo>
                  <a:pt x="880" y="40"/>
                  <a:pt x="904" y="41"/>
                  <a:pt x="920" y="42"/>
                </a:cubicBezTo>
                <a:cubicBezTo>
                  <a:pt x="941" y="44"/>
                  <a:pt x="941" y="44"/>
                  <a:pt x="941" y="44"/>
                </a:cubicBezTo>
                <a:cubicBezTo>
                  <a:pt x="993" y="47"/>
                  <a:pt x="1030" y="51"/>
                  <a:pt x="1079" y="57"/>
                </a:cubicBezTo>
                <a:cubicBezTo>
                  <a:pt x="1079" y="57"/>
                  <a:pt x="1082" y="57"/>
                  <a:pt x="1084" y="57"/>
                </a:cubicBezTo>
                <a:cubicBezTo>
                  <a:pt x="1073" y="57"/>
                  <a:pt x="1073" y="57"/>
                  <a:pt x="1073" y="57"/>
                </a:cubicBezTo>
                <a:cubicBezTo>
                  <a:pt x="1049" y="54"/>
                  <a:pt x="1049" y="54"/>
                  <a:pt x="1049" y="54"/>
                </a:cubicBezTo>
                <a:cubicBezTo>
                  <a:pt x="1008" y="50"/>
                  <a:pt x="950" y="45"/>
                  <a:pt x="898" y="43"/>
                </a:cubicBezTo>
                <a:cubicBezTo>
                  <a:pt x="892" y="43"/>
                  <a:pt x="897" y="43"/>
                  <a:pt x="901" y="44"/>
                </a:cubicBezTo>
                <a:cubicBezTo>
                  <a:pt x="926" y="45"/>
                  <a:pt x="948" y="46"/>
                  <a:pt x="975" y="48"/>
                </a:cubicBezTo>
                <a:cubicBezTo>
                  <a:pt x="984" y="50"/>
                  <a:pt x="974" y="49"/>
                  <a:pt x="954" y="48"/>
                </a:cubicBezTo>
                <a:cubicBezTo>
                  <a:pt x="937" y="47"/>
                  <a:pt x="914" y="45"/>
                  <a:pt x="893" y="45"/>
                </a:cubicBezTo>
                <a:cubicBezTo>
                  <a:pt x="871" y="44"/>
                  <a:pt x="851" y="43"/>
                  <a:pt x="841" y="43"/>
                </a:cubicBezTo>
                <a:cubicBezTo>
                  <a:pt x="791" y="42"/>
                  <a:pt x="742" y="43"/>
                  <a:pt x="693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8" y="45"/>
                  <a:pt x="688" y="45"/>
                  <a:pt x="688" y="45"/>
                </a:cubicBezTo>
                <a:cubicBezTo>
                  <a:pt x="686" y="45"/>
                  <a:pt x="686" y="45"/>
                  <a:pt x="686" y="45"/>
                </a:cubicBezTo>
                <a:cubicBezTo>
                  <a:pt x="686" y="45"/>
                  <a:pt x="687" y="45"/>
                  <a:pt x="688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92" y="45"/>
                  <a:pt x="692" y="45"/>
                  <a:pt x="692" y="45"/>
                </a:cubicBezTo>
                <a:cubicBezTo>
                  <a:pt x="701" y="45"/>
                  <a:pt x="701" y="45"/>
                  <a:pt x="701" y="45"/>
                </a:cubicBezTo>
                <a:cubicBezTo>
                  <a:pt x="701" y="45"/>
                  <a:pt x="703" y="44"/>
                  <a:pt x="707" y="44"/>
                </a:cubicBezTo>
                <a:cubicBezTo>
                  <a:pt x="756" y="43"/>
                  <a:pt x="811" y="43"/>
                  <a:pt x="855" y="43"/>
                </a:cubicBezTo>
                <a:cubicBezTo>
                  <a:pt x="873" y="44"/>
                  <a:pt x="908" y="45"/>
                  <a:pt x="926" y="47"/>
                </a:cubicBezTo>
                <a:cubicBezTo>
                  <a:pt x="922" y="47"/>
                  <a:pt x="907" y="46"/>
                  <a:pt x="888" y="46"/>
                </a:cubicBezTo>
                <a:cubicBezTo>
                  <a:pt x="907" y="46"/>
                  <a:pt x="925" y="48"/>
                  <a:pt x="941" y="49"/>
                </a:cubicBezTo>
                <a:cubicBezTo>
                  <a:pt x="955" y="49"/>
                  <a:pt x="978" y="51"/>
                  <a:pt x="985" y="52"/>
                </a:cubicBezTo>
                <a:cubicBezTo>
                  <a:pt x="986" y="52"/>
                  <a:pt x="984" y="52"/>
                  <a:pt x="985" y="52"/>
                </a:cubicBezTo>
                <a:cubicBezTo>
                  <a:pt x="986" y="52"/>
                  <a:pt x="996" y="53"/>
                  <a:pt x="997" y="53"/>
                </a:cubicBezTo>
                <a:cubicBezTo>
                  <a:pt x="1004" y="53"/>
                  <a:pt x="1003" y="53"/>
                  <a:pt x="1011" y="54"/>
                </a:cubicBezTo>
                <a:cubicBezTo>
                  <a:pt x="1022" y="55"/>
                  <a:pt x="1022" y="55"/>
                  <a:pt x="1029" y="56"/>
                </a:cubicBezTo>
                <a:cubicBezTo>
                  <a:pt x="1067" y="59"/>
                  <a:pt x="1104" y="64"/>
                  <a:pt x="1142" y="69"/>
                </a:cubicBezTo>
                <a:cubicBezTo>
                  <a:pt x="1154" y="71"/>
                  <a:pt x="1154" y="71"/>
                  <a:pt x="1154" y="71"/>
                </a:cubicBezTo>
                <a:cubicBezTo>
                  <a:pt x="1158" y="72"/>
                  <a:pt x="1155" y="72"/>
                  <a:pt x="1159" y="72"/>
                </a:cubicBezTo>
                <a:cubicBezTo>
                  <a:pt x="1162" y="73"/>
                  <a:pt x="1161" y="72"/>
                  <a:pt x="1165" y="73"/>
                </a:cubicBezTo>
                <a:cubicBezTo>
                  <a:pt x="1179" y="75"/>
                  <a:pt x="1196" y="78"/>
                  <a:pt x="1211" y="81"/>
                </a:cubicBezTo>
                <a:cubicBezTo>
                  <a:pt x="1229" y="84"/>
                  <a:pt x="1249" y="88"/>
                  <a:pt x="1267" y="94"/>
                </a:cubicBezTo>
                <a:cubicBezTo>
                  <a:pt x="1275" y="97"/>
                  <a:pt x="1284" y="101"/>
                  <a:pt x="1291" y="105"/>
                </a:cubicBezTo>
                <a:cubicBezTo>
                  <a:pt x="1298" y="109"/>
                  <a:pt x="1303" y="114"/>
                  <a:pt x="1305" y="119"/>
                </a:cubicBezTo>
                <a:cubicBezTo>
                  <a:pt x="1306" y="122"/>
                  <a:pt x="1306" y="121"/>
                  <a:pt x="1306" y="121"/>
                </a:cubicBezTo>
                <a:cubicBezTo>
                  <a:pt x="1306" y="121"/>
                  <a:pt x="1306" y="121"/>
                  <a:pt x="1307" y="124"/>
                </a:cubicBezTo>
                <a:cubicBezTo>
                  <a:pt x="1307" y="125"/>
                  <a:pt x="1307" y="126"/>
                  <a:pt x="1307" y="126"/>
                </a:cubicBezTo>
                <a:cubicBezTo>
                  <a:pt x="1307" y="127"/>
                  <a:pt x="1306" y="127"/>
                  <a:pt x="1306" y="128"/>
                </a:cubicBezTo>
                <a:cubicBezTo>
                  <a:pt x="1304" y="130"/>
                  <a:pt x="1302" y="132"/>
                  <a:pt x="1300" y="134"/>
                </a:cubicBezTo>
                <a:cubicBezTo>
                  <a:pt x="1296" y="138"/>
                  <a:pt x="1291" y="142"/>
                  <a:pt x="1285" y="145"/>
                </a:cubicBezTo>
                <a:cubicBezTo>
                  <a:pt x="1274" y="152"/>
                  <a:pt x="1262" y="158"/>
                  <a:pt x="1250" y="163"/>
                </a:cubicBezTo>
                <a:cubicBezTo>
                  <a:pt x="1247" y="164"/>
                  <a:pt x="1244" y="165"/>
                  <a:pt x="1241" y="166"/>
                </a:cubicBezTo>
                <a:cubicBezTo>
                  <a:pt x="1231" y="169"/>
                  <a:pt x="1231" y="169"/>
                  <a:pt x="1231" y="169"/>
                </a:cubicBezTo>
                <a:cubicBezTo>
                  <a:pt x="1224" y="171"/>
                  <a:pt x="1218" y="173"/>
                  <a:pt x="1211" y="175"/>
                </a:cubicBezTo>
                <a:cubicBezTo>
                  <a:pt x="1198" y="178"/>
                  <a:pt x="1184" y="182"/>
                  <a:pt x="1171" y="185"/>
                </a:cubicBezTo>
                <a:cubicBezTo>
                  <a:pt x="1167" y="186"/>
                  <a:pt x="1170" y="185"/>
                  <a:pt x="1164" y="186"/>
                </a:cubicBezTo>
                <a:cubicBezTo>
                  <a:pt x="1156" y="188"/>
                  <a:pt x="1158" y="188"/>
                  <a:pt x="1152" y="189"/>
                </a:cubicBezTo>
                <a:cubicBezTo>
                  <a:pt x="1147" y="190"/>
                  <a:pt x="1144" y="191"/>
                  <a:pt x="1141" y="191"/>
                </a:cubicBezTo>
                <a:cubicBezTo>
                  <a:pt x="1110" y="197"/>
                  <a:pt x="1078" y="201"/>
                  <a:pt x="1045" y="205"/>
                </a:cubicBezTo>
                <a:cubicBezTo>
                  <a:pt x="1013" y="208"/>
                  <a:pt x="980" y="210"/>
                  <a:pt x="947" y="213"/>
                </a:cubicBezTo>
                <a:cubicBezTo>
                  <a:pt x="885" y="217"/>
                  <a:pt x="823" y="220"/>
                  <a:pt x="765" y="221"/>
                </a:cubicBezTo>
                <a:cubicBezTo>
                  <a:pt x="719" y="222"/>
                  <a:pt x="675" y="223"/>
                  <a:pt x="633" y="222"/>
                </a:cubicBezTo>
                <a:cubicBezTo>
                  <a:pt x="578" y="222"/>
                  <a:pt x="530" y="221"/>
                  <a:pt x="478" y="219"/>
                </a:cubicBezTo>
                <a:cubicBezTo>
                  <a:pt x="441" y="218"/>
                  <a:pt x="400" y="216"/>
                  <a:pt x="368" y="214"/>
                </a:cubicBezTo>
                <a:cubicBezTo>
                  <a:pt x="350" y="214"/>
                  <a:pt x="350" y="214"/>
                  <a:pt x="350" y="214"/>
                </a:cubicBezTo>
                <a:cubicBezTo>
                  <a:pt x="321" y="212"/>
                  <a:pt x="321" y="212"/>
                  <a:pt x="321" y="212"/>
                </a:cubicBezTo>
                <a:cubicBezTo>
                  <a:pt x="296" y="210"/>
                  <a:pt x="270" y="209"/>
                  <a:pt x="244" y="206"/>
                </a:cubicBezTo>
                <a:cubicBezTo>
                  <a:pt x="215" y="204"/>
                  <a:pt x="188" y="201"/>
                  <a:pt x="160" y="198"/>
                </a:cubicBezTo>
                <a:cubicBezTo>
                  <a:pt x="144" y="196"/>
                  <a:pt x="129" y="194"/>
                  <a:pt x="114" y="191"/>
                </a:cubicBezTo>
                <a:cubicBezTo>
                  <a:pt x="103" y="189"/>
                  <a:pt x="93" y="187"/>
                  <a:pt x="82" y="185"/>
                </a:cubicBezTo>
                <a:cubicBezTo>
                  <a:pt x="68" y="182"/>
                  <a:pt x="53" y="178"/>
                  <a:pt x="40" y="172"/>
                </a:cubicBezTo>
                <a:cubicBezTo>
                  <a:pt x="33" y="170"/>
                  <a:pt x="26" y="166"/>
                  <a:pt x="22" y="163"/>
                </a:cubicBezTo>
                <a:cubicBezTo>
                  <a:pt x="17" y="159"/>
                  <a:pt x="14" y="154"/>
                  <a:pt x="14" y="149"/>
                </a:cubicBezTo>
                <a:cubicBezTo>
                  <a:pt x="14" y="144"/>
                  <a:pt x="19" y="137"/>
                  <a:pt x="26" y="131"/>
                </a:cubicBezTo>
                <a:cubicBezTo>
                  <a:pt x="33" y="126"/>
                  <a:pt x="41" y="121"/>
                  <a:pt x="50" y="117"/>
                </a:cubicBezTo>
                <a:cubicBezTo>
                  <a:pt x="67" y="108"/>
                  <a:pt x="85" y="101"/>
                  <a:pt x="103" y="95"/>
                </a:cubicBezTo>
                <a:cubicBezTo>
                  <a:pt x="144" y="82"/>
                  <a:pt x="195" y="70"/>
                  <a:pt x="235" y="61"/>
                </a:cubicBezTo>
                <a:cubicBezTo>
                  <a:pt x="268" y="55"/>
                  <a:pt x="302" y="49"/>
                  <a:pt x="340" y="44"/>
                </a:cubicBezTo>
                <a:cubicBezTo>
                  <a:pt x="350" y="42"/>
                  <a:pt x="350" y="42"/>
                  <a:pt x="350" y="42"/>
                </a:cubicBezTo>
                <a:cubicBezTo>
                  <a:pt x="407" y="35"/>
                  <a:pt x="471" y="28"/>
                  <a:pt x="517" y="25"/>
                </a:cubicBezTo>
                <a:cubicBezTo>
                  <a:pt x="534" y="24"/>
                  <a:pt x="549" y="23"/>
                  <a:pt x="565" y="22"/>
                </a:cubicBezTo>
                <a:cubicBezTo>
                  <a:pt x="583" y="21"/>
                  <a:pt x="599" y="20"/>
                  <a:pt x="616" y="19"/>
                </a:cubicBezTo>
                <a:cubicBezTo>
                  <a:pt x="632" y="19"/>
                  <a:pt x="632" y="19"/>
                  <a:pt x="632" y="19"/>
                </a:cubicBezTo>
                <a:cubicBezTo>
                  <a:pt x="649" y="18"/>
                  <a:pt x="666" y="17"/>
                  <a:pt x="684" y="17"/>
                </a:cubicBezTo>
                <a:cubicBezTo>
                  <a:pt x="712" y="16"/>
                  <a:pt x="742" y="16"/>
                  <a:pt x="774" y="16"/>
                </a:cubicBezTo>
                <a:cubicBezTo>
                  <a:pt x="799" y="16"/>
                  <a:pt x="836" y="16"/>
                  <a:pt x="864" y="16"/>
                </a:cubicBezTo>
                <a:cubicBezTo>
                  <a:pt x="912" y="18"/>
                  <a:pt x="961" y="19"/>
                  <a:pt x="1010" y="23"/>
                </a:cubicBezTo>
                <a:cubicBezTo>
                  <a:pt x="1026" y="24"/>
                  <a:pt x="1041" y="26"/>
                  <a:pt x="1058" y="27"/>
                </a:cubicBezTo>
                <a:cubicBezTo>
                  <a:pt x="1075" y="29"/>
                  <a:pt x="1096" y="31"/>
                  <a:pt x="1117" y="35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4" y="36"/>
                  <a:pt x="1124" y="36"/>
                  <a:pt x="1124" y="36"/>
                </a:cubicBezTo>
                <a:cubicBezTo>
                  <a:pt x="1125" y="36"/>
                  <a:pt x="1125" y="36"/>
                  <a:pt x="1125" y="36"/>
                </a:cubicBezTo>
                <a:cubicBezTo>
                  <a:pt x="1125" y="36"/>
                  <a:pt x="1127" y="36"/>
                  <a:pt x="1127" y="37"/>
                </a:cubicBezTo>
                <a:cubicBezTo>
                  <a:pt x="1127" y="38"/>
                  <a:pt x="1128" y="36"/>
                  <a:pt x="1129" y="37"/>
                </a:cubicBezTo>
                <a:cubicBezTo>
                  <a:pt x="1129" y="37"/>
                  <a:pt x="1129" y="37"/>
                  <a:pt x="1129" y="38"/>
                </a:cubicBezTo>
                <a:cubicBezTo>
                  <a:pt x="1129" y="38"/>
                  <a:pt x="1129" y="38"/>
                  <a:pt x="1130" y="38"/>
                </a:cubicBezTo>
                <a:cubicBezTo>
                  <a:pt x="1130" y="38"/>
                  <a:pt x="1130" y="39"/>
                  <a:pt x="1131" y="39"/>
                </a:cubicBezTo>
                <a:cubicBezTo>
                  <a:pt x="1131" y="39"/>
                  <a:pt x="1131" y="39"/>
                  <a:pt x="1131" y="39"/>
                </a:cubicBezTo>
                <a:cubicBezTo>
                  <a:pt x="1132" y="39"/>
                  <a:pt x="1132" y="39"/>
                  <a:pt x="1133" y="39"/>
                </a:cubicBezTo>
                <a:cubicBezTo>
                  <a:pt x="1133" y="39"/>
                  <a:pt x="1134" y="39"/>
                  <a:pt x="1134" y="39"/>
                </a:cubicBezTo>
                <a:cubicBezTo>
                  <a:pt x="1135" y="39"/>
                  <a:pt x="1135" y="39"/>
                  <a:pt x="1135" y="39"/>
                </a:cubicBezTo>
                <a:cubicBezTo>
                  <a:pt x="1136" y="39"/>
                  <a:pt x="1136" y="39"/>
                  <a:pt x="1137" y="38"/>
                </a:cubicBezTo>
                <a:cubicBezTo>
                  <a:pt x="1137" y="38"/>
                  <a:pt x="1138" y="38"/>
                  <a:pt x="1138" y="38"/>
                </a:cubicBezTo>
                <a:cubicBezTo>
                  <a:pt x="1138" y="38"/>
                  <a:pt x="1139" y="38"/>
                  <a:pt x="1139" y="38"/>
                </a:cubicBezTo>
                <a:cubicBezTo>
                  <a:pt x="1140" y="37"/>
                  <a:pt x="1141" y="36"/>
                  <a:pt x="1142" y="36"/>
                </a:cubicBezTo>
                <a:cubicBezTo>
                  <a:pt x="1142" y="36"/>
                  <a:pt x="1142" y="35"/>
                  <a:pt x="1143" y="35"/>
                </a:cubicBezTo>
                <a:cubicBezTo>
                  <a:pt x="1143" y="35"/>
                  <a:pt x="1143" y="35"/>
                  <a:pt x="1143" y="35"/>
                </a:cubicBezTo>
                <a:cubicBezTo>
                  <a:pt x="1143" y="34"/>
                  <a:pt x="1143" y="33"/>
                  <a:pt x="1144" y="33"/>
                </a:cubicBezTo>
                <a:cubicBezTo>
                  <a:pt x="1144" y="33"/>
                  <a:pt x="1144" y="33"/>
                  <a:pt x="1144" y="33"/>
                </a:cubicBezTo>
                <a:cubicBezTo>
                  <a:pt x="1144" y="32"/>
                  <a:pt x="1144" y="31"/>
                  <a:pt x="1144" y="30"/>
                </a:cubicBezTo>
                <a:cubicBezTo>
                  <a:pt x="1144" y="29"/>
                  <a:pt x="1144" y="28"/>
                  <a:pt x="1144" y="28"/>
                </a:cubicBezTo>
                <a:cubicBezTo>
                  <a:pt x="1144" y="28"/>
                  <a:pt x="1144" y="27"/>
                  <a:pt x="1144" y="27"/>
                </a:cubicBezTo>
                <a:cubicBezTo>
                  <a:pt x="1144" y="26"/>
                  <a:pt x="1143" y="26"/>
                  <a:pt x="1143" y="26"/>
                </a:cubicBezTo>
                <a:cubicBezTo>
                  <a:pt x="1143" y="25"/>
                  <a:pt x="1143" y="25"/>
                  <a:pt x="1143" y="25"/>
                </a:cubicBezTo>
                <a:cubicBezTo>
                  <a:pt x="1143" y="25"/>
                  <a:pt x="1142" y="24"/>
                  <a:pt x="1142" y="24"/>
                </a:cubicBezTo>
                <a:cubicBezTo>
                  <a:pt x="1142" y="24"/>
                  <a:pt x="1142" y="24"/>
                  <a:pt x="1142" y="24"/>
                </a:cubicBezTo>
                <a:cubicBezTo>
                  <a:pt x="1141" y="23"/>
                  <a:pt x="1141" y="22"/>
                  <a:pt x="1140" y="22"/>
                </a:cubicBezTo>
                <a:cubicBezTo>
                  <a:pt x="1140" y="22"/>
                  <a:pt x="1139" y="21"/>
                  <a:pt x="1139" y="21"/>
                </a:cubicBezTo>
                <a:cubicBezTo>
                  <a:pt x="1138" y="21"/>
                  <a:pt x="1137" y="21"/>
                  <a:pt x="1137" y="20"/>
                </a:cubicBezTo>
                <a:cubicBezTo>
                  <a:pt x="1137" y="20"/>
                  <a:pt x="1137" y="20"/>
                  <a:pt x="1137" y="20"/>
                </a:cubicBezTo>
                <a:cubicBezTo>
                  <a:pt x="1137" y="20"/>
                  <a:pt x="1136" y="20"/>
                  <a:pt x="1136" y="20"/>
                </a:cubicBezTo>
                <a:cubicBezTo>
                  <a:pt x="1136" y="20"/>
                  <a:pt x="1135" y="20"/>
                  <a:pt x="1135" y="20"/>
                </a:cubicBezTo>
                <a:cubicBezTo>
                  <a:pt x="1135" y="20"/>
                  <a:pt x="1134" y="19"/>
                  <a:pt x="1134" y="19"/>
                </a:cubicBezTo>
                <a:cubicBezTo>
                  <a:pt x="1134" y="19"/>
                  <a:pt x="1134" y="20"/>
                  <a:pt x="1133" y="20"/>
                </a:cubicBezTo>
                <a:cubicBezTo>
                  <a:pt x="1133" y="20"/>
                  <a:pt x="1132" y="19"/>
                  <a:pt x="1132" y="19"/>
                </a:cubicBezTo>
                <a:cubicBezTo>
                  <a:pt x="1131" y="19"/>
                  <a:pt x="1131" y="19"/>
                  <a:pt x="1131" y="19"/>
                </a:cubicBezTo>
                <a:cubicBezTo>
                  <a:pt x="1131" y="19"/>
                  <a:pt x="1130" y="19"/>
                  <a:pt x="1130" y="20"/>
                </a:cubicBezTo>
                <a:cubicBezTo>
                  <a:pt x="1130" y="20"/>
                  <a:pt x="1128" y="19"/>
                  <a:pt x="1127" y="20"/>
                </a:cubicBezTo>
                <a:cubicBezTo>
                  <a:pt x="1127" y="19"/>
                  <a:pt x="1127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2" y="19"/>
                  <a:pt x="1122" y="19"/>
                  <a:pt x="1122" y="19"/>
                </a:cubicBezTo>
                <a:cubicBezTo>
                  <a:pt x="1103" y="16"/>
                  <a:pt x="1103" y="16"/>
                  <a:pt x="1103" y="16"/>
                </a:cubicBezTo>
                <a:cubicBezTo>
                  <a:pt x="1098" y="15"/>
                  <a:pt x="1092" y="15"/>
                  <a:pt x="1087" y="14"/>
                </a:cubicBezTo>
                <a:cubicBezTo>
                  <a:pt x="1078" y="13"/>
                  <a:pt x="1067" y="12"/>
                  <a:pt x="1056" y="11"/>
                </a:cubicBezTo>
                <a:cubicBezTo>
                  <a:pt x="1037" y="9"/>
                  <a:pt x="1021" y="8"/>
                  <a:pt x="1005" y="7"/>
                </a:cubicBezTo>
                <a:cubicBezTo>
                  <a:pt x="981" y="5"/>
                  <a:pt x="964" y="4"/>
                  <a:pt x="944" y="3"/>
                </a:cubicBezTo>
                <a:cubicBezTo>
                  <a:pt x="920" y="2"/>
                  <a:pt x="920" y="2"/>
                  <a:pt x="920" y="2"/>
                </a:cubicBezTo>
                <a:cubicBezTo>
                  <a:pt x="898" y="2"/>
                  <a:pt x="898" y="2"/>
                  <a:pt x="898" y="2"/>
                </a:cubicBezTo>
                <a:cubicBezTo>
                  <a:pt x="875" y="1"/>
                  <a:pt x="875" y="1"/>
                  <a:pt x="875" y="1"/>
                </a:cubicBezTo>
                <a:cubicBezTo>
                  <a:pt x="860" y="1"/>
                  <a:pt x="860" y="1"/>
                  <a:pt x="860" y="1"/>
                </a:cubicBezTo>
                <a:cubicBezTo>
                  <a:pt x="844" y="0"/>
                  <a:pt x="844" y="0"/>
                  <a:pt x="844" y="0"/>
                </a:cubicBezTo>
                <a:cubicBezTo>
                  <a:pt x="824" y="0"/>
                  <a:pt x="824" y="0"/>
                  <a:pt x="824" y="0"/>
                </a:cubicBezTo>
                <a:cubicBezTo>
                  <a:pt x="800" y="0"/>
                  <a:pt x="773" y="0"/>
                  <a:pt x="750" y="1"/>
                </a:cubicBezTo>
                <a:cubicBezTo>
                  <a:pt x="708" y="1"/>
                  <a:pt x="671" y="2"/>
                  <a:pt x="622" y="4"/>
                </a:cubicBezTo>
                <a:cubicBezTo>
                  <a:pt x="587" y="6"/>
                  <a:pt x="587" y="6"/>
                  <a:pt x="587" y="6"/>
                </a:cubicBezTo>
                <a:cubicBezTo>
                  <a:pt x="584" y="6"/>
                  <a:pt x="584" y="6"/>
                  <a:pt x="580" y="6"/>
                </a:cubicBezTo>
                <a:cubicBezTo>
                  <a:pt x="554" y="7"/>
                  <a:pt x="527" y="10"/>
                  <a:pt x="500" y="11"/>
                </a:cubicBezTo>
                <a:cubicBezTo>
                  <a:pt x="497" y="12"/>
                  <a:pt x="497" y="12"/>
                  <a:pt x="497" y="12"/>
                </a:cubicBezTo>
                <a:cubicBezTo>
                  <a:pt x="460" y="14"/>
                  <a:pt x="414" y="19"/>
                  <a:pt x="385" y="23"/>
                </a:cubicBezTo>
                <a:cubicBezTo>
                  <a:pt x="363" y="25"/>
                  <a:pt x="337" y="29"/>
                  <a:pt x="309" y="33"/>
                </a:cubicBezTo>
                <a:cubicBezTo>
                  <a:pt x="297" y="35"/>
                  <a:pt x="284" y="37"/>
                  <a:pt x="272" y="39"/>
                </a:cubicBezTo>
                <a:cubicBezTo>
                  <a:pt x="249" y="44"/>
                  <a:pt x="218" y="50"/>
                  <a:pt x="196" y="55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64" y="63"/>
                  <a:pt x="152" y="66"/>
                  <a:pt x="139" y="69"/>
                </a:cubicBezTo>
                <a:cubicBezTo>
                  <a:pt x="115" y="76"/>
                  <a:pt x="89" y="84"/>
                  <a:pt x="65" y="94"/>
                </a:cubicBezTo>
                <a:cubicBezTo>
                  <a:pt x="53" y="99"/>
                  <a:pt x="41" y="104"/>
                  <a:pt x="30" y="111"/>
                </a:cubicBezTo>
                <a:cubicBezTo>
                  <a:pt x="25" y="114"/>
                  <a:pt x="19" y="118"/>
                  <a:pt x="15" y="122"/>
                </a:cubicBezTo>
                <a:cubicBezTo>
                  <a:pt x="10" y="127"/>
                  <a:pt x="5" y="131"/>
                  <a:pt x="2" y="138"/>
                </a:cubicBezTo>
                <a:cubicBezTo>
                  <a:pt x="1" y="142"/>
                  <a:pt x="0" y="146"/>
                  <a:pt x="0" y="151"/>
                </a:cubicBezTo>
                <a:cubicBezTo>
                  <a:pt x="0" y="155"/>
                  <a:pt x="1" y="159"/>
                  <a:pt x="3" y="163"/>
                </a:cubicBezTo>
                <a:cubicBezTo>
                  <a:pt x="4" y="165"/>
                  <a:pt x="6" y="166"/>
                  <a:pt x="7" y="168"/>
                </a:cubicBezTo>
                <a:cubicBezTo>
                  <a:pt x="8" y="169"/>
                  <a:pt x="10" y="171"/>
                  <a:pt x="11" y="172"/>
                </a:cubicBezTo>
                <a:cubicBezTo>
                  <a:pt x="14" y="175"/>
                  <a:pt x="17" y="177"/>
                  <a:pt x="21" y="179"/>
                </a:cubicBezTo>
                <a:cubicBezTo>
                  <a:pt x="33" y="186"/>
                  <a:pt x="45" y="190"/>
                  <a:pt x="58" y="193"/>
                </a:cubicBezTo>
                <a:cubicBezTo>
                  <a:pt x="70" y="197"/>
                  <a:pt x="83" y="200"/>
                  <a:pt x="95" y="202"/>
                </a:cubicBezTo>
                <a:cubicBezTo>
                  <a:pt x="101" y="203"/>
                  <a:pt x="108" y="204"/>
                  <a:pt x="113" y="205"/>
                </a:cubicBezTo>
                <a:cubicBezTo>
                  <a:pt x="128" y="208"/>
                  <a:pt x="142" y="210"/>
                  <a:pt x="158" y="212"/>
                </a:cubicBezTo>
                <a:cubicBezTo>
                  <a:pt x="197" y="217"/>
                  <a:pt x="236" y="220"/>
                  <a:pt x="272" y="223"/>
                </a:cubicBezTo>
                <a:cubicBezTo>
                  <a:pt x="318" y="226"/>
                  <a:pt x="386" y="230"/>
                  <a:pt x="440" y="232"/>
                </a:cubicBezTo>
                <a:cubicBezTo>
                  <a:pt x="452" y="232"/>
                  <a:pt x="464" y="233"/>
                  <a:pt x="476" y="233"/>
                </a:cubicBezTo>
                <a:cubicBezTo>
                  <a:pt x="515" y="234"/>
                  <a:pt x="564" y="235"/>
                  <a:pt x="605" y="236"/>
                </a:cubicBezTo>
                <a:cubicBezTo>
                  <a:pt x="690" y="237"/>
                  <a:pt x="777" y="235"/>
                  <a:pt x="863" y="231"/>
                </a:cubicBezTo>
                <a:cubicBezTo>
                  <a:pt x="906" y="229"/>
                  <a:pt x="950" y="227"/>
                  <a:pt x="992" y="223"/>
                </a:cubicBezTo>
                <a:cubicBezTo>
                  <a:pt x="1035" y="220"/>
                  <a:pt x="1078" y="216"/>
                  <a:pt x="1120" y="209"/>
                </a:cubicBezTo>
                <a:cubicBezTo>
                  <a:pt x="1133" y="207"/>
                  <a:pt x="1153" y="203"/>
                  <a:pt x="1164" y="200"/>
                </a:cubicBezTo>
                <a:cubicBezTo>
                  <a:pt x="1167" y="200"/>
                  <a:pt x="1174" y="198"/>
                  <a:pt x="1180" y="197"/>
                </a:cubicBezTo>
                <a:cubicBezTo>
                  <a:pt x="1201" y="191"/>
                  <a:pt x="1226" y="184"/>
                  <a:pt x="1252" y="176"/>
                </a:cubicBezTo>
                <a:cubicBezTo>
                  <a:pt x="1259" y="174"/>
                  <a:pt x="1274" y="167"/>
                  <a:pt x="1282" y="162"/>
                </a:cubicBezTo>
                <a:cubicBezTo>
                  <a:pt x="1286" y="160"/>
                  <a:pt x="1277" y="165"/>
                  <a:pt x="1284" y="161"/>
                </a:cubicBezTo>
                <a:cubicBezTo>
                  <a:pt x="1288" y="159"/>
                  <a:pt x="1294" y="155"/>
                  <a:pt x="1301" y="150"/>
                </a:cubicBezTo>
                <a:cubicBezTo>
                  <a:pt x="1304" y="148"/>
                  <a:pt x="1308" y="145"/>
                  <a:pt x="1311" y="141"/>
                </a:cubicBezTo>
                <a:cubicBezTo>
                  <a:pt x="1313" y="139"/>
                  <a:pt x="1315" y="137"/>
                  <a:pt x="1317" y="134"/>
                </a:cubicBezTo>
                <a:cubicBezTo>
                  <a:pt x="1317" y="133"/>
                  <a:pt x="1318" y="132"/>
                  <a:pt x="1319" y="130"/>
                </a:cubicBezTo>
                <a:cubicBezTo>
                  <a:pt x="1319" y="129"/>
                  <a:pt x="1319" y="128"/>
                  <a:pt x="1319" y="127"/>
                </a:cubicBezTo>
                <a:cubicBezTo>
                  <a:pt x="1319" y="126"/>
                  <a:pt x="1319" y="126"/>
                  <a:pt x="1319" y="126"/>
                </a:cubicBezTo>
                <a:close/>
                <a:moveTo>
                  <a:pt x="1104" y="52"/>
                </a:moveTo>
                <a:cubicBezTo>
                  <a:pt x="1102" y="51"/>
                  <a:pt x="1092" y="50"/>
                  <a:pt x="1091" y="50"/>
                </a:cubicBezTo>
                <a:cubicBezTo>
                  <a:pt x="1095" y="50"/>
                  <a:pt x="1103" y="52"/>
                  <a:pt x="1104" y="52"/>
                </a:cubicBezTo>
                <a:close/>
                <a:moveTo>
                  <a:pt x="985" y="52"/>
                </a:moveTo>
                <a:cubicBezTo>
                  <a:pt x="985" y="52"/>
                  <a:pt x="985" y="52"/>
                  <a:pt x="985" y="52"/>
                </a:cubicBezTo>
                <a:cubicBezTo>
                  <a:pt x="985" y="52"/>
                  <a:pt x="985" y="52"/>
                  <a:pt x="985" y="52"/>
                </a:cubicBezTo>
                <a:close/>
                <a:moveTo>
                  <a:pt x="689" y="44"/>
                </a:moveTo>
                <a:cubicBezTo>
                  <a:pt x="689" y="43"/>
                  <a:pt x="688" y="44"/>
                  <a:pt x="688" y="43"/>
                </a:cubicBezTo>
                <a:cubicBezTo>
                  <a:pt x="689" y="43"/>
                  <a:pt x="689" y="43"/>
                  <a:pt x="689" y="43"/>
                </a:cubicBezTo>
                <a:cubicBezTo>
                  <a:pt x="689" y="43"/>
                  <a:pt x="687" y="43"/>
                  <a:pt x="687" y="43"/>
                </a:cubicBezTo>
                <a:cubicBezTo>
                  <a:pt x="687" y="43"/>
                  <a:pt x="688" y="44"/>
                  <a:pt x="688" y="43"/>
                </a:cubicBezTo>
                <a:cubicBezTo>
                  <a:pt x="688" y="43"/>
                  <a:pt x="688" y="43"/>
                  <a:pt x="688" y="44"/>
                </a:cubicBezTo>
                <a:cubicBezTo>
                  <a:pt x="688" y="44"/>
                  <a:pt x="688" y="43"/>
                  <a:pt x="688" y="43"/>
                </a:cubicBezTo>
                <a:cubicBezTo>
                  <a:pt x="688" y="44"/>
                  <a:pt x="688" y="44"/>
                  <a:pt x="688" y="44"/>
                </a:cubicBezTo>
                <a:cubicBezTo>
                  <a:pt x="689" y="44"/>
                  <a:pt x="689" y="44"/>
                  <a:pt x="689" y="44"/>
                </a:cubicBezTo>
                <a:close/>
                <a:moveTo>
                  <a:pt x="1041" y="46"/>
                </a:moveTo>
                <a:cubicBezTo>
                  <a:pt x="1044" y="47"/>
                  <a:pt x="1051" y="47"/>
                  <a:pt x="1053" y="48"/>
                </a:cubicBezTo>
                <a:cubicBezTo>
                  <a:pt x="1049" y="47"/>
                  <a:pt x="1042" y="46"/>
                  <a:pt x="1041" y="46"/>
                </a:cubicBezTo>
                <a:close/>
                <a:moveTo>
                  <a:pt x="689" y="39"/>
                </a:moveTo>
                <a:cubicBezTo>
                  <a:pt x="689" y="39"/>
                  <a:pt x="688" y="39"/>
                  <a:pt x="688" y="39"/>
                </a:cubicBezTo>
                <a:cubicBezTo>
                  <a:pt x="689" y="39"/>
                  <a:pt x="689" y="39"/>
                  <a:pt x="689" y="39"/>
                </a:cubicBezTo>
                <a:close/>
                <a:moveTo>
                  <a:pt x="688" y="45"/>
                </a:moveTo>
                <a:cubicBezTo>
                  <a:pt x="688" y="45"/>
                  <a:pt x="688" y="45"/>
                  <a:pt x="687" y="45"/>
                </a:cubicBezTo>
                <a:cubicBezTo>
                  <a:pt x="688" y="45"/>
                  <a:pt x="688" y="45"/>
                  <a:pt x="688" y="45"/>
                </a:cubicBezTo>
                <a:close/>
                <a:moveTo>
                  <a:pt x="863" y="47"/>
                </a:moveTo>
                <a:cubicBezTo>
                  <a:pt x="849" y="46"/>
                  <a:pt x="839" y="46"/>
                  <a:pt x="830" y="46"/>
                </a:cubicBezTo>
                <a:cubicBezTo>
                  <a:pt x="838" y="46"/>
                  <a:pt x="848" y="46"/>
                  <a:pt x="853" y="47"/>
                </a:cubicBezTo>
                <a:cubicBezTo>
                  <a:pt x="855" y="46"/>
                  <a:pt x="860" y="47"/>
                  <a:pt x="863" y="47"/>
                </a:cubicBezTo>
                <a:close/>
                <a:moveTo>
                  <a:pt x="1279" y="100"/>
                </a:moveTo>
                <a:cubicBezTo>
                  <a:pt x="1276" y="98"/>
                  <a:pt x="1271" y="96"/>
                  <a:pt x="1270" y="96"/>
                </a:cubicBezTo>
                <a:cubicBezTo>
                  <a:pt x="1274" y="98"/>
                  <a:pt x="1277" y="99"/>
                  <a:pt x="1279" y="100"/>
                </a:cubicBezTo>
                <a:close/>
                <a:moveTo>
                  <a:pt x="688" y="39"/>
                </a:move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lose/>
                <a:moveTo>
                  <a:pt x="688" y="46"/>
                </a:moveTo>
                <a:cubicBezTo>
                  <a:pt x="688" y="46"/>
                  <a:pt x="689" y="46"/>
                  <a:pt x="689" y="46"/>
                </a:cubicBezTo>
                <a:cubicBezTo>
                  <a:pt x="688" y="46"/>
                  <a:pt x="688" y="46"/>
                  <a:pt x="688" y="46"/>
                </a:cubicBezTo>
                <a:close/>
                <a:moveTo>
                  <a:pt x="769" y="37"/>
                </a:moveTo>
                <a:cubicBezTo>
                  <a:pt x="762" y="37"/>
                  <a:pt x="762" y="37"/>
                  <a:pt x="762" y="37"/>
                </a:cubicBezTo>
                <a:cubicBezTo>
                  <a:pt x="761" y="37"/>
                  <a:pt x="762" y="37"/>
                  <a:pt x="763" y="37"/>
                </a:cubicBezTo>
                <a:cubicBezTo>
                  <a:pt x="768" y="37"/>
                  <a:pt x="769" y="37"/>
                  <a:pt x="769" y="37"/>
                </a:cubicBezTo>
                <a:close/>
                <a:moveTo>
                  <a:pt x="923" y="41"/>
                </a:moveTo>
                <a:cubicBezTo>
                  <a:pt x="912" y="40"/>
                  <a:pt x="912" y="40"/>
                  <a:pt x="912" y="40"/>
                </a:cubicBezTo>
                <a:cubicBezTo>
                  <a:pt x="907" y="40"/>
                  <a:pt x="879" y="39"/>
                  <a:pt x="882" y="39"/>
                </a:cubicBezTo>
                <a:cubicBezTo>
                  <a:pt x="899" y="40"/>
                  <a:pt x="924" y="41"/>
                  <a:pt x="938" y="42"/>
                </a:cubicBezTo>
                <a:cubicBezTo>
                  <a:pt x="933" y="41"/>
                  <a:pt x="928" y="41"/>
                  <a:pt x="923" y="41"/>
                </a:cubicBezTo>
                <a:close/>
                <a:moveTo>
                  <a:pt x="926" y="46"/>
                </a:moveTo>
                <a:cubicBezTo>
                  <a:pt x="967" y="48"/>
                  <a:pt x="967" y="48"/>
                  <a:pt x="967" y="48"/>
                </a:cubicBezTo>
                <a:cubicBezTo>
                  <a:pt x="954" y="47"/>
                  <a:pt x="939" y="46"/>
                  <a:pt x="926" y="46"/>
                </a:cubicBezTo>
                <a:close/>
                <a:moveTo>
                  <a:pt x="683" y="48"/>
                </a:moveTo>
                <a:cubicBezTo>
                  <a:pt x="683" y="48"/>
                  <a:pt x="683" y="48"/>
                  <a:pt x="683" y="48"/>
                </a:cubicBezTo>
                <a:close/>
                <a:moveTo>
                  <a:pt x="985" y="52"/>
                </a:moveTo>
                <a:cubicBezTo>
                  <a:pt x="985" y="52"/>
                  <a:pt x="986" y="52"/>
                  <a:pt x="986" y="52"/>
                </a:cubicBezTo>
                <a:cubicBezTo>
                  <a:pt x="986" y="52"/>
                  <a:pt x="985" y="52"/>
                  <a:pt x="985" y="52"/>
                </a:cubicBezTo>
                <a:close/>
                <a:moveTo>
                  <a:pt x="687" y="40"/>
                </a:moveTo>
                <a:cubicBezTo>
                  <a:pt x="687" y="40"/>
                  <a:pt x="687" y="40"/>
                  <a:pt x="687" y="40"/>
                </a:cubicBezTo>
                <a:cubicBezTo>
                  <a:pt x="687" y="40"/>
                  <a:pt x="687" y="40"/>
                  <a:pt x="687" y="40"/>
                </a:cubicBezTo>
                <a:close/>
                <a:moveTo>
                  <a:pt x="687" y="41"/>
                </a:moveTo>
                <a:cubicBezTo>
                  <a:pt x="687" y="41"/>
                  <a:pt x="687" y="41"/>
                  <a:pt x="687" y="41"/>
                </a:cubicBezTo>
                <a:cubicBezTo>
                  <a:pt x="687" y="41"/>
                  <a:pt x="687" y="41"/>
                  <a:pt x="687" y="41"/>
                </a:cubicBezTo>
                <a:close/>
                <a:moveTo>
                  <a:pt x="689" y="38"/>
                </a:move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90" y="38"/>
                  <a:pt x="690" y="38"/>
                </a:cubicBezTo>
                <a:cubicBezTo>
                  <a:pt x="689" y="38"/>
                  <a:pt x="689" y="38"/>
                  <a:pt x="689" y="38"/>
                </a:cubicBezTo>
                <a:close/>
                <a:moveTo>
                  <a:pt x="689" y="45"/>
                </a:moveTo>
                <a:cubicBezTo>
                  <a:pt x="689" y="44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lose/>
                <a:moveTo>
                  <a:pt x="688" y="39"/>
                </a:moveTo>
                <a:cubicBezTo>
                  <a:pt x="688" y="39"/>
                  <a:pt x="687" y="38"/>
                  <a:pt x="687" y="39"/>
                </a:cubicBezTo>
                <a:cubicBezTo>
                  <a:pt x="687" y="39"/>
                  <a:pt x="688" y="39"/>
                  <a:pt x="688" y="39"/>
                </a:cubicBez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7" y="41"/>
                  <a:pt x="688" y="41"/>
                  <a:pt x="688" y="41"/>
                </a:cubicBezTo>
                <a:close/>
                <a:moveTo>
                  <a:pt x="699" y="40"/>
                </a:moveTo>
                <a:cubicBezTo>
                  <a:pt x="689" y="41"/>
                  <a:pt x="689" y="41"/>
                  <a:pt x="689" y="41"/>
                </a:cubicBezTo>
                <a:cubicBezTo>
                  <a:pt x="689" y="41"/>
                  <a:pt x="688" y="41"/>
                  <a:pt x="688" y="41"/>
                </a:cubicBezTo>
                <a:cubicBezTo>
                  <a:pt x="688" y="41"/>
                  <a:pt x="689" y="41"/>
                  <a:pt x="689" y="41"/>
                </a:cubicBezTo>
                <a:cubicBezTo>
                  <a:pt x="689" y="41"/>
                  <a:pt x="689" y="41"/>
                  <a:pt x="689" y="41"/>
                </a:cubicBezTo>
                <a:lnTo>
                  <a:pt x="699" y="40"/>
                </a:ln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reeform 502">
            <a:extLst>
              <a:ext uri="{FF2B5EF4-FFF2-40B4-BE49-F238E27FC236}">
                <a16:creationId xmlns:a16="http://schemas.microsoft.com/office/drawing/2014/main" id="{B6EB6FF3-596E-4370-AD0A-BB1FF5876CFC}"/>
              </a:ext>
            </a:extLst>
          </p:cNvPr>
          <p:cNvSpPr>
            <a:spLocks noEditPoints="1"/>
          </p:cNvSpPr>
          <p:nvPr/>
        </p:nvSpPr>
        <p:spPr bwMode="auto">
          <a:xfrm>
            <a:off x="4948231" y="5120646"/>
            <a:ext cx="1606907" cy="562804"/>
          </a:xfrm>
          <a:custGeom>
            <a:avLst/>
            <a:gdLst>
              <a:gd name="T0" fmla="*/ 685 w 1319"/>
              <a:gd name="T1" fmla="*/ 39 h 237"/>
              <a:gd name="T2" fmla="*/ 684 w 1319"/>
              <a:gd name="T3" fmla="*/ 48 h 237"/>
              <a:gd name="T4" fmla="*/ 686 w 1319"/>
              <a:gd name="T5" fmla="*/ 40 h 237"/>
              <a:gd name="T6" fmla="*/ 689 w 1319"/>
              <a:gd name="T7" fmla="*/ 38 h 237"/>
              <a:gd name="T8" fmla="*/ 1030 w 1319"/>
              <a:gd name="T9" fmla="*/ 43 h 237"/>
              <a:gd name="T10" fmla="*/ 1319 w 1319"/>
              <a:gd name="T11" fmla="*/ 126 h 237"/>
              <a:gd name="T12" fmla="*/ 1278 w 1319"/>
              <a:gd name="T13" fmla="*/ 85 h 237"/>
              <a:gd name="T14" fmla="*/ 1098 w 1319"/>
              <a:gd name="T15" fmla="*/ 53 h 237"/>
              <a:gd name="T16" fmla="*/ 927 w 1319"/>
              <a:gd name="T17" fmla="*/ 38 h 237"/>
              <a:gd name="T18" fmla="*/ 835 w 1319"/>
              <a:gd name="T19" fmla="*/ 36 h 237"/>
              <a:gd name="T20" fmla="*/ 809 w 1319"/>
              <a:gd name="T21" fmla="*/ 36 h 237"/>
              <a:gd name="T22" fmla="*/ 927 w 1319"/>
              <a:gd name="T23" fmla="*/ 39 h 237"/>
              <a:gd name="T24" fmla="*/ 906 w 1319"/>
              <a:gd name="T25" fmla="*/ 40 h 237"/>
              <a:gd name="T26" fmla="*/ 954 w 1319"/>
              <a:gd name="T27" fmla="*/ 43 h 237"/>
              <a:gd name="T28" fmla="*/ 718 w 1319"/>
              <a:gd name="T29" fmla="*/ 40 h 237"/>
              <a:gd name="T30" fmla="*/ 1084 w 1319"/>
              <a:gd name="T31" fmla="*/ 57 h 237"/>
              <a:gd name="T32" fmla="*/ 954 w 1319"/>
              <a:gd name="T33" fmla="*/ 48 h 237"/>
              <a:gd name="T34" fmla="*/ 688 w 1319"/>
              <a:gd name="T35" fmla="*/ 45 h 237"/>
              <a:gd name="T36" fmla="*/ 692 w 1319"/>
              <a:gd name="T37" fmla="*/ 45 h 237"/>
              <a:gd name="T38" fmla="*/ 941 w 1319"/>
              <a:gd name="T39" fmla="*/ 49 h 237"/>
              <a:gd name="T40" fmla="*/ 1142 w 1319"/>
              <a:gd name="T41" fmla="*/ 69 h 237"/>
              <a:gd name="T42" fmla="*/ 1291 w 1319"/>
              <a:gd name="T43" fmla="*/ 105 h 237"/>
              <a:gd name="T44" fmla="*/ 1300 w 1319"/>
              <a:gd name="T45" fmla="*/ 134 h 237"/>
              <a:gd name="T46" fmla="*/ 1171 w 1319"/>
              <a:gd name="T47" fmla="*/ 185 h 237"/>
              <a:gd name="T48" fmla="*/ 765 w 1319"/>
              <a:gd name="T49" fmla="*/ 221 h 237"/>
              <a:gd name="T50" fmla="*/ 244 w 1319"/>
              <a:gd name="T51" fmla="*/ 206 h 237"/>
              <a:gd name="T52" fmla="*/ 14 w 1319"/>
              <a:gd name="T53" fmla="*/ 149 h 237"/>
              <a:gd name="T54" fmla="*/ 350 w 1319"/>
              <a:gd name="T55" fmla="*/ 42 h 237"/>
              <a:gd name="T56" fmla="*/ 774 w 1319"/>
              <a:gd name="T57" fmla="*/ 16 h 237"/>
              <a:gd name="T58" fmla="*/ 1123 w 1319"/>
              <a:gd name="T59" fmla="*/ 36 h 237"/>
              <a:gd name="T60" fmla="*/ 1130 w 1319"/>
              <a:gd name="T61" fmla="*/ 38 h 237"/>
              <a:gd name="T62" fmla="*/ 1137 w 1319"/>
              <a:gd name="T63" fmla="*/ 38 h 237"/>
              <a:gd name="T64" fmla="*/ 1144 w 1319"/>
              <a:gd name="T65" fmla="*/ 33 h 237"/>
              <a:gd name="T66" fmla="*/ 1143 w 1319"/>
              <a:gd name="T67" fmla="*/ 25 h 237"/>
              <a:gd name="T68" fmla="*/ 1137 w 1319"/>
              <a:gd name="T69" fmla="*/ 20 h 237"/>
              <a:gd name="T70" fmla="*/ 1131 w 1319"/>
              <a:gd name="T71" fmla="*/ 19 h 237"/>
              <a:gd name="T72" fmla="*/ 1122 w 1319"/>
              <a:gd name="T73" fmla="*/ 19 h 237"/>
              <a:gd name="T74" fmla="*/ 920 w 1319"/>
              <a:gd name="T75" fmla="*/ 2 h 237"/>
              <a:gd name="T76" fmla="*/ 750 w 1319"/>
              <a:gd name="T77" fmla="*/ 1 h 237"/>
              <a:gd name="T78" fmla="*/ 385 w 1319"/>
              <a:gd name="T79" fmla="*/ 23 h 237"/>
              <a:gd name="T80" fmla="*/ 65 w 1319"/>
              <a:gd name="T81" fmla="*/ 94 h 237"/>
              <a:gd name="T82" fmla="*/ 7 w 1319"/>
              <a:gd name="T83" fmla="*/ 168 h 237"/>
              <a:gd name="T84" fmla="*/ 158 w 1319"/>
              <a:gd name="T85" fmla="*/ 212 h 237"/>
              <a:gd name="T86" fmla="*/ 992 w 1319"/>
              <a:gd name="T87" fmla="*/ 223 h 237"/>
              <a:gd name="T88" fmla="*/ 1284 w 1319"/>
              <a:gd name="T89" fmla="*/ 161 h 237"/>
              <a:gd name="T90" fmla="*/ 1319 w 1319"/>
              <a:gd name="T91" fmla="*/ 126 h 237"/>
              <a:gd name="T92" fmla="*/ 985 w 1319"/>
              <a:gd name="T93" fmla="*/ 52 h 237"/>
              <a:gd name="T94" fmla="*/ 688 w 1319"/>
              <a:gd name="T95" fmla="*/ 44 h 237"/>
              <a:gd name="T96" fmla="*/ 1041 w 1319"/>
              <a:gd name="T97" fmla="*/ 46 h 237"/>
              <a:gd name="T98" fmla="*/ 688 w 1319"/>
              <a:gd name="T99" fmla="*/ 45 h 237"/>
              <a:gd name="T100" fmla="*/ 1270 w 1319"/>
              <a:gd name="T101" fmla="*/ 96 h 237"/>
              <a:gd name="T102" fmla="*/ 688 w 1319"/>
              <a:gd name="T103" fmla="*/ 46 h 237"/>
              <a:gd name="T104" fmla="*/ 769 w 1319"/>
              <a:gd name="T105" fmla="*/ 37 h 237"/>
              <a:gd name="T106" fmla="*/ 926 w 1319"/>
              <a:gd name="T107" fmla="*/ 46 h 237"/>
              <a:gd name="T108" fmla="*/ 986 w 1319"/>
              <a:gd name="T109" fmla="*/ 52 h 237"/>
              <a:gd name="T110" fmla="*/ 687 w 1319"/>
              <a:gd name="T111" fmla="*/ 41 h 237"/>
              <a:gd name="T112" fmla="*/ 689 w 1319"/>
              <a:gd name="T113" fmla="*/ 38 h 237"/>
              <a:gd name="T114" fmla="*/ 689 w 1319"/>
              <a:gd name="T115" fmla="*/ 45 h 237"/>
              <a:gd name="T116" fmla="*/ 688 w 1319"/>
              <a:gd name="T117" fmla="*/ 41 h 237"/>
              <a:gd name="T118" fmla="*/ 689 w 1319"/>
              <a:gd name="T119" fmla="*/ 41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319" h="237">
                <a:moveTo>
                  <a:pt x="686" y="40"/>
                </a:move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5" y="40"/>
                  <a:pt x="684" y="40"/>
                </a:cubicBezTo>
                <a:cubicBezTo>
                  <a:pt x="684" y="40"/>
                  <a:pt x="684" y="40"/>
                  <a:pt x="684" y="40"/>
                </a:cubicBezTo>
                <a:cubicBezTo>
                  <a:pt x="684" y="40"/>
                  <a:pt x="684" y="40"/>
                  <a:pt x="683" y="40"/>
                </a:cubicBezTo>
                <a:cubicBezTo>
                  <a:pt x="684" y="39"/>
                  <a:pt x="685" y="40"/>
                  <a:pt x="685" y="39"/>
                </a:cubicBezTo>
                <a:cubicBezTo>
                  <a:pt x="685" y="39"/>
                  <a:pt x="685" y="39"/>
                  <a:pt x="685" y="39"/>
                </a:cubicBezTo>
                <a:cubicBezTo>
                  <a:pt x="686" y="39"/>
                  <a:pt x="687" y="39"/>
                  <a:pt x="688" y="39"/>
                </a:cubicBezTo>
                <a:cubicBezTo>
                  <a:pt x="687" y="40"/>
                  <a:pt x="686" y="39"/>
                  <a:pt x="686" y="40"/>
                </a:cubicBezTo>
                <a:close/>
                <a:moveTo>
                  <a:pt x="684" y="48"/>
                </a:moveTo>
                <a:cubicBezTo>
                  <a:pt x="685" y="48"/>
                  <a:pt x="685" y="48"/>
                  <a:pt x="685" y="48"/>
                </a:cubicBezTo>
                <a:cubicBezTo>
                  <a:pt x="685" y="48"/>
                  <a:pt x="684" y="48"/>
                  <a:pt x="684" y="4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ubicBezTo>
                  <a:pt x="685" y="46"/>
                  <a:pt x="685" y="46"/>
                  <a:pt x="685" y="46"/>
                </a:cubicBezTo>
                <a:close/>
                <a:moveTo>
                  <a:pt x="686" y="40"/>
                </a:moveTo>
                <a:cubicBezTo>
                  <a:pt x="686" y="40"/>
                  <a:pt x="687" y="40"/>
                  <a:pt x="687" y="40"/>
                </a:cubicBez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6" y="40"/>
                  <a:pt x="686" y="40"/>
                </a:cubicBezTo>
                <a:close/>
                <a:moveTo>
                  <a:pt x="686" y="43"/>
                </a:moveTo>
                <a:cubicBezTo>
                  <a:pt x="686" y="44"/>
                  <a:pt x="686" y="43"/>
                  <a:pt x="686" y="43"/>
                </a:cubicBezTo>
                <a:close/>
                <a:moveTo>
                  <a:pt x="689" y="38"/>
                </a:moveTo>
                <a:cubicBezTo>
                  <a:pt x="688" y="38"/>
                  <a:pt x="688" y="38"/>
                  <a:pt x="688" y="39"/>
                </a:cubicBezTo>
                <a:cubicBezTo>
                  <a:pt x="688" y="39"/>
                  <a:pt x="689" y="39"/>
                  <a:pt x="689" y="3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lose/>
                <a:moveTo>
                  <a:pt x="685" y="45"/>
                </a:moveTo>
                <a:cubicBezTo>
                  <a:pt x="685" y="45"/>
                  <a:pt x="685" y="45"/>
                  <a:pt x="685" y="45"/>
                </a:cubicBezTo>
                <a:cubicBezTo>
                  <a:pt x="685" y="45"/>
                  <a:pt x="685" y="45"/>
                  <a:pt x="685" y="45"/>
                </a:cubicBezTo>
                <a:close/>
                <a:moveTo>
                  <a:pt x="1030" y="43"/>
                </a:moveTo>
                <a:cubicBezTo>
                  <a:pt x="1023" y="42"/>
                  <a:pt x="1012" y="41"/>
                  <a:pt x="1009" y="41"/>
                </a:cubicBezTo>
                <a:cubicBezTo>
                  <a:pt x="1019" y="42"/>
                  <a:pt x="1026" y="43"/>
                  <a:pt x="1030" y="43"/>
                </a:cubicBezTo>
                <a:close/>
                <a:moveTo>
                  <a:pt x="1122" y="54"/>
                </a:moveTo>
                <a:cubicBezTo>
                  <a:pt x="1109" y="53"/>
                  <a:pt x="1109" y="53"/>
                  <a:pt x="1109" y="53"/>
                </a:cubicBezTo>
                <a:cubicBezTo>
                  <a:pt x="1108" y="53"/>
                  <a:pt x="1118" y="54"/>
                  <a:pt x="1122" y="54"/>
                </a:cubicBezTo>
                <a:close/>
                <a:moveTo>
                  <a:pt x="1319" y="126"/>
                </a:moveTo>
                <a:cubicBezTo>
                  <a:pt x="1319" y="125"/>
                  <a:pt x="1319" y="125"/>
                  <a:pt x="1319" y="125"/>
                </a:cubicBezTo>
                <a:cubicBezTo>
                  <a:pt x="1319" y="124"/>
                  <a:pt x="1319" y="124"/>
                  <a:pt x="1319" y="124"/>
                </a:cubicBezTo>
                <a:cubicBezTo>
                  <a:pt x="1319" y="118"/>
                  <a:pt x="1316" y="112"/>
                  <a:pt x="1313" y="108"/>
                </a:cubicBezTo>
                <a:cubicBezTo>
                  <a:pt x="1309" y="103"/>
                  <a:pt x="1305" y="100"/>
                  <a:pt x="1301" y="97"/>
                </a:cubicBezTo>
                <a:cubicBezTo>
                  <a:pt x="1293" y="91"/>
                  <a:pt x="1285" y="88"/>
                  <a:pt x="1279" y="86"/>
                </a:cubicBezTo>
                <a:cubicBezTo>
                  <a:pt x="1280" y="86"/>
                  <a:pt x="1280" y="86"/>
                  <a:pt x="1278" y="85"/>
                </a:cubicBezTo>
                <a:cubicBezTo>
                  <a:pt x="1272" y="83"/>
                  <a:pt x="1269" y="82"/>
                  <a:pt x="1262" y="80"/>
                </a:cubicBezTo>
                <a:cubicBezTo>
                  <a:pt x="1239" y="73"/>
                  <a:pt x="1219" y="70"/>
                  <a:pt x="1199" y="67"/>
                </a:cubicBezTo>
                <a:cubicBezTo>
                  <a:pt x="1180" y="64"/>
                  <a:pt x="1162" y="61"/>
                  <a:pt x="1142" y="58"/>
                </a:cubicBezTo>
                <a:cubicBezTo>
                  <a:pt x="1137" y="58"/>
                  <a:pt x="1123" y="55"/>
                  <a:pt x="1119" y="55"/>
                </a:cubicBezTo>
                <a:cubicBezTo>
                  <a:pt x="1126" y="56"/>
                  <a:pt x="1135" y="57"/>
                  <a:pt x="1134" y="57"/>
                </a:cubicBezTo>
                <a:cubicBezTo>
                  <a:pt x="1122" y="56"/>
                  <a:pt x="1106" y="54"/>
                  <a:pt x="1098" y="53"/>
                </a:cubicBezTo>
                <a:cubicBezTo>
                  <a:pt x="1083" y="51"/>
                  <a:pt x="1076" y="50"/>
                  <a:pt x="1062" y="49"/>
                </a:cubicBezTo>
                <a:cubicBezTo>
                  <a:pt x="1059" y="48"/>
                  <a:pt x="1065" y="49"/>
                  <a:pt x="1058" y="48"/>
                </a:cubicBezTo>
                <a:cubicBezTo>
                  <a:pt x="1037" y="46"/>
                  <a:pt x="1027" y="45"/>
                  <a:pt x="1008" y="43"/>
                </a:cubicBezTo>
                <a:cubicBezTo>
                  <a:pt x="1003" y="43"/>
                  <a:pt x="980" y="41"/>
                  <a:pt x="974" y="41"/>
                </a:cubicBezTo>
                <a:cubicBezTo>
                  <a:pt x="968" y="40"/>
                  <a:pt x="980" y="41"/>
                  <a:pt x="975" y="41"/>
                </a:cubicBezTo>
                <a:cubicBezTo>
                  <a:pt x="927" y="38"/>
                  <a:pt x="927" y="38"/>
                  <a:pt x="927" y="38"/>
                </a:cubicBezTo>
                <a:cubicBezTo>
                  <a:pt x="923" y="38"/>
                  <a:pt x="920" y="38"/>
                  <a:pt x="914" y="38"/>
                </a:cubicBezTo>
                <a:cubicBezTo>
                  <a:pt x="909" y="37"/>
                  <a:pt x="915" y="37"/>
                  <a:pt x="908" y="37"/>
                </a:cubicBezTo>
                <a:cubicBezTo>
                  <a:pt x="902" y="37"/>
                  <a:pt x="913" y="38"/>
                  <a:pt x="912" y="38"/>
                </a:cubicBezTo>
                <a:cubicBezTo>
                  <a:pt x="903" y="37"/>
                  <a:pt x="905" y="38"/>
                  <a:pt x="900" y="38"/>
                </a:cubicBezTo>
                <a:cubicBezTo>
                  <a:pt x="888" y="37"/>
                  <a:pt x="880" y="37"/>
                  <a:pt x="869" y="37"/>
                </a:cubicBezTo>
                <a:cubicBezTo>
                  <a:pt x="835" y="36"/>
                  <a:pt x="835" y="36"/>
                  <a:pt x="835" y="36"/>
                </a:cubicBezTo>
                <a:cubicBezTo>
                  <a:pt x="811" y="36"/>
                  <a:pt x="811" y="36"/>
                  <a:pt x="811" y="36"/>
                </a:cubicBezTo>
                <a:cubicBezTo>
                  <a:pt x="786" y="36"/>
                  <a:pt x="786" y="36"/>
                  <a:pt x="786" y="36"/>
                </a:cubicBezTo>
                <a:cubicBezTo>
                  <a:pt x="781" y="36"/>
                  <a:pt x="790" y="36"/>
                  <a:pt x="782" y="36"/>
                </a:cubicBezTo>
                <a:cubicBezTo>
                  <a:pt x="749" y="36"/>
                  <a:pt x="716" y="37"/>
                  <a:pt x="692" y="38"/>
                </a:cubicBezTo>
                <a:cubicBezTo>
                  <a:pt x="729" y="36"/>
                  <a:pt x="757" y="36"/>
                  <a:pt x="790" y="36"/>
                </a:cubicBezTo>
                <a:cubicBezTo>
                  <a:pt x="795" y="36"/>
                  <a:pt x="804" y="36"/>
                  <a:pt x="809" y="36"/>
                </a:cubicBezTo>
                <a:cubicBezTo>
                  <a:pt x="811" y="36"/>
                  <a:pt x="804" y="36"/>
                  <a:pt x="811" y="36"/>
                </a:cubicBezTo>
                <a:cubicBezTo>
                  <a:pt x="818" y="36"/>
                  <a:pt x="818" y="36"/>
                  <a:pt x="818" y="36"/>
                </a:cubicBezTo>
                <a:cubicBezTo>
                  <a:pt x="814" y="36"/>
                  <a:pt x="821" y="36"/>
                  <a:pt x="823" y="37"/>
                </a:cubicBezTo>
                <a:cubicBezTo>
                  <a:pt x="851" y="37"/>
                  <a:pt x="873" y="37"/>
                  <a:pt x="898" y="38"/>
                </a:cubicBezTo>
                <a:cubicBezTo>
                  <a:pt x="902" y="38"/>
                  <a:pt x="894" y="38"/>
                  <a:pt x="900" y="38"/>
                </a:cubicBezTo>
                <a:cubicBezTo>
                  <a:pt x="927" y="39"/>
                  <a:pt x="927" y="39"/>
                  <a:pt x="927" y="39"/>
                </a:cubicBezTo>
                <a:cubicBezTo>
                  <a:pt x="930" y="40"/>
                  <a:pt x="937" y="40"/>
                  <a:pt x="933" y="40"/>
                </a:cubicBezTo>
                <a:cubicBezTo>
                  <a:pt x="901" y="38"/>
                  <a:pt x="856" y="37"/>
                  <a:pt x="817" y="37"/>
                </a:cubicBezTo>
                <a:cubicBezTo>
                  <a:pt x="806" y="37"/>
                  <a:pt x="793" y="37"/>
                  <a:pt x="787" y="37"/>
                </a:cubicBezTo>
                <a:cubicBezTo>
                  <a:pt x="804" y="37"/>
                  <a:pt x="818" y="37"/>
                  <a:pt x="833" y="38"/>
                </a:cubicBezTo>
                <a:cubicBezTo>
                  <a:pt x="853" y="38"/>
                  <a:pt x="874" y="38"/>
                  <a:pt x="893" y="39"/>
                </a:cubicBezTo>
                <a:cubicBezTo>
                  <a:pt x="906" y="40"/>
                  <a:pt x="906" y="40"/>
                  <a:pt x="906" y="40"/>
                </a:cubicBezTo>
                <a:cubicBezTo>
                  <a:pt x="920" y="40"/>
                  <a:pt x="920" y="40"/>
                  <a:pt x="920" y="40"/>
                </a:cubicBezTo>
                <a:cubicBezTo>
                  <a:pt x="929" y="41"/>
                  <a:pt x="929" y="41"/>
                  <a:pt x="929" y="41"/>
                </a:cubicBezTo>
                <a:cubicBezTo>
                  <a:pt x="937" y="41"/>
                  <a:pt x="944" y="41"/>
                  <a:pt x="953" y="42"/>
                </a:cubicBezTo>
                <a:cubicBezTo>
                  <a:pt x="968" y="43"/>
                  <a:pt x="983" y="44"/>
                  <a:pt x="999" y="46"/>
                </a:cubicBezTo>
                <a:cubicBezTo>
                  <a:pt x="1002" y="46"/>
                  <a:pt x="1001" y="46"/>
                  <a:pt x="997" y="46"/>
                </a:cubicBezTo>
                <a:cubicBezTo>
                  <a:pt x="977" y="44"/>
                  <a:pt x="974" y="44"/>
                  <a:pt x="954" y="43"/>
                </a:cubicBezTo>
                <a:cubicBezTo>
                  <a:pt x="956" y="43"/>
                  <a:pt x="958" y="43"/>
                  <a:pt x="957" y="43"/>
                </a:cubicBezTo>
                <a:cubicBezTo>
                  <a:pt x="951" y="43"/>
                  <a:pt x="949" y="42"/>
                  <a:pt x="945" y="42"/>
                </a:cubicBezTo>
                <a:cubicBezTo>
                  <a:pt x="960" y="43"/>
                  <a:pt x="958" y="43"/>
                  <a:pt x="953" y="43"/>
                </a:cubicBezTo>
                <a:cubicBezTo>
                  <a:pt x="916" y="41"/>
                  <a:pt x="870" y="39"/>
                  <a:pt x="840" y="39"/>
                </a:cubicBezTo>
                <a:cubicBezTo>
                  <a:pt x="836" y="39"/>
                  <a:pt x="834" y="39"/>
                  <a:pt x="829" y="39"/>
                </a:cubicBezTo>
                <a:cubicBezTo>
                  <a:pt x="794" y="38"/>
                  <a:pt x="755" y="38"/>
                  <a:pt x="718" y="40"/>
                </a:cubicBezTo>
                <a:cubicBezTo>
                  <a:pt x="761" y="39"/>
                  <a:pt x="805" y="38"/>
                  <a:pt x="854" y="39"/>
                </a:cubicBezTo>
                <a:cubicBezTo>
                  <a:pt x="856" y="39"/>
                  <a:pt x="854" y="39"/>
                  <a:pt x="859" y="40"/>
                </a:cubicBezTo>
                <a:cubicBezTo>
                  <a:pt x="880" y="40"/>
                  <a:pt x="904" y="41"/>
                  <a:pt x="920" y="42"/>
                </a:cubicBezTo>
                <a:cubicBezTo>
                  <a:pt x="941" y="44"/>
                  <a:pt x="941" y="44"/>
                  <a:pt x="941" y="44"/>
                </a:cubicBezTo>
                <a:cubicBezTo>
                  <a:pt x="993" y="47"/>
                  <a:pt x="1030" y="51"/>
                  <a:pt x="1079" y="57"/>
                </a:cubicBezTo>
                <a:cubicBezTo>
                  <a:pt x="1079" y="57"/>
                  <a:pt x="1082" y="57"/>
                  <a:pt x="1084" y="57"/>
                </a:cubicBezTo>
                <a:cubicBezTo>
                  <a:pt x="1073" y="57"/>
                  <a:pt x="1073" y="57"/>
                  <a:pt x="1073" y="57"/>
                </a:cubicBezTo>
                <a:cubicBezTo>
                  <a:pt x="1049" y="54"/>
                  <a:pt x="1049" y="54"/>
                  <a:pt x="1049" y="54"/>
                </a:cubicBezTo>
                <a:cubicBezTo>
                  <a:pt x="1008" y="50"/>
                  <a:pt x="950" y="45"/>
                  <a:pt x="898" y="43"/>
                </a:cubicBezTo>
                <a:cubicBezTo>
                  <a:pt x="892" y="43"/>
                  <a:pt x="897" y="43"/>
                  <a:pt x="901" y="44"/>
                </a:cubicBezTo>
                <a:cubicBezTo>
                  <a:pt x="926" y="45"/>
                  <a:pt x="948" y="46"/>
                  <a:pt x="975" y="48"/>
                </a:cubicBezTo>
                <a:cubicBezTo>
                  <a:pt x="984" y="50"/>
                  <a:pt x="974" y="49"/>
                  <a:pt x="954" y="48"/>
                </a:cubicBezTo>
                <a:cubicBezTo>
                  <a:pt x="937" y="47"/>
                  <a:pt x="914" y="45"/>
                  <a:pt x="893" y="45"/>
                </a:cubicBezTo>
                <a:cubicBezTo>
                  <a:pt x="871" y="44"/>
                  <a:pt x="851" y="43"/>
                  <a:pt x="841" y="43"/>
                </a:cubicBezTo>
                <a:cubicBezTo>
                  <a:pt x="791" y="42"/>
                  <a:pt x="742" y="43"/>
                  <a:pt x="693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8" y="45"/>
                  <a:pt x="688" y="45"/>
                  <a:pt x="688" y="45"/>
                </a:cubicBezTo>
                <a:cubicBezTo>
                  <a:pt x="686" y="45"/>
                  <a:pt x="686" y="45"/>
                  <a:pt x="686" y="45"/>
                </a:cubicBezTo>
                <a:cubicBezTo>
                  <a:pt x="686" y="45"/>
                  <a:pt x="687" y="45"/>
                  <a:pt x="688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92" y="45"/>
                  <a:pt x="692" y="45"/>
                  <a:pt x="692" y="45"/>
                </a:cubicBezTo>
                <a:cubicBezTo>
                  <a:pt x="701" y="45"/>
                  <a:pt x="701" y="45"/>
                  <a:pt x="701" y="45"/>
                </a:cubicBezTo>
                <a:cubicBezTo>
                  <a:pt x="701" y="45"/>
                  <a:pt x="703" y="44"/>
                  <a:pt x="707" y="44"/>
                </a:cubicBezTo>
                <a:cubicBezTo>
                  <a:pt x="756" y="43"/>
                  <a:pt x="811" y="43"/>
                  <a:pt x="855" y="43"/>
                </a:cubicBezTo>
                <a:cubicBezTo>
                  <a:pt x="873" y="44"/>
                  <a:pt x="908" y="45"/>
                  <a:pt x="926" y="47"/>
                </a:cubicBezTo>
                <a:cubicBezTo>
                  <a:pt x="922" y="47"/>
                  <a:pt x="907" y="46"/>
                  <a:pt x="888" y="46"/>
                </a:cubicBezTo>
                <a:cubicBezTo>
                  <a:pt x="907" y="46"/>
                  <a:pt x="925" y="48"/>
                  <a:pt x="941" y="49"/>
                </a:cubicBezTo>
                <a:cubicBezTo>
                  <a:pt x="955" y="49"/>
                  <a:pt x="978" y="51"/>
                  <a:pt x="985" y="52"/>
                </a:cubicBezTo>
                <a:cubicBezTo>
                  <a:pt x="986" y="52"/>
                  <a:pt x="984" y="52"/>
                  <a:pt x="985" y="52"/>
                </a:cubicBezTo>
                <a:cubicBezTo>
                  <a:pt x="986" y="52"/>
                  <a:pt x="996" y="53"/>
                  <a:pt x="997" y="53"/>
                </a:cubicBezTo>
                <a:cubicBezTo>
                  <a:pt x="1004" y="53"/>
                  <a:pt x="1003" y="53"/>
                  <a:pt x="1011" y="54"/>
                </a:cubicBezTo>
                <a:cubicBezTo>
                  <a:pt x="1022" y="55"/>
                  <a:pt x="1022" y="55"/>
                  <a:pt x="1029" y="56"/>
                </a:cubicBezTo>
                <a:cubicBezTo>
                  <a:pt x="1067" y="59"/>
                  <a:pt x="1104" y="64"/>
                  <a:pt x="1142" y="69"/>
                </a:cubicBezTo>
                <a:cubicBezTo>
                  <a:pt x="1154" y="71"/>
                  <a:pt x="1154" y="71"/>
                  <a:pt x="1154" y="71"/>
                </a:cubicBezTo>
                <a:cubicBezTo>
                  <a:pt x="1158" y="72"/>
                  <a:pt x="1155" y="72"/>
                  <a:pt x="1159" y="72"/>
                </a:cubicBezTo>
                <a:cubicBezTo>
                  <a:pt x="1162" y="73"/>
                  <a:pt x="1161" y="72"/>
                  <a:pt x="1165" y="73"/>
                </a:cubicBezTo>
                <a:cubicBezTo>
                  <a:pt x="1179" y="75"/>
                  <a:pt x="1196" y="78"/>
                  <a:pt x="1211" y="81"/>
                </a:cubicBezTo>
                <a:cubicBezTo>
                  <a:pt x="1229" y="84"/>
                  <a:pt x="1249" y="88"/>
                  <a:pt x="1267" y="94"/>
                </a:cubicBezTo>
                <a:cubicBezTo>
                  <a:pt x="1275" y="97"/>
                  <a:pt x="1284" y="101"/>
                  <a:pt x="1291" y="105"/>
                </a:cubicBezTo>
                <a:cubicBezTo>
                  <a:pt x="1298" y="109"/>
                  <a:pt x="1303" y="114"/>
                  <a:pt x="1305" y="119"/>
                </a:cubicBezTo>
                <a:cubicBezTo>
                  <a:pt x="1306" y="122"/>
                  <a:pt x="1306" y="121"/>
                  <a:pt x="1306" y="121"/>
                </a:cubicBezTo>
                <a:cubicBezTo>
                  <a:pt x="1306" y="121"/>
                  <a:pt x="1306" y="121"/>
                  <a:pt x="1307" y="124"/>
                </a:cubicBezTo>
                <a:cubicBezTo>
                  <a:pt x="1307" y="125"/>
                  <a:pt x="1307" y="126"/>
                  <a:pt x="1307" y="126"/>
                </a:cubicBezTo>
                <a:cubicBezTo>
                  <a:pt x="1307" y="127"/>
                  <a:pt x="1306" y="127"/>
                  <a:pt x="1306" y="128"/>
                </a:cubicBezTo>
                <a:cubicBezTo>
                  <a:pt x="1304" y="130"/>
                  <a:pt x="1302" y="132"/>
                  <a:pt x="1300" y="134"/>
                </a:cubicBezTo>
                <a:cubicBezTo>
                  <a:pt x="1296" y="138"/>
                  <a:pt x="1291" y="142"/>
                  <a:pt x="1285" y="145"/>
                </a:cubicBezTo>
                <a:cubicBezTo>
                  <a:pt x="1274" y="152"/>
                  <a:pt x="1262" y="158"/>
                  <a:pt x="1250" y="163"/>
                </a:cubicBezTo>
                <a:cubicBezTo>
                  <a:pt x="1247" y="164"/>
                  <a:pt x="1244" y="165"/>
                  <a:pt x="1241" y="166"/>
                </a:cubicBezTo>
                <a:cubicBezTo>
                  <a:pt x="1231" y="169"/>
                  <a:pt x="1231" y="169"/>
                  <a:pt x="1231" y="169"/>
                </a:cubicBezTo>
                <a:cubicBezTo>
                  <a:pt x="1224" y="171"/>
                  <a:pt x="1218" y="173"/>
                  <a:pt x="1211" y="175"/>
                </a:cubicBezTo>
                <a:cubicBezTo>
                  <a:pt x="1198" y="178"/>
                  <a:pt x="1184" y="182"/>
                  <a:pt x="1171" y="185"/>
                </a:cubicBezTo>
                <a:cubicBezTo>
                  <a:pt x="1167" y="186"/>
                  <a:pt x="1170" y="185"/>
                  <a:pt x="1164" y="186"/>
                </a:cubicBezTo>
                <a:cubicBezTo>
                  <a:pt x="1156" y="188"/>
                  <a:pt x="1158" y="188"/>
                  <a:pt x="1152" y="189"/>
                </a:cubicBezTo>
                <a:cubicBezTo>
                  <a:pt x="1147" y="190"/>
                  <a:pt x="1144" y="191"/>
                  <a:pt x="1141" y="191"/>
                </a:cubicBezTo>
                <a:cubicBezTo>
                  <a:pt x="1110" y="197"/>
                  <a:pt x="1078" y="201"/>
                  <a:pt x="1045" y="205"/>
                </a:cubicBezTo>
                <a:cubicBezTo>
                  <a:pt x="1013" y="208"/>
                  <a:pt x="980" y="210"/>
                  <a:pt x="947" y="213"/>
                </a:cubicBezTo>
                <a:cubicBezTo>
                  <a:pt x="885" y="217"/>
                  <a:pt x="823" y="220"/>
                  <a:pt x="765" y="221"/>
                </a:cubicBezTo>
                <a:cubicBezTo>
                  <a:pt x="719" y="222"/>
                  <a:pt x="675" y="223"/>
                  <a:pt x="633" y="222"/>
                </a:cubicBezTo>
                <a:cubicBezTo>
                  <a:pt x="578" y="222"/>
                  <a:pt x="530" y="221"/>
                  <a:pt x="478" y="219"/>
                </a:cubicBezTo>
                <a:cubicBezTo>
                  <a:pt x="441" y="218"/>
                  <a:pt x="400" y="216"/>
                  <a:pt x="368" y="214"/>
                </a:cubicBezTo>
                <a:cubicBezTo>
                  <a:pt x="350" y="214"/>
                  <a:pt x="350" y="214"/>
                  <a:pt x="350" y="214"/>
                </a:cubicBezTo>
                <a:cubicBezTo>
                  <a:pt x="321" y="212"/>
                  <a:pt x="321" y="212"/>
                  <a:pt x="321" y="212"/>
                </a:cubicBezTo>
                <a:cubicBezTo>
                  <a:pt x="296" y="210"/>
                  <a:pt x="270" y="209"/>
                  <a:pt x="244" y="206"/>
                </a:cubicBezTo>
                <a:cubicBezTo>
                  <a:pt x="215" y="204"/>
                  <a:pt x="188" y="201"/>
                  <a:pt x="160" y="198"/>
                </a:cubicBezTo>
                <a:cubicBezTo>
                  <a:pt x="144" y="196"/>
                  <a:pt x="129" y="194"/>
                  <a:pt x="114" y="191"/>
                </a:cubicBezTo>
                <a:cubicBezTo>
                  <a:pt x="103" y="189"/>
                  <a:pt x="93" y="187"/>
                  <a:pt x="82" y="185"/>
                </a:cubicBezTo>
                <a:cubicBezTo>
                  <a:pt x="68" y="182"/>
                  <a:pt x="53" y="178"/>
                  <a:pt x="40" y="172"/>
                </a:cubicBezTo>
                <a:cubicBezTo>
                  <a:pt x="33" y="170"/>
                  <a:pt x="26" y="166"/>
                  <a:pt x="22" y="163"/>
                </a:cubicBezTo>
                <a:cubicBezTo>
                  <a:pt x="17" y="159"/>
                  <a:pt x="14" y="154"/>
                  <a:pt x="14" y="149"/>
                </a:cubicBezTo>
                <a:cubicBezTo>
                  <a:pt x="14" y="144"/>
                  <a:pt x="19" y="137"/>
                  <a:pt x="26" y="131"/>
                </a:cubicBezTo>
                <a:cubicBezTo>
                  <a:pt x="33" y="126"/>
                  <a:pt x="41" y="121"/>
                  <a:pt x="50" y="117"/>
                </a:cubicBezTo>
                <a:cubicBezTo>
                  <a:pt x="67" y="108"/>
                  <a:pt x="85" y="101"/>
                  <a:pt x="103" y="95"/>
                </a:cubicBezTo>
                <a:cubicBezTo>
                  <a:pt x="144" y="82"/>
                  <a:pt x="195" y="70"/>
                  <a:pt x="235" y="61"/>
                </a:cubicBezTo>
                <a:cubicBezTo>
                  <a:pt x="268" y="55"/>
                  <a:pt x="302" y="49"/>
                  <a:pt x="340" y="44"/>
                </a:cubicBezTo>
                <a:cubicBezTo>
                  <a:pt x="350" y="42"/>
                  <a:pt x="350" y="42"/>
                  <a:pt x="350" y="42"/>
                </a:cubicBezTo>
                <a:cubicBezTo>
                  <a:pt x="407" y="35"/>
                  <a:pt x="471" y="28"/>
                  <a:pt x="517" y="25"/>
                </a:cubicBezTo>
                <a:cubicBezTo>
                  <a:pt x="534" y="24"/>
                  <a:pt x="549" y="23"/>
                  <a:pt x="565" y="22"/>
                </a:cubicBezTo>
                <a:cubicBezTo>
                  <a:pt x="583" y="21"/>
                  <a:pt x="599" y="20"/>
                  <a:pt x="616" y="19"/>
                </a:cubicBezTo>
                <a:cubicBezTo>
                  <a:pt x="632" y="19"/>
                  <a:pt x="632" y="19"/>
                  <a:pt x="632" y="19"/>
                </a:cubicBezTo>
                <a:cubicBezTo>
                  <a:pt x="649" y="18"/>
                  <a:pt x="666" y="17"/>
                  <a:pt x="684" y="17"/>
                </a:cubicBezTo>
                <a:cubicBezTo>
                  <a:pt x="712" y="16"/>
                  <a:pt x="742" y="16"/>
                  <a:pt x="774" y="16"/>
                </a:cubicBezTo>
                <a:cubicBezTo>
                  <a:pt x="799" y="16"/>
                  <a:pt x="836" y="16"/>
                  <a:pt x="864" y="16"/>
                </a:cubicBezTo>
                <a:cubicBezTo>
                  <a:pt x="912" y="18"/>
                  <a:pt x="961" y="19"/>
                  <a:pt x="1010" y="23"/>
                </a:cubicBezTo>
                <a:cubicBezTo>
                  <a:pt x="1026" y="24"/>
                  <a:pt x="1041" y="26"/>
                  <a:pt x="1058" y="27"/>
                </a:cubicBezTo>
                <a:cubicBezTo>
                  <a:pt x="1075" y="29"/>
                  <a:pt x="1096" y="31"/>
                  <a:pt x="1117" y="35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4" y="36"/>
                  <a:pt x="1124" y="36"/>
                  <a:pt x="1124" y="36"/>
                </a:cubicBezTo>
                <a:cubicBezTo>
                  <a:pt x="1125" y="36"/>
                  <a:pt x="1125" y="36"/>
                  <a:pt x="1125" y="36"/>
                </a:cubicBezTo>
                <a:cubicBezTo>
                  <a:pt x="1125" y="36"/>
                  <a:pt x="1127" y="36"/>
                  <a:pt x="1127" y="37"/>
                </a:cubicBezTo>
                <a:cubicBezTo>
                  <a:pt x="1127" y="38"/>
                  <a:pt x="1128" y="36"/>
                  <a:pt x="1129" y="37"/>
                </a:cubicBezTo>
                <a:cubicBezTo>
                  <a:pt x="1129" y="37"/>
                  <a:pt x="1129" y="37"/>
                  <a:pt x="1129" y="38"/>
                </a:cubicBezTo>
                <a:cubicBezTo>
                  <a:pt x="1129" y="38"/>
                  <a:pt x="1129" y="38"/>
                  <a:pt x="1130" y="38"/>
                </a:cubicBezTo>
                <a:cubicBezTo>
                  <a:pt x="1130" y="38"/>
                  <a:pt x="1130" y="39"/>
                  <a:pt x="1131" y="39"/>
                </a:cubicBezTo>
                <a:cubicBezTo>
                  <a:pt x="1131" y="39"/>
                  <a:pt x="1131" y="39"/>
                  <a:pt x="1131" y="39"/>
                </a:cubicBezTo>
                <a:cubicBezTo>
                  <a:pt x="1132" y="39"/>
                  <a:pt x="1132" y="39"/>
                  <a:pt x="1133" y="39"/>
                </a:cubicBezTo>
                <a:cubicBezTo>
                  <a:pt x="1133" y="39"/>
                  <a:pt x="1134" y="39"/>
                  <a:pt x="1134" y="39"/>
                </a:cubicBezTo>
                <a:cubicBezTo>
                  <a:pt x="1135" y="39"/>
                  <a:pt x="1135" y="39"/>
                  <a:pt x="1135" y="39"/>
                </a:cubicBezTo>
                <a:cubicBezTo>
                  <a:pt x="1136" y="39"/>
                  <a:pt x="1136" y="39"/>
                  <a:pt x="1137" y="38"/>
                </a:cubicBezTo>
                <a:cubicBezTo>
                  <a:pt x="1137" y="38"/>
                  <a:pt x="1138" y="38"/>
                  <a:pt x="1138" y="38"/>
                </a:cubicBezTo>
                <a:cubicBezTo>
                  <a:pt x="1138" y="38"/>
                  <a:pt x="1139" y="38"/>
                  <a:pt x="1139" y="38"/>
                </a:cubicBezTo>
                <a:cubicBezTo>
                  <a:pt x="1140" y="37"/>
                  <a:pt x="1141" y="36"/>
                  <a:pt x="1142" y="36"/>
                </a:cubicBezTo>
                <a:cubicBezTo>
                  <a:pt x="1142" y="36"/>
                  <a:pt x="1142" y="35"/>
                  <a:pt x="1143" y="35"/>
                </a:cubicBezTo>
                <a:cubicBezTo>
                  <a:pt x="1143" y="35"/>
                  <a:pt x="1143" y="35"/>
                  <a:pt x="1143" y="35"/>
                </a:cubicBezTo>
                <a:cubicBezTo>
                  <a:pt x="1143" y="34"/>
                  <a:pt x="1143" y="33"/>
                  <a:pt x="1144" y="33"/>
                </a:cubicBezTo>
                <a:cubicBezTo>
                  <a:pt x="1144" y="33"/>
                  <a:pt x="1144" y="33"/>
                  <a:pt x="1144" y="33"/>
                </a:cubicBezTo>
                <a:cubicBezTo>
                  <a:pt x="1144" y="32"/>
                  <a:pt x="1144" y="31"/>
                  <a:pt x="1144" y="30"/>
                </a:cubicBezTo>
                <a:cubicBezTo>
                  <a:pt x="1144" y="29"/>
                  <a:pt x="1144" y="28"/>
                  <a:pt x="1144" y="28"/>
                </a:cubicBezTo>
                <a:cubicBezTo>
                  <a:pt x="1144" y="28"/>
                  <a:pt x="1144" y="27"/>
                  <a:pt x="1144" y="27"/>
                </a:cubicBezTo>
                <a:cubicBezTo>
                  <a:pt x="1144" y="26"/>
                  <a:pt x="1143" y="26"/>
                  <a:pt x="1143" y="26"/>
                </a:cubicBezTo>
                <a:cubicBezTo>
                  <a:pt x="1143" y="25"/>
                  <a:pt x="1143" y="25"/>
                  <a:pt x="1143" y="25"/>
                </a:cubicBezTo>
                <a:cubicBezTo>
                  <a:pt x="1143" y="25"/>
                  <a:pt x="1142" y="24"/>
                  <a:pt x="1142" y="24"/>
                </a:cubicBezTo>
                <a:cubicBezTo>
                  <a:pt x="1142" y="24"/>
                  <a:pt x="1142" y="24"/>
                  <a:pt x="1142" y="24"/>
                </a:cubicBezTo>
                <a:cubicBezTo>
                  <a:pt x="1141" y="23"/>
                  <a:pt x="1141" y="22"/>
                  <a:pt x="1140" y="22"/>
                </a:cubicBezTo>
                <a:cubicBezTo>
                  <a:pt x="1140" y="22"/>
                  <a:pt x="1139" y="21"/>
                  <a:pt x="1139" y="21"/>
                </a:cubicBezTo>
                <a:cubicBezTo>
                  <a:pt x="1138" y="21"/>
                  <a:pt x="1137" y="21"/>
                  <a:pt x="1137" y="20"/>
                </a:cubicBezTo>
                <a:cubicBezTo>
                  <a:pt x="1137" y="20"/>
                  <a:pt x="1137" y="20"/>
                  <a:pt x="1137" y="20"/>
                </a:cubicBezTo>
                <a:cubicBezTo>
                  <a:pt x="1137" y="20"/>
                  <a:pt x="1136" y="20"/>
                  <a:pt x="1136" y="20"/>
                </a:cubicBezTo>
                <a:cubicBezTo>
                  <a:pt x="1136" y="20"/>
                  <a:pt x="1135" y="20"/>
                  <a:pt x="1135" y="20"/>
                </a:cubicBezTo>
                <a:cubicBezTo>
                  <a:pt x="1135" y="20"/>
                  <a:pt x="1134" y="19"/>
                  <a:pt x="1134" y="19"/>
                </a:cubicBezTo>
                <a:cubicBezTo>
                  <a:pt x="1134" y="19"/>
                  <a:pt x="1134" y="20"/>
                  <a:pt x="1133" y="20"/>
                </a:cubicBezTo>
                <a:cubicBezTo>
                  <a:pt x="1133" y="20"/>
                  <a:pt x="1132" y="19"/>
                  <a:pt x="1132" y="19"/>
                </a:cubicBezTo>
                <a:cubicBezTo>
                  <a:pt x="1131" y="19"/>
                  <a:pt x="1131" y="19"/>
                  <a:pt x="1131" y="19"/>
                </a:cubicBezTo>
                <a:cubicBezTo>
                  <a:pt x="1131" y="19"/>
                  <a:pt x="1130" y="19"/>
                  <a:pt x="1130" y="20"/>
                </a:cubicBezTo>
                <a:cubicBezTo>
                  <a:pt x="1130" y="20"/>
                  <a:pt x="1128" y="19"/>
                  <a:pt x="1127" y="20"/>
                </a:cubicBezTo>
                <a:cubicBezTo>
                  <a:pt x="1127" y="19"/>
                  <a:pt x="1127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2" y="19"/>
                  <a:pt x="1122" y="19"/>
                  <a:pt x="1122" y="19"/>
                </a:cubicBezTo>
                <a:cubicBezTo>
                  <a:pt x="1103" y="16"/>
                  <a:pt x="1103" y="16"/>
                  <a:pt x="1103" y="16"/>
                </a:cubicBezTo>
                <a:cubicBezTo>
                  <a:pt x="1098" y="15"/>
                  <a:pt x="1092" y="15"/>
                  <a:pt x="1087" y="14"/>
                </a:cubicBezTo>
                <a:cubicBezTo>
                  <a:pt x="1078" y="13"/>
                  <a:pt x="1067" y="12"/>
                  <a:pt x="1056" y="11"/>
                </a:cubicBezTo>
                <a:cubicBezTo>
                  <a:pt x="1037" y="9"/>
                  <a:pt x="1021" y="8"/>
                  <a:pt x="1005" y="7"/>
                </a:cubicBezTo>
                <a:cubicBezTo>
                  <a:pt x="981" y="5"/>
                  <a:pt x="964" y="4"/>
                  <a:pt x="944" y="3"/>
                </a:cubicBezTo>
                <a:cubicBezTo>
                  <a:pt x="920" y="2"/>
                  <a:pt x="920" y="2"/>
                  <a:pt x="920" y="2"/>
                </a:cubicBezTo>
                <a:cubicBezTo>
                  <a:pt x="898" y="2"/>
                  <a:pt x="898" y="2"/>
                  <a:pt x="898" y="2"/>
                </a:cubicBezTo>
                <a:cubicBezTo>
                  <a:pt x="875" y="1"/>
                  <a:pt x="875" y="1"/>
                  <a:pt x="875" y="1"/>
                </a:cubicBezTo>
                <a:cubicBezTo>
                  <a:pt x="860" y="1"/>
                  <a:pt x="860" y="1"/>
                  <a:pt x="860" y="1"/>
                </a:cubicBezTo>
                <a:cubicBezTo>
                  <a:pt x="844" y="0"/>
                  <a:pt x="844" y="0"/>
                  <a:pt x="844" y="0"/>
                </a:cubicBezTo>
                <a:cubicBezTo>
                  <a:pt x="824" y="0"/>
                  <a:pt x="824" y="0"/>
                  <a:pt x="824" y="0"/>
                </a:cubicBezTo>
                <a:cubicBezTo>
                  <a:pt x="800" y="0"/>
                  <a:pt x="773" y="0"/>
                  <a:pt x="750" y="1"/>
                </a:cubicBezTo>
                <a:cubicBezTo>
                  <a:pt x="708" y="1"/>
                  <a:pt x="671" y="2"/>
                  <a:pt x="622" y="4"/>
                </a:cubicBezTo>
                <a:cubicBezTo>
                  <a:pt x="587" y="6"/>
                  <a:pt x="587" y="6"/>
                  <a:pt x="587" y="6"/>
                </a:cubicBezTo>
                <a:cubicBezTo>
                  <a:pt x="584" y="6"/>
                  <a:pt x="584" y="6"/>
                  <a:pt x="580" y="6"/>
                </a:cubicBezTo>
                <a:cubicBezTo>
                  <a:pt x="554" y="7"/>
                  <a:pt x="527" y="10"/>
                  <a:pt x="500" y="11"/>
                </a:cubicBezTo>
                <a:cubicBezTo>
                  <a:pt x="497" y="12"/>
                  <a:pt x="497" y="12"/>
                  <a:pt x="497" y="12"/>
                </a:cubicBezTo>
                <a:cubicBezTo>
                  <a:pt x="460" y="14"/>
                  <a:pt x="414" y="19"/>
                  <a:pt x="385" y="23"/>
                </a:cubicBezTo>
                <a:cubicBezTo>
                  <a:pt x="363" y="25"/>
                  <a:pt x="337" y="29"/>
                  <a:pt x="309" y="33"/>
                </a:cubicBezTo>
                <a:cubicBezTo>
                  <a:pt x="297" y="35"/>
                  <a:pt x="284" y="37"/>
                  <a:pt x="272" y="39"/>
                </a:cubicBezTo>
                <a:cubicBezTo>
                  <a:pt x="249" y="44"/>
                  <a:pt x="218" y="50"/>
                  <a:pt x="196" y="55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64" y="63"/>
                  <a:pt x="152" y="66"/>
                  <a:pt x="139" y="69"/>
                </a:cubicBezTo>
                <a:cubicBezTo>
                  <a:pt x="115" y="76"/>
                  <a:pt x="89" y="84"/>
                  <a:pt x="65" y="94"/>
                </a:cubicBezTo>
                <a:cubicBezTo>
                  <a:pt x="53" y="99"/>
                  <a:pt x="41" y="104"/>
                  <a:pt x="30" y="111"/>
                </a:cubicBezTo>
                <a:cubicBezTo>
                  <a:pt x="25" y="114"/>
                  <a:pt x="19" y="118"/>
                  <a:pt x="15" y="122"/>
                </a:cubicBezTo>
                <a:cubicBezTo>
                  <a:pt x="10" y="127"/>
                  <a:pt x="5" y="131"/>
                  <a:pt x="2" y="138"/>
                </a:cubicBezTo>
                <a:cubicBezTo>
                  <a:pt x="1" y="142"/>
                  <a:pt x="0" y="146"/>
                  <a:pt x="0" y="151"/>
                </a:cubicBezTo>
                <a:cubicBezTo>
                  <a:pt x="0" y="155"/>
                  <a:pt x="1" y="159"/>
                  <a:pt x="3" y="163"/>
                </a:cubicBezTo>
                <a:cubicBezTo>
                  <a:pt x="4" y="165"/>
                  <a:pt x="6" y="166"/>
                  <a:pt x="7" y="168"/>
                </a:cubicBezTo>
                <a:cubicBezTo>
                  <a:pt x="8" y="169"/>
                  <a:pt x="10" y="171"/>
                  <a:pt x="11" y="172"/>
                </a:cubicBezTo>
                <a:cubicBezTo>
                  <a:pt x="14" y="175"/>
                  <a:pt x="17" y="177"/>
                  <a:pt x="21" y="179"/>
                </a:cubicBezTo>
                <a:cubicBezTo>
                  <a:pt x="33" y="186"/>
                  <a:pt x="45" y="190"/>
                  <a:pt x="58" y="193"/>
                </a:cubicBezTo>
                <a:cubicBezTo>
                  <a:pt x="70" y="197"/>
                  <a:pt x="83" y="200"/>
                  <a:pt x="95" y="202"/>
                </a:cubicBezTo>
                <a:cubicBezTo>
                  <a:pt x="101" y="203"/>
                  <a:pt x="108" y="204"/>
                  <a:pt x="113" y="205"/>
                </a:cubicBezTo>
                <a:cubicBezTo>
                  <a:pt x="128" y="208"/>
                  <a:pt x="142" y="210"/>
                  <a:pt x="158" y="212"/>
                </a:cubicBezTo>
                <a:cubicBezTo>
                  <a:pt x="197" y="217"/>
                  <a:pt x="236" y="220"/>
                  <a:pt x="272" y="223"/>
                </a:cubicBezTo>
                <a:cubicBezTo>
                  <a:pt x="318" y="226"/>
                  <a:pt x="386" y="230"/>
                  <a:pt x="440" y="232"/>
                </a:cubicBezTo>
                <a:cubicBezTo>
                  <a:pt x="452" y="232"/>
                  <a:pt x="464" y="233"/>
                  <a:pt x="476" y="233"/>
                </a:cubicBezTo>
                <a:cubicBezTo>
                  <a:pt x="515" y="234"/>
                  <a:pt x="564" y="235"/>
                  <a:pt x="605" y="236"/>
                </a:cubicBezTo>
                <a:cubicBezTo>
                  <a:pt x="690" y="237"/>
                  <a:pt x="777" y="235"/>
                  <a:pt x="863" y="231"/>
                </a:cubicBezTo>
                <a:cubicBezTo>
                  <a:pt x="906" y="229"/>
                  <a:pt x="950" y="227"/>
                  <a:pt x="992" y="223"/>
                </a:cubicBezTo>
                <a:cubicBezTo>
                  <a:pt x="1035" y="220"/>
                  <a:pt x="1078" y="216"/>
                  <a:pt x="1120" y="209"/>
                </a:cubicBezTo>
                <a:cubicBezTo>
                  <a:pt x="1133" y="207"/>
                  <a:pt x="1153" y="203"/>
                  <a:pt x="1164" y="200"/>
                </a:cubicBezTo>
                <a:cubicBezTo>
                  <a:pt x="1167" y="200"/>
                  <a:pt x="1174" y="198"/>
                  <a:pt x="1180" y="197"/>
                </a:cubicBezTo>
                <a:cubicBezTo>
                  <a:pt x="1201" y="191"/>
                  <a:pt x="1226" y="184"/>
                  <a:pt x="1252" y="176"/>
                </a:cubicBezTo>
                <a:cubicBezTo>
                  <a:pt x="1259" y="174"/>
                  <a:pt x="1274" y="167"/>
                  <a:pt x="1282" y="162"/>
                </a:cubicBezTo>
                <a:cubicBezTo>
                  <a:pt x="1286" y="160"/>
                  <a:pt x="1277" y="165"/>
                  <a:pt x="1284" y="161"/>
                </a:cubicBezTo>
                <a:cubicBezTo>
                  <a:pt x="1288" y="159"/>
                  <a:pt x="1294" y="155"/>
                  <a:pt x="1301" y="150"/>
                </a:cubicBezTo>
                <a:cubicBezTo>
                  <a:pt x="1304" y="148"/>
                  <a:pt x="1308" y="145"/>
                  <a:pt x="1311" y="141"/>
                </a:cubicBezTo>
                <a:cubicBezTo>
                  <a:pt x="1313" y="139"/>
                  <a:pt x="1315" y="137"/>
                  <a:pt x="1317" y="134"/>
                </a:cubicBezTo>
                <a:cubicBezTo>
                  <a:pt x="1317" y="133"/>
                  <a:pt x="1318" y="132"/>
                  <a:pt x="1319" y="130"/>
                </a:cubicBezTo>
                <a:cubicBezTo>
                  <a:pt x="1319" y="129"/>
                  <a:pt x="1319" y="128"/>
                  <a:pt x="1319" y="127"/>
                </a:cubicBezTo>
                <a:cubicBezTo>
                  <a:pt x="1319" y="126"/>
                  <a:pt x="1319" y="126"/>
                  <a:pt x="1319" y="126"/>
                </a:cubicBezTo>
                <a:close/>
                <a:moveTo>
                  <a:pt x="1104" y="52"/>
                </a:moveTo>
                <a:cubicBezTo>
                  <a:pt x="1102" y="51"/>
                  <a:pt x="1092" y="50"/>
                  <a:pt x="1091" y="50"/>
                </a:cubicBezTo>
                <a:cubicBezTo>
                  <a:pt x="1095" y="50"/>
                  <a:pt x="1103" y="52"/>
                  <a:pt x="1104" y="52"/>
                </a:cubicBezTo>
                <a:close/>
                <a:moveTo>
                  <a:pt x="985" y="52"/>
                </a:moveTo>
                <a:cubicBezTo>
                  <a:pt x="985" y="52"/>
                  <a:pt x="985" y="52"/>
                  <a:pt x="985" y="52"/>
                </a:cubicBezTo>
                <a:cubicBezTo>
                  <a:pt x="985" y="52"/>
                  <a:pt x="985" y="52"/>
                  <a:pt x="985" y="52"/>
                </a:cubicBezTo>
                <a:close/>
                <a:moveTo>
                  <a:pt x="689" y="44"/>
                </a:moveTo>
                <a:cubicBezTo>
                  <a:pt x="689" y="43"/>
                  <a:pt x="688" y="44"/>
                  <a:pt x="688" y="43"/>
                </a:cubicBezTo>
                <a:cubicBezTo>
                  <a:pt x="689" y="43"/>
                  <a:pt x="689" y="43"/>
                  <a:pt x="689" y="43"/>
                </a:cubicBezTo>
                <a:cubicBezTo>
                  <a:pt x="689" y="43"/>
                  <a:pt x="687" y="43"/>
                  <a:pt x="687" y="43"/>
                </a:cubicBezTo>
                <a:cubicBezTo>
                  <a:pt x="687" y="43"/>
                  <a:pt x="688" y="44"/>
                  <a:pt x="688" y="43"/>
                </a:cubicBezTo>
                <a:cubicBezTo>
                  <a:pt x="688" y="43"/>
                  <a:pt x="688" y="43"/>
                  <a:pt x="688" y="44"/>
                </a:cubicBezTo>
                <a:cubicBezTo>
                  <a:pt x="688" y="44"/>
                  <a:pt x="688" y="43"/>
                  <a:pt x="688" y="43"/>
                </a:cubicBezTo>
                <a:cubicBezTo>
                  <a:pt x="688" y="44"/>
                  <a:pt x="688" y="44"/>
                  <a:pt x="688" y="44"/>
                </a:cubicBezTo>
                <a:cubicBezTo>
                  <a:pt x="689" y="44"/>
                  <a:pt x="689" y="44"/>
                  <a:pt x="689" y="44"/>
                </a:cubicBezTo>
                <a:close/>
                <a:moveTo>
                  <a:pt x="1041" y="46"/>
                </a:moveTo>
                <a:cubicBezTo>
                  <a:pt x="1044" y="47"/>
                  <a:pt x="1051" y="47"/>
                  <a:pt x="1053" y="48"/>
                </a:cubicBezTo>
                <a:cubicBezTo>
                  <a:pt x="1049" y="47"/>
                  <a:pt x="1042" y="46"/>
                  <a:pt x="1041" y="46"/>
                </a:cubicBezTo>
                <a:close/>
                <a:moveTo>
                  <a:pt x="689" y="39"/>
                </a:moveTo>
                <a:cubicBezTo>
                  <a:pt x="689" y="39"/>
                  <a:pt x="688" y="39"/>
                  <a:pt x="688" y="39"/>
                </a:cubicBezTo>
                <a:cubicBezTo>
                  <a:pt x="689" y="39"/>
                  <a:pt x="689" y="39"/>
                  <a:pt x="689" y="39"/>
                </a:cubicBezTo>
                <a:close/>
                <a:moveTo>
                  <a:pt x="688" y="45"/>
                </a:moveTo>
                <a:cubicBezTo>
                  <a:pt x="688" y="45"/>
                  <a:pt x="688" y="45"/>
                  <a:pt x="687" y="45"/>
                </a:cubicBezTo>
                <a:cubicBezTo>
                  <a:pt x="688" y="45"/>
                  <a:pt x="688" y="45"/>
                  <a:pt x="688" y="45"/>
                </a:cubicBezTo>
                <a:close/>
                <a:moveTo>
                  <a:pt x="863" y="47"/>
                </a:moveTo>
                <a:cubicBezTo>
                  <a:pt x="849" y="46"/>
                  <a:pt x="839" y="46"/>
                  <a:pt x="830" y="46"/>
                </a:cubicBezTo>
                <a:cubicBezTo>
                  <a:pt x="838" y="46"/>
                  <a:pt x="848" y="46"/>
                  <a:pt x="853" y="47"/>
                </a:cubicBezTo>
                <a:cubicBezTo>
                  <a:pt x="855" y="46"/>
                  <a:pt x="860" y="47"/>
                  <a:pt x="863" y="47"/>
                </a:cubicBezTo>
                <a:close/>
                <a:moveTo>
                  <a:pt x="1279" y="100"/>
                </a:moveTo>
                <a:cubicBezTo>
                  <a:pt x="1276" y="98"/>
                  <a:pt x="1271" y="96"/>
                  <a:pt x="1270" y="96"/>
                </a:cubicBezTo>
                <a:cubicBezTo>
                  <a:pt x="1274" y="98"/>
                  <a:pt x="1277" y="99"/>
                  <a:pt x="1279" y="100"/>
                </a:cubicBezTo>
                <a:close/>
                <a:moveTo>
                  <a:pt x="688" y="39"/>
                </a:move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lose/>
                <a:moveTo>
                  <a:pt x="688" y="46"/>
                </a:moveTo>
                <a:cubicBezTo>
                  <a:pt x="688" y="46"/>
                  <a:pt x="689" y="46"/>
                  <a:pt x="689" y="46"/>
                </a:cubicBezTo>
                <a:cubicBezTo>
                  <a:pt x="688" y="46"/>
                  <a:pt x="688" y="46"/>
                  <a:pt x="688" y="46"/>
                </a:cubicBezTo>
                <a:close/>
                <a:moveTo>
                  <a:pt x="769" y="37"/>
                </a:moveTo>
                <a:cubicBezTo>
                  <a:pt x="762" y="37"/>
                  <a:pt x="762" y="37"/>
                  <a:pt x="762" y="37"/>
                </a:cubicBezTo>
                <a:cubicBezTo>
                  <a:pt x="761" y="37"/>
                  <a:pt x="762" y="37"/>
                  <a:pt x="763" y="37"/>
                </a:cubicBezTo>
                <a:cubicBezTo>
                  <a:pt x="768" y="37"/>
                  <a:pt x="769" y="37"/>
                  <a:pt x="769" y="37"/>
                </a:cubicBezTo>
                <a:close/>
                <a:moveTo>
                  <a:pt x="923" y="41"/>
                </a:moveTo>
                <a:cubicBezTo>
                  <a:pt x="912" y="40"/>
                  <a:pt x="912" y="40"/>
                  <a:pt x="912" y="40"/>
                </a:cubicBezTo>
                <a:cubicBezTo>
                  <a:pt x="907" y="40"/>
                  <a:pt x="879" y="39"/>
                  <a:pt x="882" y="39"/>
                </a:cubicBezTo>
                <a:cubicBezTo>
                  <a:pt x="899" y="40"/>
                  <a:pt x="924" y="41"/>
                  <a:pt x="938" y="42"/>
                </a:cubicBezTo>
                <a:cubicBezTo>
                  <a:pt x="933" y="41"/>
                  <a:pt x="928" y="41"/>
                  <a:pt x="923" y="41"/>
                </a:cubicBezTo>
                <a:close/>
                <a:moveTo>
                  <a:pt x="926" y="46"/>
                </a:moveTo>
                <a:cubicBezTo>
                  <a:pt x="967" y="48"/>
                  <a:pt x="967" y="48"/>
                  <a:pt x="967" y="48"/>
                </a:cubicBezTo>
                <a:cubicBezTo>
                  <a:pt x="954" y="47"/>
                  <a:pt x="939" y="46"/>
                  <a:pt x="926" y="46"/>
                </a:cubicBezTo>
                <a:close/>
                <a:moveTo>
                  <a:pt x="683" y="48"/>
                </a:moveTo>
                <a:cubicBezTo>
                  <a:pt x="683" y="48"/>
                  <a:pt x="683" y="48"/>
                  <a:pt x="683" y="48"/>
                </a:cubicBezTo>
                <a:close/>
                <a:moveTo>
                  <a:pt x="985" y="52"/>
                </a:moveTo>
                <a:cubicBezTo>
                  <a:pt x="985" y="52"/>
                  <a:pt x="986" y="52"/>
                  <a:pt x="986" y="52"/>
                </a:cubicBezTo>
                <a:cubicBezTo>
                  <a:pt x="986" y="52"/>
                  <a:pt x="985" y="52"/>
                  <a:pt x="985" y="52"/>
                </a:cubicBezTo>
                <a:close/>
                <a:moveTo>
                  <a:pt x="687" y="40"/>
                </a:moveTo>
                <a:cubicBezTo>
                  <a:pt x="687" y="40"/>
                  <a:pt x="687" y="40"/>
                  <a:pt x="687" y="40"/>
                </a:cubicBezTo>
                <a:cubicBezTo>
                  <a:pt x="687" y="40"/>
                  <a:pt x="687" y="40"/>
                  <a:pt x="687" y="40"/>
                </a:cubicBezTo>
                <a:close/>
                <a:moveTo>
                  <a:pt x="687" y="41"/>
                </a:moveTo>
                <a:cubicBezTo>
                  <a:pt x="687" y="41"/>
                  <a:pt x="687" y="41"/>
                  <a:pt x="687" y="41"/>
                </a:cubicBezTo>
                <a:cubicBezTo>
                  <a:pt x="687" y="41"/>
                  <a:pt x="687" y="41"/>
                  <a:pt x="687" y="41"/>
                </a:cubicBezTo>
                <a:close/>
                <a:moveTo>
                  <a:pt x="689" y="38"/>
                </a:move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90" y="38"/>
                  <a:pt x="690" y="38"/>
                </a:cubicBezTo>
                <a:cubicBezTo>
                  <a:pt x="689" y="38"/>
                  <a:pt x="689" y="38"/>
                  <a:pt x="689" y="38"/>
                </a:cubicBezTo>
                <a:close/>
                <a:moveTo>
                  <a:pt x="689" y="45"/>
                </a:moveTo>
                <a:cubicBezTo>
                  <a:pt x="689" y="44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lose/>
                <a:moveTo>
                  <a:pt x="688" y="39"/>
                </a:moveTo>
                <a:cubicBezTo>
                  <a:pt x="688" y="39"/>
                  <a:pt x="687" y="38"/>
                  <a:pt x="687" y="39"/>
                </a:cubicBezTo>
                <a:cubicBezTo>
                  <a:pt x="687" y="39"/>
                  <a:pt x="688" y="39"/>
                  <a:pt x="688" y="39"/>
                </a:cubicBez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7" y="41"/>
                  <a:pt x="688" y="41"/>
                  <a:pt x="688" y="41"/>
                </a:cubicBezTo>
                <a:close/>
                <a:moveTo>
                  <a:pt x="699" y="40"/>
                </a:moveTo>
                <a:cubicBezTo>
                  <a:pt x="689" y="41"/>
                  <a:pt x="689" y="41"/>
                  <a:pt x="689" y="41"/>
                </a:cubicBezTo>
                <a:cubicBezTo>
                  <a:pt x="689" y="41"/>
                  <a:pt x="688" y="41"/>
                  <a:pt x="688" y="41"/>
                </a:cubicBezTo>
                <a:cubicBezTo>
                  <a:pt x="688" y="41"/>
                  <a:pt x="689" y="41"/>
                  <a:pt x="689" y="41"/>
                </a:cubicBezTo>
                <a:cubicBezTo>
                  <a:pt x="689" y="41"/>
                  <a:pt x="689" y="41"/>
                  <a:pt x="689" y="41"/>
                </a:cubicBezTo>
                <a:lnTo>
                  <a:pt x="699" y="40"/>
                </a:ln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8DFC999-6B64-49E4-8FC0-6CDB5E6D1C8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6775"/>
          <a:stretch/>
        </p:blipFill>
        <p:spPr>
          <a:xfrm>
            <a:off x="375686" y="5720025"/>
            <a:ext cx="6856621" cy="824931"/>
          </a:xfrm>
          <a:prstGeom prst="rect">
            <a:avLst/>
          </a:prstGeom>
        </p:spPr>
      </p:pic>
      <p:sp>
        <p:nvSpPr>
          <p:cNvPr id="31" name="Freeform 502">
            <a:extLst>
              <a:ext uri="{FF2B5EF4-FFF2-40B4-BE49-F238E27FC236}">
                <a16:creationId xmlns:a16="http://schemas.microsoft.com/office/drawing/2014/main" id="{D5062AE3-0E03-404A-B8DE-B7A67D2606DB}"/>
              </a:ext>
            </a:extLst>
          </p:cNvPr>
          <p:cNvSpPr>
            <a:spLocks noEditPoints="1"/>
          </p:cNvSpPr>
          <p:nvPr/>
        </p:nvSpPr>
        <p:spPr bwMode="auto">
          <a:xfrm>
            <a:off x="4972615" y="5519934"/>
            <a:ext cx="1606907" cy="562804"/>
          </a:xfrm>
          <a:custGeom>
            <a:avLst/>
            <a:gdLst>
              <a:gd name="T0" fmla="*/ 685 w 1319"/>
              <a:gd name="T1" fmla="*/ 39 h 237"/>
              <a:gd name="T2" fmla="*/ 684 w 1319"/>
              <a:gd name="T3" fmla="*/ 48 h 237"/>
              <a:gd name="T4" fmla="*/ 686 w 1319"/>
              <a:gd name="T5" fmla="*/ 40 h 237"/>
              <a:gd name="T6" fmla="*/ 689 w 1319"/>
              <a:gd name="T7" fmla="*/ 38 h 237"/>
              <a:gd name="T8" fmla="*/ 1030 w 1319"/>
              <a:gd name="T9" fmla="*/ 43 h 237"/>
              <a:gd name="T10" fmla="*/ 1319 w 1319"/>
              <a:gd name="T11" fmla="*/ 126 h 237"/>
              <a:gd name="T12" fmla="*/ 1278 w 1319"/>
              <a:gd name="T13" fmla="*/ 85 h 237"/>
              <a:gd name="T14" fmla="*/ 1098 w 1319"/>
              <a:gd name="T15" fmla="*/ 53 h 237"/>
              <a:gd name="T16" fmla="*/ 927 w 1319"/>
              <a:gd name="T17" fmla="*/ 38 h 237"/>
              <a:gd name="T18" fmla="*/ 835 w 1319"/>
              <a:gd name="T19" fmla="*/ 36 h 237"/>
              <a:gd name="T20" fmla="*/ 809 w 1319"/>
              <a:gd name="T21" fmla="*/ 36 h 237"/>
              <a:gd name="T22" fmla="*/ 927 w 1319"/>
              <a:gd name="T23" fmla="*/ 39 h 237"/>
              <a:gd name="T24" fmla="*/ 906 w 1319"/>
              <a:gd name="T25" fmla="*/ 40 h 237"/>
              <a:gd name="T26" fmla="*/ 954 w 1319"/>
              <a:gd name="T27" fmla="*/ 43 h 237"/>
              <a:gd name="T28" fmla="*/ 718 w 1319"/>
              <a:gd name="T29" fmla="*/ 40 h 237"/>
              <a:gd name="T30" fmla="*/ 1084 w 1319"/>
              <a:gd name="T31" fmla="*/ 57 h 237"/>
              <a:gd name="T32" fmla="*/ 954 w 1319"/>
              <a:gd name="T33" fmla="*/ 48 h 237"/>
              <a:gd name="T34" fmla="*/ 688 w 1319"/>
              <a:gd name="T35" fmla="*/ 45 h 237"/>
              <a:gd name="T36" fmla="*/ 692 w 1319"/>
              <a:gd name="T37" fmla="*/ 45 h 237"/>
              <a:gd name="T38" fmla="*/ 941 w 1319"/>
              <a:gd name="T39" fmla="*/ 49 h 237"/>
              <a:gd name="T40" fmla="*/ 1142 w 1319"/>
              <a:gd name="T41" fmla="*/ 69 h 237"/>
              <a:gd name="T42" fmla="*/ 1291 w 1319"/>
              <a:gd name="T43" fmla="*/ 105 h 237"/>
              <a:gd name="T44" fmla="*/ 1300 w 1319"/>
              <a:gd name="T45" fmla="*/ 134 h 237"/>
              <a:gd name="T46" fmla="*/ 1171 w 1319"/>
              <a:gd name="T47" fmla="*/ 185 h 237"/>
              <a:gd name="T48" fmla="*/ 765 w 1319"/>
              <a:gd name="T49" fmla="*/ 221 h 237"/>
              <a:gd name="T50" fmla="*/ 244 w 1319"/>
              <a:gd name="T51" fmla="*/ 206 h 237"/>
              <a:gd name="T52" fmla="*/ 14 w 1319"/>
              <a:gd name="T53" fmla="*/ 149 h 237"/>
              <a:gd name="T54" fmla="*/ 350 w 1319"/>
              <a:gd name="T55" fmla="*/ 42 h 237"/>
              <a:gd name="T56" fmla="*/ 774 w 1319"/>
              <a:gd name="T57" fmla="*/ 16 h 237"/>
              <a:gd name="T58" fmla="*/ 1123 w 1319"/>
              <a:gd name="T59" fmla="*/ 36 h 237"/>
              <a:gd name="T60" fmla="*/ 1130 w 1319"/>
              <a:gd name="T61" fmla="*/ 38 h 237"/>
              <a:gd name="T62" fmla="*/ 1137 w 1319"/>
              <a:gd name="T63" fmla="*/ 38 h 237"/>
              <a:gd name="T64" fmla="*/ 1144 w 1319"/>
              <a:gd name="T65" fmla="*/ 33 h 237"/>
              <a:gd name="T66" fmla="*/ 1143 w 1319"/>
              <a:gd name="T67" fmla="*/ 25 h 237"/>
              <a:gd name="T68" fmla="*/ 1137 w 1319"/>
              <a:gd name="T69" fmla="*/ 20 h 237"/>
              <a:gd name="T70" fmla="*/ 1131 w 1319"/>
              <a:gd name="T71" fmla="*/ 19 h 237"/>
              <a:gd name="T72" fmla="*/ 1122 w 1319"/>
              <a:gd name="T73" fmla="*/ 19 h 237"/>
              <a:gd name="T74" fmla="*/ 920 w 1319"/>
              <a:gd name="T75" fmla="*/ 2 h 237"/>
              <a:gd name="T76" fmla="*/ 750 w 1319"/>
              <a:gd name="T77" fmla="*/ 1 h 237"/>
              <a:gd name="T78" fmla="*/ 385 w 1319"/>
              <a:gd name="T79" fmla="*/ 23 h 237"/>
              <a:gd name="T80" fmla="*/ 65 w 1319"/>
              <a:gd name="T81" fmla="*/ 94 h 237"/>
              <a:gd name="T82" fmla="*/ 7 w 1319"/>
              <a:gd name="T83" fmla="*/ 168 h 237"/>
              <a:gd name="T84" fmla="*/ 158 w 1319"/>
              <a:gd name="T85" fmla="*/ 212 h 237"/>
              <a:gd name="T86" fmla="*/ 992 w 1319"/>
              <a:gd name="T87" fmla="*/ 223 h 237"/>
              <a:gd name="T88" fmla="*/ 1284 w 1319"/>
              <a:gd name="T89" fmla="*/ 161 h 237"/>
              <a:gd name="T90" fmla="*/ 1319 w 1319"/>
              <a:gd name="T91" fmla="*/ 126 h 237"/>
              <a:gd name="T92" fmla="*/ 985 w 1319"/>
              <a:gd name="T93" fmla="*/ 52 h 237"/>
              <a:gd name="T94" fmla="*/ 688 w 1319"/>
              <a:gd name="T95" fmla="*/ 44 h 237"/>
              <a:gd name="T96" fmla="*/ 1041 w 1319"/>
              <a:gd name="T97" fmla="*/ 46 h 237"/>
              <a:gd name="T98" fmla="*/ 688 w 1319"/>
              <a:gd name="T99" fmla="*/ 45 h 237"/>
              <a:gd name="T100" fmla="*/ 1270 w 1319"/>
              <a:gd name="T101" fmla="*/ 96 h 237"/>
              <a:gd name="T102" fmla="*/ 688 w 1319"/>
              <a:gd name="T103" fmla="*/ 46 h 237"/>
              <a:gd name="T104" fmla="*/ 769 w 1319"/>
              <a:gd name="T105" fmla="*/ 37 h 237"/>
              <a:gd name="T106" fmla="*/ 926 w 1319"/>
              <a:gd name="T107" fmla="*/ 46 h 237"/>
              <a:gd name="T108" fmla="*/ 986 w 1319"/>
              <a:gd name="T109" fmla="*/ 52 h 237"/>
              <a:gd name="T110" fmla="*/ 687 w 1319"/>
              <a:gd name="T111" fmla="*/ 41 h 237"/>
              <a:gd name="T112" fmla="*/ 689 w 1319"/>
              <a:gd name="T113" fmla="*/ 38 h 237"/>
              <a:gd name="T114" fmla="*/ 689 w 1319"/>
              <a:gd name="T115" fmla="*/ 45 h 237"/>
              <a:gd name="T116" fmla="*/ 688 w 1319"/>
              <a:gd name="T117" fmla="*/ 41 h 237"/>
              <a:gd name="T118" fmla="*/ 689 w 1319"/>
              <a:gd name="T119" fmla="*/ 41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319" h="237">
                <a:moveTo>
                  <a:pt x="686" y="40"/>
                </a:move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5" y="40"/>
                  <a:pt x="684" y="40"/>
                </a:cubicBezTo>
                <a:cubicBezTo>
                  <a:pt x="684" y="40"/>
                  <a:pt x="684" y="40"/>
                  <a:pt x="684" y="40"/>
                </a:cubicBezTo>
                <a:cubicBezTo>
                  <a:pt x="684" y="40"/>
                  <a:pt x="684" y="40"/>
                  <a:pt x="683" y="40"/>
                </a:cubicBezTo>
                <a:cubicBezTo>
                  <a:pt x="684" y="39"/>
                  <a:pt x="685" y="40"/>
                  <a:pt x="685" y="39"/>
                </a:cubicBezTo>
                <a:cubicBezTo>
                  <a:pt x="685" y="39"/>
                  <a:pt x="685" y="39"/>
                  <a:pt x="685" y="39"/>
                </a:cubicBezTo>
                <a:cubicBezTo>
                  <a:pt x="686" y="39"/>
                  <a:pt x="687" y="39"/>
                  <a:pt x="688" y="39"/>
                </a:cubicBezTo>
                <a:cubicBezTo>
                  <a:pt x="687" y="40"/>
                  <a:pt x="686" y="39"/>
                  <a:pt x="686" y="40"/>
                </a:cubicBezTo>
                <a:close/>
                <a:moveTo>
                  <a:pt x="684" y="48"/>
                </a:moveTo>
                <a:cubicBezTo>
                  <a:pt x="685" y="48"/>
                  <a:pt x="685" y="48"/>
                  <a:pt x="685" y="48"/>
                </a:cubicBezTo>
                <a:cubicBezTo>
                  <a:pt x="685" y="48"/>
                  <a:pt x="684" y="48"/>
                  <a:pt x="684" y="4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ubicBezTo>
                  <a:pt x="685" y="46"/>
                  <a:pt x="685" y="46"/>
                  <a:pt x="685" y="46"/>
                </a:cubicBezTo>
                <a:close/>
                <a:moveTo>
                  <a:pt x="686" y="40"/>
                </a:moveTo>
                <a:cubicBezTo>
                  <a:pt x="686" y="40"/>
                  <a:pt x="687" y="40"/>
                  <a:pt x="687" y="40"/>
                </a:cubicBez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6" y="40"/>
                  <a:pt x="686" y="40"/>
                </a:cubicBezTo>
                <a:close/>
                <a:moveTo>
                  <a:pt x="686" y="43"/>
                </a:moveTo>
                <a:cubicBezTo>
                  <a:pt x="686" y="44"/>
                  <a:pt x="686" y="43"/>
                  <a:pt x="686" y="43"/>
                </a:cubicBezTo>
                <a:close/>
                <a:moveTo>
                  <a:pt x="689" y="38"/>
                </a:moveTo>
                <a:cubicBezTo>
                  <a:pt x="688" y="38"/>
                  <a:pt x="688" y="38"/>
                  <a:pt x="688" y="39"/>
                </a:cubicBezTo>
                <a:cubicBezTo>
                  <a:pt x="688" y="39"/>
                  <a:pt x="689" y="39"/>
                  <a:pt x="689" y="3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lose/>
                <a:moveTo>
                  <a:pt x="685" y="45"/>
                </a:moveTo>
                <a:cubicBezTo>
                  <a:pt x="685" y="45"/>
                  <a:pt x="685" y="45"/>
                  <a:pt x="685" y="45"/>
                </a:cubicBezTo>
                <a:cubicBezTo>
                  <a:pt x="685" y="45"/>
                  <a:pt x="685" y="45"/>
                  <a:pt x="685" y="45"/>
                </a:cubicBezTo>
                <a:close/>
                <a:moveTo>
                  <a:pt x="1030" y="43"/>
                </a:moveTo>
                <a:cubicBezTo>
                  <a:pt x="1023" y="42"/>
                  <a:pt x="1012" y="41"/>
                  <a:pt x="1009" y="41"/>
                </a:cubicBezTo>
                <a:cubicBezTo>
                  <a:pt x="1019" y="42"/>
                  <a:pt x="1026" y="43"/>
                  <a:pt x="1030" y="43"/>
                </a:cubicBezTo>
                <a:close/>
                <a:moveTo>
                  <a:pt x="1122" y="54"/>
                </a:moveTo>
                <a:cubicBezTo>
                  <a:pt x="1109" y="53"/>
                  <a:pt x="1109" y="53"/>
                  <a:pt x="1109" y="53"/>
                </a:cubicBezTo>
                <a:cubicBezTo>
                  <a:pt x="1108" y="53"/>
                  <a:pt x="1118" y="54"/>
                  <a:pt x="1122" y="54"/>
                </a:cubicBezTo>
                <a:close/>
                <a:moveTo>
                  <a:pt x="1319" y="126"/>
                </a:moveTo>
                <a:cubicBezTo>
                  <a:pt x="1319" y="125"/>
                  <a:pt x="1319" y="125"/>
                  <a:pt x="1319" y="125"/>
                </a:cubicBezTo>
                <a:cubicBezTo>
                  <a:pt x="1319" y="124"/>
                  <a:pt x="1319" y="124"/>
                  <a:pt x="1319" y="124"/>
                </a:cubicBezTo>
                <a:cubicBezTo>
                  <a:pt x="1319" y="118"/>
                  <a:pt x="1316" y="112"/>
                  <a:pt x="1313" y="108"/>
                </a:cubicBezTo>
                <a:cubicBezTo>
                  <a:pt x="1309" y="103"/>
                  <a:pt x="1305" y="100"/>
                  <a:pt x="1301" y="97"/>
                </a:cubicBezTo>
                <a:cubicBezTo>
                  <a:pt x="1293" y="91"/>
                  <a:pt x="1285" y="88"/>
                  <a:pt x="1279" y="86"/>
                </a:cubicBezTo>
                <a:cubicBezTo>
                  <a:pt x="1280" y="86"/>
                  <a:pt x="1280" y="86"/>
                  <a:pt x="1278" y="85"/>
                </a:cubicBezTo>
                <a:cubicBezTo>
                  <a:pt x="1272" y="83"/>
                  <a:pt x="1269" y="82"/>
                  <a:pt x="1262" y="80"/>
                </a:cubicBezTo>
                <a:cubicBezTo>
                  <a:pt x="1239" y="73"/>
                  <a:pt x="1219" y="70"/>
                  <a:pt x="1199" y="67"/>
                </a:cubicBezTo>
                <a:cubicBezTo>
                  <a:pt x="1180" y="64"/>
                  <a:pt x="1162" y="61"/>
                  <a:pt x="1142" y="58"/>
                </a:cubicBezTo>
                <a:cubicBezTo>
                  <a:pt x="1137" y="58"/>
                  <a:pt x="1123" y="55"/>
                  <a:pt x="1119" y="55"/>
                </a:cubicBezTo>
                <a:cubicBezTo>
                  <a:pt x="1126" y="56"/>
                  <a:pt x="1135" y="57"/>
                  <a:pt x="1134" y="57"/>
                </a:cubicBezTo>
                <a:cubicBezTo>
                  <a:pt x="1122" y="56"/>
                  <a:pt x="1106" y="54"/>
                  <a:pt x="1098" y="53"/>
                </a:cubicBezTo>
                <a:cubicBezTo>
                  <a:pt x="1083" y="51"/>
                  <a:pt x="1076" y="50"/>
                  <a:pt x="1062" y="49"/>
                </a:cubicBezTo>
                <a:cubicBezTo>
                  <a:pt x="1059" y="48"/>
                  <a:pt x="1065" y="49"/>
                  <a:pt x="1058" y="48"/>
                </a:cubicBezTo>
                <a:cubicBezTo>
                  <a:pt x="1037" y="46"/>
                  <a:pt x="1027" y="45"/>
                  <a:pt x="1008" y="43"/>
                </a:cubicBezTo>
                <a:cubicBezTo>
                  <a:pt x="1003" y="43"/>
                  <a:pt x="980" y="41"/>
                  <a:pt x="974" y="41"/>
                </a:cubicBezTo>
                <a:cubicBezTo>
                  <a:pt x="968" y="40"/>
                  <a:pt x="980" y="41"/>
                  <a:pt x="975" y="41"/>
                </a:cubicBezTo>
                <a:cubicBezTo>
                  <a:pt x="927" y="38"/>
                  <a:pt x="927" y="38"/>
                  <a:pt x="927" y="38"/>
                </a:cubicBezTo>
                <a:cubicBezTo>
                  <a:pt x="923" y="38"/>
                  <a:pt x="920" y="38"/>
                  <a:pt x="914" y="38"/>
                </a:cubicBezTo>
                <a:cubicBezTo>
                  <a:pt x="909" y="37"/>
                  <a:pt x="915" y="37"/>
                  <a:pt x="908" y="37"/>
                </a:cubicBezTo>
                <a:cubicBezTo>
                  <a:pt x="902" y="37"/>
                  <a:pt x="913" y="38"/>
                  <a:pt x="912" y="38"/>
                </a:cubicBezTo>
                <a:cubicBezTo>
                  <a:pt x="903" y="37"/>
                  <a:pt x="905" y="38"/>
                  <a:pt x="900" y="38"/>
                </a:cubicBezTo>
                <a:cubicBezTo>
                  <a:pt x="888" y="37"/>
                  <a:pt x="880" y="37"/>
                  <a:pt x="869" y="37"/>
                </a:cubicBezTo>
                <a:cubicBezTo>
                  <a:pt x="835" y="36"/>
                  <a:pt x="835" y="36"/>
                  <a:pt x="835" y="36"/>
                </a:cubicBezTo>
                <a:cubicBezTo>
                  <a:pt x="811" y="36"/>
                  <a:pt x="811" y="36"/>
                  <a:pt x="811" y="36"/>
                </a:cubicBezTo>
                <a:cubicBezTo>
                  <a:pt x="786" y="36"/>
                  <a:pt x="786" y="36"/>
                  <a:pt x="786" y="36"/>
                </a:cubicBezTo>
                <a:cubicBezTo>
                  <a:pt x="781" y="36"/>
                  <a:pt x="790" y="36"/>
                  <a:pt x="782" y="36"/>
                </a:cubicBezTo>
                <a:cubicBezTo>
                  <a:pt x="749" y="36"/>
                  <a:pt x="716" y="37"/>
                  <a:pt x="692" y="38"/>
                </a:cubicBezTo>
                <a:cubicBezTo>
                  <a:pt x="729" y="36"/>
                  <a:pt x="757" y="36"/>
                  <a:pt x="790" y="36"/>
                </a:cubicBezTo>
                <a:cubicBezTo>
                  <a:pt x="795" y="36"/>
                  <a:pt x="804" y="36"/>
                  <a:pt x="809" y="36"/>
                </a:cubicBezTo>
                <a:cubicBezTo>
                  <a:pt x="811" y="36"/>
                  <a:pt x="804" y="36"/>
                  <a:pt x="811" y="36"/>
                </a:cubicBezTo>
                <a:cubicBezTo>
                  <a:pt x="818" y="36"/>
                  <a:pt x="818" y="36"/>
                  <a:pt x="818" y="36"/>
                </a:cubicBezTo>
                <a:cubicBezTo>
                  <a:pt x="814" y="36"/>
                  <a:pt x="821" y="36"/>
                  <a:pt x="823" y="37"/>
                </a:cubicBezTo>
                <a:cubicBezTo>
                  <a:pt x="851" y="37"/>
                  <a:pt x="873" y="37"/>
                  <a:pt x="898" y="38"/>
                </a:cubicBezTo>
                <a:cubicBezTo>
                  <a:pt x="902" y="38"/>
                  <a:pt x="894" y="38"/>
                  <a:pt x="900" y="38"/>
                </a:cubicBezTo>
                <a:cubicBezTo>
                  <a:pt x="927" y="39"/>
                  <a:pt x="927" y="39"/>
                  <a:pt x="927" y="39"/>
                </a:cubicBezTo>
                <a:cubicBezTo>
                  <a:pt x="930" y="40"/>
                  <a:pt x="937" y="40"/>
                  <a:pt x="933" y="40"/>
                </a:cubicBezTo>
                <a:cubicBezTo>
                  <a:pt x="901" y="38"/>
                  <a:pt x="856" y="37"/>
                  <a:pt x="817" y="37"/>
                </a:cubicBezTo>
                <a:cubicBezTo>
                  <a:pt x="806" y="37"/>
                  <a:pt x="793" y="37"/>
                  <a:pt x="787" y="37"/>
                </a:cubicBezTo>
                <a:cubicBezTo>
                  <a:pt x="804" y="37"/>
                  <a:pt x="818" y="37"/>
                  <a:pt x="833" y="38"/>
                </a:cubicBezTo>
                <a:cubicBezTo>
                  <a:pt x="853" y="38"/>
                  <a:pt x="874" y="38"/>
                  <a:pt x="893" y="39"/>
                </a:cubicBezTo>
                <a:cubicBezTo>
                  <a:pt x="906" y="40"/>
                  <a:pt x="906" y="40"/>
                  <a:pt x="906" y="40"/>
                </a:cubicBezTo>
                <a:cubicBezTo>
                  <a:pt x="920" y="40"/>
                  <a:pt x="920" y="40"/>
                  <a:pt x="920" y="40"/>
                </a:cubicBezTo>
                <a:cubicBezTo>
                  <a:pt x="929" y="41"/>
                  <a:pt x="929" y="41"/>
                  <a:pt x="929" y="41"/>
                </a:cubicBezTo>
                <a:cubicBezTo>
                  <a:pt x="937" y="41"/>
                  <a:pt x="944" y="41"/>
                  <a:pt x="953" y="42"/>
                </a:cubicBezTo>
                <a:cubicBezTo>
                  <a:pt x="968" y="43"/>
                  <a:pt x="983" y="44"/>
                  <a:pt x="999" y="46"/>
                </a:cubicBezTo>
                <a:cubicBezTo>
                  <a:pt x="1002" y="46"/>
                  <a:pt x="1001" y="46"/>
                  <a:pt x="997" y="46"/>
                </a:cubicBezTo>
                <a:cubicBezTo>
                  <a:pt x="977" y="44"/>
                  <a:pt x="974" y="44"/>
                  <a:pt x="954" y="43"/>
                </a:cubicBezTo>
                <a:cubicBezTo>
                  <a:pt x="956" y="43"/>
                  <a:pt x="958" y="43"/>
                  <a:pt x="957" y="43"/>
                </a:cubicBezTo>
                <a:cubicBezTo>
                  <a:pt x="951" y="43"/>
                  <a:pt x="949" y="42"/>
                  <a:pt x="945" y="42"/>
                </a:cubicBezTo>
                <a:cubicBezTo>
                  <a:pt x="960" y="43"/>
                  <a:pt x="958" y="43"/>
                  <a:pt x="953" y="43"/>
                </a:cubicBezTo>
                <a:cubicBezTo>
                  <a:pt x="916" y="41"/>
                  <a:pt x="870" y="39"/>
                  <a:pt x="840" y="39"/>
                </a:cubicBezTo>
                <a:cubicBezTo>
                  <a:pt x="836" y="39"/>
                  <a:pt x="834" y="39"/>
                  <a:pt x="829" y="39"/>
                </a:cubicBezTo>
                <a:cubicBezTo>
                  <a:pt x="794" y="38"/>
                  <a:pt x="755" y="38"/>
                  <a:pt x="718" y="40"/>
                </a:cubicBezTo>
                <a:cubicBezTo>
                  <a:pt x="761" y="39"/>
                  <a:pt x="805" y="38"/>
                  <a:pt x="854" y="39"/>
                </a:cubicBezTo>
                <a:cubicBezTo>
                  <a:pt x="856" y="39"/>
                  <a:pt x="854" y="39"/>
                  <a:pt x="859" y="40"/>
                </a:cubicBezTo>
                <a:cubicBezTo>
                  <a:pt x="880" y="40"/>
                  <a:pt x="904" y="41"/>
                  <a:pt x="920" y="42"/>
                </a:cubicBezTo>
                <a:cubicBezTo>
                  <a:pt x="941" y="44"/>
                  <a:pt x="941" y="44"/>
                  <a:pt x="941" y="44"/>
                </a:cubicBezTo>
                <a:cubicBezTo>
                  <a:pt x="993" y="47"/>
                  <a:pt x="1030" y="51"/>
                  <a:pt x="1079" y="57"/>
                </a:cubicBezTo>
                <a:cubicBezTo>
                  <a:pt x="1079" y="57"/>
                  <a:pt x="1082" y="57"/>
                  <a:pt x="1084" y="57"/>
                </a:cubicBezTo>
                <a:cubicBezTo>
                  <a:pt x="1073" y="57"/>
                  <a:pt x="1073" y="57"/>
                  <a:pt x="1073" y="57"/>
                </a:cubicBezTo>
                <a:cubicBezTo>
                  <a:pt x="1049" y="54"/>
                  <a:pt x="1049" y="54"/>
                  <a:pt x="1049" y="54"/>
                </a:cubicBezTo>
                <a:cubicBezTo>
                  <a:pt x="1008" y="50"/>
                  <a:pt x="950" y="45"/>
                  <a:pt x="898" y="43"/>
                </a:cubicBezTo>
                <a:cubicBezTo>
                  <a:pt x="892" y="43"/>
                  <a:pt x="897" y="43"/>
                  <a:pt x="901" y="44"/>
                </a:cubicBezTo>
                <a:cubicBezTo>
                  <a:pt x="926" y="45"/>
                  <a:pt x="948" y="46"/>
                  <a:pt x="975" y="48"/>
                </a:cubicBezTo>
                <a:cubicBezTo>
                  <a:pt x="984" y="50"/>
                  <a:pt x="974" y="49"/>
                  <a:pt x="954" y="48"/>
                </a:cubicBezTo>
                <a:cubicBezTo>
                  <a:pt x="937" y="47"/>
                  <a:pt x="914" y="45"/>
                  <a:pt x="893" y="45"/>
                </a:cubicBezTo>
                <a:cubicBezTo>
                  <a:pt x="871" y="44"/>
                  <a:pt x="851" y="43"/>
                  <a:pt x="841" y="43"/>
                </a:cubicBezTo>
                <a:cubicBezTo>
                  <a:pt x="791" y="42"/>
                  <a:pt x="742" y="43"/>
                  <a:pt x="693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8" y="45"/>
                  <a:pt x="688" y="45"/>
                  <a:pt x="688" y="45"/>
                </a:cubicBezTo>
                <a:cubicBezTo>
                  <a:pt x="686" y="45"/>
                  <a:pt x="686" y="45"/>
                  <a:pt x="686" y="45"/>
                </a:cubicBezTo>
                <a:cubicBezTo>
                  <a:pt x="686" y="45"/>
                  <a:pt x="687" y="45"/>
                  <a:pt x="688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92" y="45"/>
                  <a:pt x="692" y="45"/>
                  <a:pt x="692" y="45"/>
                </a:cubicBezTo>
                <a:cubicBezTo>
                  <a:pt x="701" y="45"/>
                  <a:pt x="701" y="45"/>
                  <a:pt x="701" y="45"/>
                </a:cubicBezTo>
                <a:cubicBezTo>
                  <a:pt x="701" y="45"/>
                  <a:pt x="703" y="44"/>
                  <a:pt x="707" y="44"/>
                </a:cubicBezTo>
                <a:cubicBezTo>
                  <a:pt x="756" y="43"/>
                  <a:pt x="811" y="43"/>
                  <a:pt x="855" y="43"/>
                </a:cubicBezTo>
                <a:cubicBezTo>
                  <a:pt x="873" y="44"/>
                  <a:pt x="908" y="45"/>
                  <a:pt x="926" y="47"/>
                </a:cubicBezTo>
                <a:cubicBezTo>
                  <a:pt x="922" y="47"/>
                  <a:pt x="907" y="46"/>
                  <a:pt x="888" y="46"/>
                </a:cubicBezTo>
                <a:cubicBezTo>
                  <a:pt x="907" y="46"/>
                  <a:pt x="925" y="48"/>
                  <a:pt x="941" y="49"/>
                </a:cubicBezTo>
                <a:cubicBezTo>
                  <a:pt x="955" y="49"/>
                  <a:pt x="978" y="51"/>
                  <a:pt x="985" y="52"/>
                </a:cubicBezTo>
                <a:cubicBezTo>
                  <a:pt x="986" y="52"/>
                  <a:pt x="984" y="52"/>
                  <a:pt x="985" y="52"/>
                </a:cubicBezTo>
                <a:cubicBezTo>
                  <a:pt x="986" y="52"/>
                  <a:pt x="996" y="53"/>
                  <a:pt x="997" y="53"/>
                </a:cubicBezTo>
                <a:cubicBezTo>
                  <a:pt x="1004" y="53"/>
                  <a:pt x="1003" y="53"/>
                  <a:pt x="1011" y="54"/>
                </a:cubicBezTo>
                <a:cubicBezTo>
                  <a:pt x="1022" y="55"/>
                  <a:pt x="1022" y="55"/>
                  <a:pt x="1029" y="56"/>
                </a:cubicBezTo>
                <a:cubicBezTo>
                  <a:pt x="1067" y="59"/>
                  <a:pt x="1104" y="64"/>
                  <a:pt x="1142" y="69"/>
                </a:cubicBezTo>
                <a:cubicBezTo>
                  <a:pt x="1154" y="71"/>
                  <a:pt x="1154" y="71"/>
                  <a:pt x="1154" y="71"/>
                </a:cubicBezTo>
                <a:cubicBezTo>
                  <a:pt x="1158" y="72"/>
                  <a:pt x="1155" y="72"/>
                  <a:pt x="1159" y="72"/>
                </a:cubicBezTo>
                <a:cubicBezTo>
                  <a:pt x="1162" y="73"/>
                  <a:pt x="1161" y="72"/>
                  <a:pt x="1165" y="73"/>
                </a:cubicBezTo>
                <a:cubicBezTo>
                  <a:pt x="1179" y="75"/>
                  <a:pt x="1196" y="78"/>
                  <a:pt x="1211" y="81"/>
                </a:cubicBezTo>
                <a:cubicBezTo>
                  <a:pt x="1229" y="84"/>
                  <a:pt x="1249" y="88"/>
                  <a:pt x="1267" y="94"/>
                </a:cubicBezTo>
                <a:cubicBezTo>
                  <a:pt x="1275" y="97"/>
                  <a:pt x="1284" y="101"/>
                  <a:pt x="1291" y="105"/>
                </a:cubicBezTo>
                <a:cubicBezTo>
                  <a:pt x="1298" y="109"/>
                  <a:pt x="1303" y="114"/>
                  <a:pt x="1305" y="119"/>
                </a:cubicBezTo>
                <a:cubicBezTo>
                  <a:pt x="1306" y="122"/>
                  <a:pt x="1306" y="121"/>
                  <a:pt x="1306" y="121"/>
                </a:cubicBezTo>
                <a:cubicBezTo>
                  <a:pt x="1306" y="121"/>
                  <a:pt x="1306" y="121"/>
                  <a:pt x="1307" y="124"/>
                </a:cubicBezTo>
                <a:cubicBezTo>
                  <a:pt x="1307" y="125"/>
                  <a:pt x="1307" y="126"/>
                  <a:pt x="1307" y="126"/>
                </a:cubicBezTo>
                <a:cubicBezTo>
                  <a:pt x="1307" y="127"/>
                  <a:pt x="1306" y="127"/>
                  <a:pt x="1306" y="128"/>
                </a:cubicBezTo>
                <a:cubicBezTo>
                  <a:pt x="1304" y="130"/>
                  <a:pt x="1302" y="132"/>
                  <a:pt x="1300" y="134"/>
                </a:cubicBezTo>
                <a:cubicBezTo>
                  <a:pt x="1296" y="138"/>
                  <a:pt x="1291" y="142"/>
                  <a:pt x="1285" y="145"/>
                </a:cubicBezTo>
                <a:cubicBezTo>
                  <a:pt x="1274" y="152"/>
                  <a:pt x="1262" y="158"/>
                  <a:pt x="1250" y="163"/>
                </a:cubicBezTo>
                <a:cubicBezTo>
                  <a:pt x="1247" y="164"/>
                  <a:pt x="1244" y="165"/>
                  <a:pt x="1241" y="166"/>
                </a:cubicBezTo>
                <a:cubicBezTo>
                  <a:pt x="1231" y="169"/>
                  <a:pt x="1231" y="169"/>
                  <a:pt x="1231" y="169"/>
                </a:cubicBezTo>
                <a:cubicBezTo>
                  <a:pt x="1224" y="171"/>
                  <a:pt x="1218" y="173"/>
                  <a:pt x="1211" y="175"/>
                </a:cubicBezTo>
                <a:cubicBezTo>
                  <a:pt x="1198" y="178"/>
                  <a:pt x="1184" y="182"/>
                  <a:pt x="1171" y="185"/>
                </a:cubicBezTo>
                <a:cubicBezTo>
                  <a:pt x="1167" y="186"/>
                  <a:pt x="1170" y="185"/>
                  <a:pt x="1164" y="186"/>
                </a:cubicBezTo>
                <a:cubicBezTo>
                  <a:pt x="1156" y="188"/>
                  <a:pt x="1158" y="188"/>
                  <a:pt x="1152" y="189"/>
                </a:cubicBezTo>
                <a:cubicBezTo>
                  <a:pt x="1147" y="190"/>
                  <a:pt x="1144" y="191"/>
                  <a:pt x="1141" y="191"/>
                </a:cubicBezTo>
                <a:cubicBezTo>
                  <a:pt x="1110" y="197"/>
                  <a:pt x="1078" y="201"/>
                  <a:pt x="1045" y="205"/>
                </a:cubicBezTo>
                <a:cubicBezTo>
                  <a:pt x="1013" y="208"/>
                  <a:pt x="980" y="210"/>
                  <a:pt x="947" y="213"/>
                </a:cubicBezTo>
                <a:cubicBezTo>
                  <a:pt x="885" y="217"/>
                  <a:pt x="823" y="220"/>
                  <a:pt x="765" y="221"/>
                </a:cubicBezTo>
                <a:cubicBezTo>
                  <a:pt x="719" y="222"/>
                  <a:pt x="675" y="223"/>
                  <a:pt x="633" y="222"/>
                </a:cubicBezTo>
                <a:cubicBezTo>
                  <a:pt x="578" y="222"/>
                  <a:pt x="530" y="221"/>
                  <a:pt x="478" y="219"/>
                </a:cubicBezTo>
                <a:cubicBezTo>
                  <a:pt x="441" y="218"/>
                  <a:pt x="400" y="216"/>
                  <a:pt x="368" y="214"/>
                </a:cubicBezTo>
                <a:cubicBezTo>
                  <a:pt x="350" y="214"/>
                  <a:pt x="350" y="214"/>
                  <a:pt x="350" y="214"/>
                </a:cubicBezTo>
                <a:cubicBezTo>
                  <a:pt x="321" y="212"/>
                  <a:pt x="321" y="212"/>
                  <a:pt x="321" y="212"/>
                </a:cubicBezTo>
                <a:cubicBezTo>
                  <a:pt x="296" y="210"/>
                  <a:pt x="270" y="209"/>
                  <a:pt x="244" y="206"/>
                </a:cubicBezTo>
                <a:cubicBezTo>
                  <a:pt x="215" y="204"/>
                  <a:pt x="188" y="201"/>
                  <a:pt x="160" y="198"/>
                </a:cubicBezTo>
                <a:cubicBezTo>
                  <a:pt x="144" y="196"/>
                  <a:pt x="129" y="194"/>
                  <a:pt x="114" y="191"/>
                </a:cubicBezTo>
                <a:cubicBezTo>
                  <a:pt x="103" y="189"/>
                  <a:pt x="93" y="187"/>
                  <a:pt x="82" y="185"/>
                </a:cubicBezTo>
                <a:cubicBezTo>
                  <a:pt x="68" y="182"/>
                  <a:pt x="53" y="178"/>
                  <a:pt x="40" y="172"/>
                </a:cubicBezTo>
                <a:cubicBezTo>
                  <a:pt x="33" y="170"/>
                  <a:pt x="26" y="166"/>
                  <a:pt x="22" y="163"/>
                </a:cubicBezTo>
                <a:cubicBezTo>
                  <a:pt x="17" y="159"/>
                  <a:pt x="14" y="154"/>
                  <a:pt x="14" y="149"/>
                </a:cubicBezTo>
                <a:cubicBezTo>
                  <a:pt x="14" y="144"/>
                  <a:pt x="19" y="137"/>
                  <a:pt x="26" y="131"/>
                </a:cubicBezTo>
                <a:cubicBezTo>
                  <a:pt x="33" y="126"/>
                  <a:pt x="41" y="121"/>
                  <a:pt x="50" y="117"/>
                </a:cubicBezTo>
                <a:cubicBezTo>
                  <a:pt x="67" y="108"/>
                  <a:pt x="85" y="101"/>
                  <a:pt x="103" y="95"/>
                </a:cubicBezTo>
                <a:cubicBezTo>
                  <a:pt x="144" y="82"/>
                  <a:pt x="195" y="70"/>
                  <a:pt x="235" y="61"/>
                </a:cubicBezTo>
                <a:cubicBezTo>
                  <a:pt x="268" y="55"/>
                  <a:pt x="302" y="49"/>
                  <a:pt x="340" y="44"/>
                </a:cubicBezTo>
                <a:cubicBezTo>
                  <a:pt x="350" y="42"/>
                  <a:pt x="350" y="42"/>
                  <a:pt x="350" y="42"/>
                </a:cubicBezTo>
                <a:cubicBezTo>
                  <a:pt x="407" y="35"/>
                  <a:pt x="471" y="28"/>
                  <a:pt x="517" y="25"/>
                </a:cubicBezTo>
                <a:cubicBezTo>
                  <a:pt x="534" y="24"/>
                  <a:pt x="549" y="23"/>
                  <a:pt x="565" y="22"/>
                </a:cubicBezTo>
                <a:cubicBezTo>
                  <a:pt x="583" y="21"/>
                  <a:pt x="599" y="20"/>
                  <a:pt x="616" y="19"/>
                </a:cubicBezTo>
                <a:cubicBezTo>
                  <a:pt x="632" y="19"/>
                  <a:pt x="632" y="19"/>
                  <a:pt x="632" y="19"/>
                </a:cubicBezTo>
                <a:cubicBezTo>
                  <a:pt x="649" y="18"/>
                  <a:pt x="666" y="17"/>
                  <a:pt x="684" y="17"/>
                </a:cubicBezTo>
                <a:cubicBezTo>
                  <a:pt x="712" y="16"/>
                  <a:pt x="742" y="16"/>
                  <a:pt x="774" y="16"/>
                </a:cubicBezTo>
                <a:cubicBezTo>
                  <a:pt x="799" y="16"/>
                  <a:pt x="836" y="16"/>
                  <a:pt x="864" y="16"/>
                </a:cubicBezTo>
                <a:cubicBezTo>
                  <a:pt x="912" y="18"/>
                  <a:pt x="961" y="19"/>
                  <a:pt x="1010" y="23"/>
                </a:cubicBezTo>
                <a:cubicBezTo>
                  <a:pt x="1026" y="24"/>
                  <a:pt x="1041" y="26"/>
                  <a:pt x="1058" y="27"/>
                </a:cubicBezTo>
                <a:cubicBezTo>
                  <a:pt x="1075" y="29"/>
                  <a:pt x="1096" y="31"/>
                  <a:pt x="1117" y="35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4" y="36"/>
                  <a:pt x="1124" y="36"/>
                  <a:pt x="1124" y="36"/>
                </a:cubicBezTo>
                <a:cubicBezTo>
                  <a:pt x="1125" y="36"/>
                  <a:pt x="1125" y="36"/>
                  <a:pt x="1125" y="36"/>
                </a:cubicBezTo>
                <a:cubicBezTo>
                  <a:pt x="1125" y="36"/>
                  <a:pt x="1127" y="36"/>
                  <a:pt x="1127" y="37"/>
                </a:cubicBezTo>
                <a:cubicBezTo>
                  <a:pt x="1127" y="38"/>
                  <a:pt x="1128" y="36"/>
                  <a:pt x="1129" y="37"/>
                </a:cubicBezTo>
                <a:cubicBezTo>
                  <a:pt x="1129" y="37"/>
                  <a:pt x="1129" y="37"/>
                  <a:pt x="1129" y="38"/>
                </a:cubicBezTo>
                <a:cubicBezTo>
                  <a:pt x="1129" y="38"/>
                  <a:pt x="1129" y="38"/>
                  <a:pt x="1130" y="38"/>
                </a:cubicBezTo>
                <a:cubicBezTo>
                  <a:pt x="1130" y="38"/>
                  <a:pt x="1130" y="39"/>
                  <a:pt x="1131" y="39"/>
                </a:cubicBezTo>
                <a:cubicBezTo>
                  <a:pt x="1131" y="39"/>
                  <a:pt x="1131" y="39"/>
                  <a:pt x="1131" y="39"/>
                </a:cubicBezTo>
                <a:cubicBezTo>
                  <a:pt x="1132" y="39"/>
                  <a:pt x="1132" y="39"/>
                  <a:pt x="1133" y="39"/>
                </a:cubicBezTo>
                <a:cubicBezTo>
                  <a:pt x="1133" y="39"/>
                  <a:pt x="1134" y="39"/>
                  <a:pt x="1134" y="39"/>
                </a:cubicBezTo>
                <a:cubicBezTo>
                  <a:pt x="1135" y="39"/>
                  <a:pt x="1135" y="39"/>
                  <a:pt x="1135" y="39"/>
                </a:cubicBezTo>
                <a:cubicBezTo>
                  <a:pt x="1136" y="39"/>
                  <a:pt x="1136" y="39"/>
                  <a:pt x="1137" y="38"/>
                </a:cubicBezTo>
                <a:cubicBezTo>
                  <a:pt x="1137" y="38"/>
                  <a:pt x="1138" y="38"/>
                  <a:pt x="1138" y="38"/>
                </a:cubicBezTo>
                <a:cubicBezTo>
                  <a:pt x="1138" y="38"/>
                  <a:pt x="1139" y="38"/>
                  <a:pt x="1139" y="38"/>
                </a:cubicBezTo>
                <a:cubicBezTo>
                  <a:pt x="1140" y="37"/>
                  <a:pt x="1141" y="36"/>
                  <a:pt x="1142" y="36"/>
                </a:cubicBezTo>
                <a:cubicBezTo>
                  <a:pt x="1142" y="36"/>
                  <a:pt x="1142" y="35"/>
                  <a:pt x="1143" y="35"/>
                </a:cubicBezTo>
                <a:cubicBezTo>
                  <a:pt x="1143" y="35"/>
                  <a:pt x="1143" y="35"/>
                  <a:pt x="1143" y="35"/>
                </a:cubicBezTo>
                <a:cubicBezTo>
                  <a:pt x="1143" y="34"/>
                  <a:pt x="1143" y="33"/>
                  <a:pt x="1144" y="33"/>
                </a:cubicBezTo>
                <a:cubicBezTo>
                  <a:pt x="1144" y="33"/>
                  <a:pt x="1144" y="33"/>
                  <a:pt x="1144" y="33"/>
                </a:cubicBezTo>
                <a:cubicBezTo>
                  <a:pt x="1144" y="32"/>
                  <a:pt x="1144" y="31"/>
                  <a:pt x="1144" y="30"/>
                </a:cubicBezTo>
                <a:cubicBezTo>
                  <a:pt x="1144" y="29"/>
                  <a:pt x="1144" y="28"/>
                  <a:pt x="1144" y="28"/>
                </a:cubicBezTo>
                <a:cubicBezTo>
                  <a:pt x="1144" y="28"/>
                  <a:pt x="1144" y="27"/>
                  <a:pt x="1144" y="27"/>
                </a:cubicBezTo>
                <a:cubicBezTo>
                  <a:pt x="1144" y="26"/>
                  <a:pt x="1143" y="26"/>
                  <a:pt x="1143" y="26"/>
                </a:cubicBezTo>
                <a:cubicBezTo>
                  <a:pt x="1143" y="25"/>
                  <a:pt x="1143" y="25"/>
                  <a:pt x="1143" y="25"/>
                </a:cubicBezTo>
                <a:cubicBezTo>
                  <a:pt x="1143" y="25"/>
                  <a:pt x="1142" y="24"/>
                  <a:pt x="1142" y="24"/>
                </a:cubicBezTo>
                <a:cubicBezTo>
                  <a:pt x="1142" y="24"/>
                  <a:pt x="1142" y="24"/>
                  <a:pt x="1142" y="24"/>
                </a:cubicBezTo>
                <a:cubicBezTo>
                  <a:pt x="1141" y="23"/>
                  <a:pt x="1141" y="22"/>
                  <a:pt x="1140" y="22"/>
                </a:cubicBezTo>
                <a:cubicBezTo>
                  <a:pt x="1140" y="22"/>
                  <a:pt x="1139" y="21"/>
                  <a:pt x="1139" y="21"/>
                </a:cubicBezTo>
                <a:cubicBezTo>
                  <a:pt x="1138" y="21"/>
                  <a:pt x="1137" y="21"/>
                  <a:pt x="1137" y="20"/>
                </a:cubicBezTo>
                <a:cubicBezTo>
                  <a:pt x="1137" y="20"/>
                  <a:pt x="1137" y="20"/>
                  <a:pt x="1137" y="20"/>
                </a:cubicBezTo>
                <a:cubicBezTo>
                  <a:pt x="1137" y="20"/>
                  <a:pt x="1136" y="20"/>
                  <a:pt x="1136" y="20"/>
                </a:cubicBezTo>
                <a:cubicBezTo>
                  <a:pt x="1136" y="20"/>
                  <a:pt x="1135" y="20"/>
                  <a:pt x="1135" y="20"/>
                </a:cubicBezTo>
                <a:cubicBezTo>
                  <a:pt x="1135" y="20"/>
                  <a:pt x="1134" y="19"/>
                  <a:pt x="1134" y="19"/>
                </a:cubicBezTo>
                <a:cubicBezTo>
                  <a:pt x="1134" y="19"/>
                  <a:pt x="1134" y="20"/>
                  <a:pt x="1133" y="20"/>
                </a:cubicBezTo>
                <a:cubicBezTo>
                  <a:pt x="1133" y="20"/>
                  <a:pt x="1132" y="19"/>
                  <a:pt x="1132" y="19"/>
                </a:cubicBezTo>
                <a:cubicBezTo>
                  <a:pt x="1131" y="19"/>
                  <a:pt x="1131" y="19"/>
                  <a:pt x="1131" y="19"/>
                </a:cubicBezTo>
                <a:cubicBezTo>
                  <a:pt x="1131" y="19"/>
                  <a:pt x="1130" y="19"/>
                  <a:pt x="1130" y="20"/>
                </a:cubicBezTo>
                <a:cubicBezTo>
                  <a:pt x="1130" y="20"/>
                  <a:pt x="1128" y="19"/>
                  <a:pt x="1127" y="20"/>
                </a:cubicBezTo>
                <a:cubicBezTo>
                  <a:pt x="1127" y="19"/>
                  <a:pt x="1127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2" y="19"/>
                  <a:pt x="1122" y="19"/>
                  <a:pt x="1122" y="19"/>
                </a:cubicBezTo>
                <a:cubicBezTo>
                  <a:pt x="1103" y="16"/>
                  <a:pt x="1103" y="16"/>
                  <a:pt x="1103" y="16"/>
                </a:cubicBezTo>
                <a:cubicBezTo>
                  <a:pt x="1098" y="15"/>
                  <a:pt x="1092" y="15"/>
                  <a:pt x="1087" y="14"/>
                </a:cubicBezTo>
                <a:cubicBezTo>
                  <a:pt x="1078" y="13"/>
                  <a:pt x="1067" y="12"/>
                  <a:pt x="1056" y="11"/>
                </a:cubicBezTo>
                <a:cubicBezTo>
                  <a:pt x="1037" y="9"/>
                  <a:pt x="1021" y="8"/>
                  <a:pt x="1005" y="7"/>
                </a:cubicBezTo>
                <a:cubicBezTo>
                  <a:pt x="981" y="5"/>
                  <a:pt x="964" y="4"/>
                  <a:pt x="944" y="3"/>
                </a:cubicBezTo>
                <a:cubicBezTo>
                  <a:pt x="920" y="2"/>
                  <a:pt x="920" y="2"/>
                  <a:pt x="920" y="2"/>
                </a:cubicBezTo>
                <a:cubicBezTo>
                  <a:pt x="898" y="2"/>
                  <a:pt x="898" y="2"/>
                  <a:pt x="898" y="2"/>
                </a:cubicBezTo>
                <a:cubicBezTo>
                  <a:pt x="875" y="1"/>
                  <a:pt x="875" y="1"/>
                  <a:pt x="875" y="1"/>
                </a:cubicBezTo>
                <a:cubicBezTo>
                  <a:pt x="860" y="1"/>
                  <a:pt x="860" y="1"/>
                  <a:pt x="860" y="1"/>
                </a:cubicBezTo>
                <a:cubicBezTo>
                  <a:pt x="844" y="0"/>
                  <a:pt x="844" y="0"/>
                  <a:pt x="844" y="0"/>
                </a:cubicBezTo>
                <a:cubicBezTo>
                  <a:pt x="824" y="0"/>
                  <a:pt x="824" y="0"/>
                  <a:pt x="824" y="0"/>
                </a:cubicBezTo>
                <a:cubicBezTo>
                  <a:pt x="800" y="0"/>
                  <a:pt x="773" y="0"/>
                  <a:pt x="750" y="1"/>
                </a:cubicBezTo>
                <a:cubicBezTo>
                  <a:pt x="708" y="1"/>
                  <a:pt x="671" y="2"/>
                  <a:pt x="622" y="4"/>
                </a:cubicBezTo>
                <a:cubicBezTo>
                  <a:pt x="587" y="6"/>
                  <a:pt x="587" y="6"/>
                  <a:pt x="587" y="6"/>
                </a:cubicBezTo>
                <a:cubicBezTo>
                  <a:pt x="584" y="6"/>
                  <a:pt x="584" y="6"/>
                  <a:pt x="580" y="6"/>
                </a:cubicBezTo>
                <a:cubicBezTo>
                  <a:pt x="554" y="7"/>
                  <a:pt x="527" y="10"/>
                  <a:pt x="500" y="11"/>
                </a:cubicBezTo>
                <a:cubicBezTo>
                  <a:pt x="497" y="12"/>
                  <a:pt x="497" y="12"/>
                  <a:pt x="497" y="12"/>
                </a:cubicBezTo>
                <a:cubicBezTo>
                  <a:pt x="460" y="14"/>
                  <a:pt x="414" y="19"/>
                  <a:pt x="385" y="23"/>
                </a:cubicBezTo>
                <a:cubicBezTo>
                  <a:pt x="363" y="25"/>
                  <a:pt x="337" y="29"/>
                  <a:pt x="309" y="33"/>
                </a:cubicBezTo>
                <a:cubicBezTo>
                  <a:pt x="297" y="35"/>
                  <a:pt x="284" y="37"/>
                  <a:pt x="272" y="39"/>
                </a:cubicBezTo>
                <a:cubicBezTo>
                  <a:pt x="249" y="44"/>
                  <a:pt x="218" y="50"/>
                  <a:pt x="196" y="55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64" y="63"/>
                  <a:pt x="152" y="66"/>
                  <a:pt x="139" y="69"/>
                </a:cubicBezTo>
                <a:cubicBezTo>
                  <a:pt x="115" y="76"/>
                  <a:pt x="89" y="84"/>
                  <a:pt x="65" y="94"/>
                </a:cubicBezTo>
                <a:cubicBezTo>
                  <a:pt x="53" y="99"/>
                  <a:pt x="41" y="104"/>
                  <a:pt x="30" y="111"/>
                </a:cubicBezTo>
                <a:cubicBezTo>
                  <a:pt x="25" y="114"/>
                  <a:pt x="19" y="118"/>
                  <a:pt x="15" y="122"/>
                </a:cubicBezTo>
                <a:cubicBezTo>
                  <a:pt x="10" y="127"/>
                  <a:pt x="5" y="131"/>
                  <a:pt x="2" y="138"/>
                </a:cubicBezTo>
                <a:cubicBezTo>
                  <a:pt x="1" y="142"/>
                  <a:pt x="0" y="146"/>
                  <a:pt x="0" y="151"/>
                </a:cubicBezTo>
                <a:cubicBezTo>
                  <a:pt x="0" y="155"/>
                  <a:pt x="1" y="159"/>
                  <a:pt x="3" y="163"/>
                </a:cubicBezTo>
                <a:cubicBezTo>
                  <a:pt x="4" y="165"/>
                  <a:pt x="6" y="166"/>
                  <a:pt x="7" y="168"/>
                </a:cubicBezTo>
                <a:cubicBezTo>
                  <a:pt x="8" y="169"/>
                  <a:pt x="10" y="171"/>
                  <a:pt x="11" y="172"/>
                </a:cubicBezTo>
                <a:cubicBezTo>
                  <a:pt x="14" y="175"/>
                  <a:pt x="17" y="177"/>
                  <a:pt x="21" y="179"/>
                </a:cubicBezTo>
                <a:cubicBezTo>
                  <a:pt x="33" y="186"/>
                  <a:pt x="45" y="190"/>
                  <a:pt x="58" y="193"/>
                </a:cubicBezTo>
                <a:cubicBezTo>
                  <a:pt x="70" y="197"/>
                  <a:pt x="83" y="200"/>
                  <a:pt x="95" y="202"/>
                </a:cubicBezTo>
                <a:cubicBezTo>
                  <a:pt x="101" y="203"/>
                  <a:pt x="108" y="204"/>
                  <a:pt x="113" y="205"/>
                </a:cubicBezTo>
                <a:cubicBezTo>
                  <a:pt x="128" y="208"/>
                  <a:pt x="142" y="210"/>
                  <a:pt x="158" y="212"/>
                </a:cubicBezTo>
                <a:cubicBezTo>
                  <a:pt x="197" y="217"/>
                  <a:pt x="236" y="220"/>
                  <a:pt x="272" y="223"/>
                </a:cubicBezTo>
                <a:cubicBezTo>
                  <a:pt x="318" y="226"/>
                  <a:pt x="386" y="230"/>
                  <a:pt x="440" y="232"/>
                </a:cubicBezTo>
                <a:cubicBezTo>
                  <a:pt x="452" y="232"/>
                  <a:pt x="464" y="233"/>
                  <a:pt x="476" y="233"/>
                </a:cubicBezTo>
                <a:cubicBezTo>
                  <a:pt x="515" y="234"/>
                  <a:pt x="564" y="235"/>
                  <a:pt x="605" y="236"/>
                </a:cubicBezTo>
                <a:cubicBezTo>
                  <a:pt x="690" y="237"/>
                  <a:pt x="777" y="235"/>
                  <a:pt x="863" y="231"/>
                </a:cubicBezTo>
                <a:cubicBezTo>
                  <a:pt x="906" y="229"/>
                  <a:pt x="950" y="227"/>
                  <a:pt x="992" y="223"/>
                </a:cubicBezTo>
                <a:cubicBezTo>
                  <a:pt x="1035" y="220"/>
                  <a:pt x="1078" y="216"/>
                  <a:pt x="1120" y="209"/>
                </a:cubicBezTo>
                <a:cubicBezTo>
                  <a:pt x="1133" y="207"/>
                  <a:pt x="1153" y="203"/>
                  <a:pt x="1164" y="200"/>
                </a:cubicBezTo>
                <a:cubicBezTo>
                  <a:pt x="1167" y="200"/>
                  <a:pt x="1174" y="198"/>
                  <a:pt x="1180" y="197"/>
                </a:cubicBezTo>
                <a:cubicBezTo>
                  <a:pt x="1201" y="191"/>
                  <a:pt x="1226" y="184"/>
                  <a:pt x="1252" y="176"/>
                </a:cubicBezTo>
                <a:cubicBezTo>
                  <a:pt x="1259" y="174"/>
                  <a:pt x="1274" y="167"/>
                  <a:pt x="1282" y="162"/>
                </a:cubicBezTo>
                <a:cubicBezTo>
                  <a:pt x="1286" y="160"/>
                  <a:pt x="1277" y="165"/>
                  <a:pt x="1284" y="161"/>
                </a:cubicBezTo>
                <a:cubicBezTo>
                  <a:pt x="1288" y="159"/>
                  <a:pt x="1294" y="155"/>
                  <a:pt x="1301" y="150"/>
                </a:cubicBezTo>
                <a:cubicBezTo>
                  <a:pt x="1304" y="148"/>
                  <a:pt x="1308" y="145"/>
                  <a:pt x="1311" y="141"/>
                </a:cubicBezTo>
                <a:cubicBezTo>
                  <a:pt x="1313" y="139"/>
                  <a:pt x="1315" y="137"/>
                  <a:pt x="1317" y="134"/>
                </a:cubicBezTo>
                <a:cubicBezTo>
                  <a:pt x="1317" y="133"/>
                  <a:pt x="1318" y="132"/>
                  <a:pt x="1319" y="130"/>
                </a:cubicBezTo>
                <a:cubicBezTo>
                  <a:pt x="1319" y="129"/>
                  <a:pt x="1319" y="128"/>
                  <a:pt x="1319" y="127"/>
                </a:cubicBezTo>
                <a:cubicBezTo>
                  <a:pt x="1319" y="126"/>
                  <a:pt x="1319" y="126"/>
                  <a:pt x="1319" y="126"/>
                </a:cubicBezTo>
                <a:close/>
                <a:moveTo>
                  <a:pt x="1104" y="52"/>
                </a:moveTo>
                <a:cubicBezTo>
                  <a:pt x="1102" y="51"/>
                  <a:pt x="1092" y="50"/>
                  <a:pt x="1091" y="50"/>
                </a:cubicBezTo>
                <a:cubicBezTo>
                  <a:pt x="1095" y="50"/>
                  <a:pt x="1103" y="52"/>
                  <a:pt x="1104" y="52"/>
                </a:cubicBezTo>
                <a:close/>
                <a:moveTo>
                  <a:pt x="985" y="52"/>
                </a:moveTo>
                <a:cubicBezTo>
                  <a:pt x="985" y="52"/>
                  <a:pt x="985" y="52"/>
                  <a:pt x="985" y="52"/>
                </a:cubicBezTo>
                <a:cubicBezTo>
                  <a:pt x="985" y="52"/>
                  <a:pt x="985" y="52"/>
                  <a:pt x="985" y="52"/>
                </a:cubicBezTo>
                <a:close/>
                <a:moveTo>
                  <a:pt x="689" y="44"/>
                </a:moveTo>
                <a:cubicBezTo>
                  <a:pt x="689" y="43"/>
                  <a:pt x="688" y="44"/>
                  <a:pt x="688" y="43"/>
                </a:cubicBezTo>
                <a:cubicBezTo>
                  <a:pt x="689" y="43"/>
                  <a:pt x="689" y="43"/>
                  <a:pt x="689" y="43"/>
                </a:cubicBezTo>
                <a:cubicBezTo>
                  <a:pt x="689" y="43"/>
                  <a:pt x="687" y="43"/>
                  <a:pt x="687" y="43"/>
                </a:cubicBezTo>
                <a:cubicBezTo>
                  <a:pt x="687" y="43"/>
                  <a:pt x="688" y="44"/>
                  <a:pt x="688" y="43"/>
                </a:cubicBezTo>
                <a:cubicBezTo>
                  <a:pt x="688" y="43"/>
                  <a:pt x="688" y="43"/>
                  <a:pt x="688" y="44"/>
                </a:cubicBezTo>
                <a:cubicBezTo>
                  <a:pt x="688" y="44"/>
                  <a:pt x="688" y="43"/>
                  <a:pt x="688" y="43"/>
                </a:cubicBezTo>
                <a:cubicBezTo>
                  <a:pt x="688" y="44"/>
                  <a:pt x="688" y="44"/>
                  <a:pt x="688" y="44"/>
                </a:cubicBezTo>
                <a:cubicBezTo>
                  <a:pt x="689" y="44"/>
                  <a:pt x="689" y="44"/>
                  <a:pt x="689" y="44"/>
                </a:cubicBezTo>
                <a:close/>
                <a:moveTo>
                  <a:pt x="1041" y="46"/>
                </a:moveTo>
                <a:cubicBezTo>
                  <a:pt x="1044" y="47"/>
                  <a:pt x="1051" y="47"/>
                  <a:pt x="1053" y="48"/>
                </a:cubicBezTo>
                <a:cubicBezTo>
                  <a:pt x="1049" y="47"/>
                  <a:pt x="1042" y="46"/>
                  <a:pt x="1041" y="46"/>
                </a:cubicBezTo>
                <a:close/>
                <a:moveTo>
                  <a:pt x="689" y="39"/>
                </a:moveTo>
                <a:cubicBezTo>
                  <a:pt x="689" y="39"/>
                  <a:pt x="688" y="39"/>
                  <a:pt x="688" y="39"/>
                </a:cubicBezTo>
                <a:cubicBezTo>
                  <a:pt x="689" y="39"/>
                  <a:pt x="689" y="39"/>
                  <a:pt x="689" y="39"/>
                </a:cubicBezTo>
                <a:close/>
                <a:moveTo>
                  <a:pt x="688" y="45"/>
                </a:moveTo>
                <a:cubicBezTo>
                  <a:pt x="688" y="45"/>
                  <a:pt x="688" y="45"/>
                  <a:pt x="687" y="45"/>
                </a:cubicBezTo>
                <a:cubicBezTo>
                  <a:pt x="688" y="45"/>
                  <a:pt x="688" y="45"/>
                  <a:pt x="688" y="45"/>
                </a:cubicBezTo>
                <a:close/>
                <a:moveTo>
                  <a:pt x="863" y="47"/>
                </a:moveTo>
                <a:cubicBezTo>
                  <a:pt x="849" y="46"/>
                  <a:pt x="839" y="46"/>
                  <a:pt x="830" y="46"/>
                </a:cubicBezTo>
                <a:cubicBezTo>
                  <a:pt x="838" y="46"/>
                  <a:pt x="848" y="46"/>
                  <a:pt x="853" y="47"/>
                </a:cubicBezTo>
                <a:cubicBezTo>
                  <a:pt x="855" y="46"/>
                  <a:pt x="860" y="47"/>
                  <a:pt x="863" y="47"/>
                </a:cubicBezTo>
                <a:close/>
                <a:moveTo>
                  <a:pt x="1279" y="100"/>
                </a:moveTo>
                <a:cubicBezTo>
                  <a:pt x="1276" y="98"/>
                  <a:pt x="1271" y="96"/>
                  <a:pt x="1270" y="96"/>
                </a:cubicBezTo>
                <a:cubicBezTo>
                  <a:pt x="1274" y="98"/>
                  <a:pt x="1277" y="99"/>
                  <a:pt x="1279" y="100"/>
                </a:cubicBezTo>
                <a:close/>
                <a:moveTo>
                  <a:pt x="688" y="39"/>
                </a:move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lose/>
                <a:moveTo>
                  <a:pt x="688" y="46"/>
                </a:moveTo>
                <a:cubicBezTo>
                  <a:pt x="688" y="46"/>
                  <a:pt x="689" y="46"/>
                  <a:pt x="689" y="46"/>
                </a:cubicBezTo>
                <a:cubicBezTo>
                  <a:pt x="688" y="46"/>
                  <a:pt x="688" y="46"/>
                  <a:pt x="688" y="46"/>
                </a:cubicBezTo>
                <a:close/>
                <a:moveTo>
                  <a:pt x="769" y="37"/>
                </a:moveTo>
                <a:cubicBezTo>
                  <a:pt x="762" y="37"/>
                  <a:pt x="762" y="37"/>
                  <a:pt x="762" y="37"/>
                </a:cubicBezTo>
                <a:cubicBezTo>
                  <a:pt x="761" y="37"/>
                  <a:pt x="762" y="37"/>
                  <a:pt x="763" y="37"/>
                </a:cubicBezTo>
                <a:cubicBezTo>
                  <a:pt x="768" y="37"/>
                  <a:pt x="769" y="37"/>
                  <a:pt x="769" y="37"/>
                </a:cubicBezTo>
                <a:close/>
                <a:moveTo>
                  <a:pt x="923" y="41"/>
                </a:moveTo>
                <a:cubicBezTo>
                  <a:pt x="912" y="40"/>
                  <a:pt x="912" y="40"/>
                  <a:pt x="912" y="40"/>
                </a:cubicBezTo>
                <a:cubicBezTo>
                  <a:pt x="907" y="40"/>
                  <a:pt x="879" y="39"/>
                  <a:pt x="882" y="39"/>
                </a:cubicBezTo>
                <a:cubicBezTo>
                  <a:pt x="899" y="40"/>
                  <a:pt x="924" y="41"/>
                  <a:pt x="938" y="42"/>
                </a:cubicBezTo>
                <a:cubicBezTo>
                  <a:pt x="933" y="41"/>
                  <a:pt x="928" y="41"/>
                  <a:pt x="923" y="41"/>
                </a:cubicBezTo>
                <a:close/>
                <a:moveTo>
                  <a:pt x="926" y="46"/>
                </a:moveTo>
                <a:cubicBezTo>
                  <a:pt x="967" y="48"/>
                  <a:pt x="967" y="48"/>
                  <a:pt x="967" y="48"/>
                </a:cubicBezTo>
                <a:cubicBezTo>
                  <a:pt x="954" y="47"/>
                  <a:pt x="939" y="46"/>
                  <a:pt x="926" y="46"/>
                </a:cubicBezTo>
                <a:close/>
                <a:moveTo>
                  <a:pt x="683" y="48"/>
                </a:moveTo>
                <a:cubicBezTo>
                  <a:pt x="683" y="48"/>
                  <a:pt x="683" y="48"/>
                  <a:pt x="683" y="48"/>
                </a:cubicBezTo>
                <a:close/>
                <a:moveTo>
                  <a:pt x="985" y="52"/>
                </a:moveTo>
                <a:cubicBezTo>
                  <a:pt x="985" y="52"/>
                  <a:pt x="986" y="52"/>
                  <a:pt x="986" y="52"/>
                </a:cubicBezTo>
                <a:cubicBezTo>
                  <a:pt x="986" y="52"/>
                  <a:pt x="985" y="52"/>
                  <a:pt x="985" y="52"/>
                </a:cubicBezTo>
                <a:close/>
                <a:moveTo>
                  <a:pt x="687" y="40"/>
                </a:moveTo>
                <a:cubicBezTo>
                  <a:pt x="687" y="40"/>
                  <a:pt x="687" y="40"/>
                  <a:pt x="687" y="40"/>
                </a:cubicBezTo>
                <a:cubicBezTo>
                  <a:pt x="687" y="40"/>
                  <a:pt x="687" y="40"/>
                  <a:pt x="687" y="40"/>
                </a:cubicBezTo>
                <a:close/>
                <a:moveTo>
                  <a:pt x="687" y="41"/>
                </a:moveTo>
                <a:cubicBezTo>
                  <a:pt x="687" y="41"/>
                  <a:pt x="687" y="41"/>
                  <a:pt x="687" y="41"/>
                </a:cubicBezTo>
                <a:cubicBezTo>
                  <a:pt x="687" y="41"/>
                  <a:pt x="687" y="41"/>
                  <a:pt x="687" y="41"/>
                </a:cubicBezTo>
                <a:close/>
                <a:moveTo>
                  <a:pt x="689" y="38"/>
                </a:move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90" y="38"/>
                  <a:pt x="690" y="38"/>
                </a:cubicBezTo>
                <a:cubicBezTo>
                  <a:pt x="689" y="38"/>
                  <a:pt x="689" y="38"/>
                  <a:pt x="689" y="38"/>
                </a:cubicBezTo>
                <a:close/>
                <a:moveTo>
                  <a:pt x="689" y="45"/>
                </a:moveTo>
                <a:cubicBezTo>
                  <a:pt x="689" y="44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lose/>
                <a:moveTo>
                  <a:pt x="688" y="39"/>
                </a:moveTo>
                <a:cubicBezTo>
                  <a:pt x="688" y="39"/>
                  <a:pt x="687" y="38"/>
                  <a:pt x="687" y="39"/>
                </a:cubicBezTo>
                <a:cubicBezTo>
                  <a:pt x="687" y="39"/>
                  <a:pt x="688" y="39"/>
                  <a:pt x="688" y="39"/>
                </a:cubicBez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7" y="41"/>
                  <a:pt x="688" y="41"/>
                  <a:pt x="688" y="41"/>
                </a:cubicBezTo>
                <a:close/>
                <a:moveTo>
                  <a:pt x="699" y="40"/>
                </a:moveTo>
                <a:cubicBezTo>
                  <a:pt x="689" y="41"/>
                  <a:pt x="689" y="41"/>
                  <a:pt x="689" y="41"/>
                </a:cubicBezTo>
                <a:cubicBezTo>
                  <a:pt x="689" y="41"/>
                  <a:pt x="688" y="41"/>
                  <a:pt x="688" y="41"/>
                </a:cubicBezTo>
                <a:cubicBezTo>
                  <a:pt x="688" y="41"/>
                  <a:pt x="689" y="41"/>
                  <a:pt x="689" y="41"/>
                </a:cubicBezTo>
                <a:cubicBezTo>
                  <a:pt x="689" y="41"/>
                  <a:pt x="689" y="41"/>
                  <a:pt x="689" y="41"/>
                </a:cubicBezTo>
                <a:lnTo>
                  <a:pt x="699" y="40"/>
                </a:ln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DE45F7A-0CF0-4015-BA3E-3FBC29C9BCB1}"/>
              </a:ext>
            </a:extLst>
          </p:cNvPr>
          <p:cNvSpPr txBox="1"/>
          <p:nvPr/>
        </p:nvSpPr>
        <p:spPr>
          <a:xfrm>
            <a:off x="7357555" y="127536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4A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5506C09-18B2-4805-9C32-7175D4DE74D2}"/>
              </a:ext>
            </a:extLst>
          </p:cNvPr>
          <p:cNvSpPr txBox="1"/>
          <p:nvPr/>
        </p:nvSpPr>
        <p:spPr>
          <a:xfrm>
            <a:off x="7366713" y="358712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4A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9358103-7AE1-45C4-8F22-C91B071711BB}"/>
              </a:ext>
            </a:extLst>
          </p:cNvPr>
          <p:cNvSpPr txBox="1"/>
          <p:nvPr/>
        </p:nvSpPr>
        <p:spPr>
          <a:xfrm>
            <a:off x="4551955" y="536390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4A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9E983A3-9580-4F3F-8141-9AA290364101}"/>
              </a:ext>
            </a:extLst>
          </p:cNvPr>
          <p:cNvSpPr txBox="1"/>
          <p:nvPr/>
        </p:nvSpPr>
        <p:spPr>
          <a:xfrm>
            <a:off x="8094130" y="1641620"/>
            <a:ext cx="367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4A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F7B97FF-6314-4D53-A807-70B3A036CE6A}"/>
              </a:ext>
            </a:extLst>
          </p:cNvPr>
          <p:cNvSpPr txBox="1"/>
          <p:nvPr/>
        </p:nvSpPr>
        <p:spPr>
          <a:xfrm>
            <a:off x="8776558" y="2716279"/>
            <a:ext cx="3145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My Votes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download your votes</a:t>
            </a:r>
            <a:endParaRPr kumimoji="0" lang="en-GB" sz="1400" b="0" i="1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09CC00B-01CE-4074-8A54-18637C2BB06D}"/>
              </a:ext>
            </a:extLst>
          </p:cNvPr>
          <p:cNvSpPr txBox="1"/>
          <p:nvPr/>
        </p:nvSpPr>
        <p:spPr>
          <a:xfrm>
            <a:off x="8086180" y="264189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4A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04CB177-3B6E-4D0C-9BD1-9B6BD133582A}"/>
              </a:ext>
            </a:extLst>
          </p:cNvPr>
          <p:cNvSpPr txBox="1"/>
          <p:nvPr/>
        </p:nvSpPr>
        <p:spPr>
          <a:xfrm>
            <a:off x="8094130" y="317234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4A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D81D243-0A5B-4C7F-AFFF-580D157C59E1}"/>
              </a:ext>
            </a:extLst>
          </p:cNvPr>
          <p:cNvSpPr txBox="1"/>
          <p:nvPr/>
        </p:nvSpPr>
        <p:spPr>
          <a:xfrm>
            <a:off x="8776558" y="3207959"/>
            <a:ext cx="3145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Evaluate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start scoring </a:t>
            </a: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(see below)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21713D2-F869-4C52-B363-555BBA2CDC0E}"/>
              </a:ext>
            </a:extLst>
          </p:cNvPr>
          <p:cNvSpPr txBox="1"/>
          <p:nvPr/>
        </p:nvSpPr>
        <p:spPr>
          <a:xfrm>
            <a:off x="8099782" y="363916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4A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AC005BD-2A22-42B9-BEA7-4A994408839C}"/>
              </a:ext>
            </a:extLst>
          </p:cNvPr>
          <p:cNvSpPr txBox="1"/>
          <p:nvPr/>
        </p:nvSpPr>
        <p:spPr>
          <a:xfrm>
            <a:off x="8776558" y="3623457"/>
            <a:ext cx="3145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Progress Bar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Turns Blue when complete / Grey when outstanding</a:t>
            </a:r>
            <a:endParaRPr kumimoji="0" lang="en-GB" sz="1400" b="0" i="1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Graphic 4" descr="Repeat with solid fill">
            <a:extLst>
              <a:ext uri="{FF2B5EF4-FFF2-40B4-BE49-F238E27FC236}">
                <a16:creationId xmlns:a16="http://schemas.microsoft.com/office/drawing/2014/main" id="{172593C2-249B-4667-80D1-5A2B391169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82593" y="4422549"/>
            <a:ext cx="683521" cy="683521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18383E80-F505-4943-ACF0-38981C9422D4}"/>
              </a:ext>
            </a:extLst>
          </p:cNvPr>
          <p:cNvSpPr txBox="1"/>
          <p:nvPr/>
        </p:nvSpPr>
        <p:spPr>
          <a:xfrm>
            <a:off x="8784508" y="4428148"/>
            <a:ext cx="32124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Please note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your link may refresh with new projects as your administrator adds projects to score</a:t>
            </a:r>
            <a:b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 and remove old projects as surveys are completed</a:t>
            </a:r>
            <a:endParaRPr kumimoji="0" lang="en-GB" sz="1400" b="0" i="1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555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E5B20322-8098-4E04-98BE-8FC8DECFC6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039" y="201722"/>
            <a:ext cx="5830961" cy="126462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05E6E9A-B45D-4157-8B57-47E30589EECA}"/>
              </a:ext>
            </a:extLst>
          </p:cNvPr>
          <p:cNvSpPr txBox="1"/>
          <p:nvPr/>
        </p:nvSpPr>
        <p:spPr>
          <a:xfrm>
            <a:off x="6576329" y="1460246"/>
            <a:ext cx="4445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Check Progress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given Alternative.</a:t>
            </a:r>
            <a:endParaRPr kumimoji="0" lang="en-GB" sz="1600" b="0" i="1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48649E-A423-4309-8657-FDE52AE76E7D}"/>
              </a:ext>
            </a:extLst>
          </p:cNvPr>
          <p:cNvSpPr txBox="1"/>
          <p:nvPr/>
        </p:nvSpPr>
        <p:spPr>
          <a:xfrm>
            <a:off x="6550204" y="3339328"/>
            <a:ext cx="5374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Score the Alternative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how important is </a:t>
            </a: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Alternative with respect to delivering </a:t>
            </a: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Criterion:</a:t>
            </a:r>
            <a:b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See below for best practice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D01808-6447-42D7-B715-C0A731178489}"/>
              </a:ext>
            </a:extLst>
          </p:cNvPr>
          <p:cNvSpPr txBox="1"/>
          <p:nvPr/>
        </p:nvSpPr>
        <p:spPr>
          <a:xfrm>
            <a:off x="6554103" y="5166641"/>
            <a:ext cx="52560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Navigate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the next project or return to the top of the page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CAE5EBE-9470-459D-AD49-3C905455B659}"/>
              </a:ext>
            </a:extLst>
          </p:cNvPr>
          <p:cNvSpPr txBox="1"/>
          <p:nvPr/>
        </p:nvSpPr>
        <p:spPr>
          <a:xfrm>
            <a:off x="6163700" y="3387904"/>
            <a:ext cx="425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4A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4A8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6DBD8A6-6877-4CE0-BA8A-1C9B6AA54211}"/>
              </a:ext>
            </a:extLst>
          </p:cNvPr>
          <p:cNvSpPr txBox="1"/>
          <p:nvPr/>
        </p:nvSpPr>
        <p:spPr>
          <a:xfrm>
            <a:off x="6185927" y="1393529"/>
            <a:ext cx="440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4A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4A8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638BAC-1A22-45E5-8B08-5B3DCED531BB}"/>
              </a:ext>
            </a:extLst>
          </p:cNvPr>
          <p:cNvSpPr txBox="1"/>
          <p:nvPr/>
        </p:nvSpPr>
        <p:spPr>
          <a:xfrm>
            <a:off x="6163700" y="4372565"/>
            <a:ext cx="440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4A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4A8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975B465-95A7-4D05-83E8-D5B9DACAB5A1}"/>
              </a:ext>
            </a:extLst>
          </p:cNvPr>
          <p:cNvSpPr txBox="1"/>
          <p:nvPr/>
        </p:nvSpPr>
        <p:spPr>
          <a:xfrm>
            <a:off x="6589086" y="4372565"/>
            <a:ext cx="53741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Skip (don’t guess)</a:t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See below for best practice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EE513D0-BF1D-4593-A9C7-42B23BFF8D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896" y="1864069"/>
            <a:ext cx="5322256" cy="349577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A546EA1-6116-4724-BF8C-BBC13CD683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250" y="6091444"/>
            <a:ext cx="2980911" cy="407812"/>
          </a:xfrm>
          <a:prstGeom prst="rect">
            <a:avLst/>
          </a:prstGeom>
        </p:spPr>
      </p:pic>
      <p:sp>
        <p:nvSpPr>
          <p:cNvPr id="35" name="Freeform 502">
            <a:extLst>
              <a:ext uri="{FF2B5EF4-FFF2-40B4-BE49-F238E27FC236}">
                <a16:creationId xmlns:a16="http://schemas.microsoft.com/office/drawing/2014/main" id="{97A99872-88CB-4DA3-BFC1-AF3EF8776482}"/>
              </a:ext>
            </a:extLst>
          </p:cNvPr>
          <p:cNvSpPr>
            <a:spLocks noEditPoints="1"/>
          </p:cNvSpPr>
          <p:nvPr/>
        </p:nvSpPr>
        <p:spPr bwMode="auto">
          <a:xfrm>
            <a:off x="2630747" y="70869"/>
            <a:ext cx="1604834" cy="485433"/>
          </a:xfrm>
          <a:custGeom>
            <a:avLst/>
            <a:gdLst>
              <a:gd name="T0" fmla="*/ 685 w 1319"/>
              <a:gd name="T1" fmla="*/ 39 h 237"/>
              <a:gd name="T2" fmla="*/ 684 w 1319"/>
              <a:gd name="T3" fmla="*/ 48 h 237"/>
              <a:gd name="T4" fmla="*/ 686 w 1319"/>
              <a:gd name="T5" fmla="*/ 40 h 237"/>
              <a:gd name="T6" fmla="*/ 689 w 1319"/>
              <a:gd name="T7" fmla="*/ 38 h 237"/>
              <a:gd name="T8" fmla="*/ 1030 w 1319"/>
              <a:gd name="T9" fmla="*/ 43 h 237"/>
              <a:gd name="T10" fmla="*/ 1319 w 1319"/>
              <a:gd name="T11" fmla="*/ 126 h 237"/>
              <a:gd name="T12" fmla="*/ 1278 w 1319"/>
              <a:gd name="T13" fmla="*/ 85 h 237"/>
              <a:gd name="T14" fmla="*/ 1098 w 1319"/>
              <a:gd name="T15" fmla="*/ 53 h 237"/>
              <a:gd name="T16" fmla="*/ 927 w 1319"/>
              <a:gd name="T17" fmla="*/ 38 h 237"/>
              <a:gd name="T18" fmla="*/ 835 w 1319"/>
              <a:gd name="T19" fmla="*/ 36 h 237"/>
              <a:gd name="T20" fmla="*/ 809 w 1319"/>
              <a:gd name="T21" fmla="*/ 36 h 237"/>
              <a:gd name="T22" fmla="*/ 927 w 1319"/>
              <a:gd name="T23" fmla="*/ 39 h 237"/>
              <a:gd name="T24" fmla="*/ 906 w 1319"/>
              <a:gd name="T25" fmla="*/ 40 h 237"/>
              <a:gd name="T26" fmla="*/ 954 w 1319"/>
              <a:gd name="T27" fmla="*/ 43 h 237"/>
              <a:gd name="T28" fmla="*/ 718 w 1319"/>
              <a:gd name="T29" fmla="*/ 40 h 237"/>
              <a:gd name="T30" fmla="*/ 1084 w 1319"/>
              <a:gd name="T31" fmla="*/ 57 h 237"/>
              <a:gd name="T32" fmla="*/ 954 w 1319"/>
              <a:gd name="T33" fmla="*/ 48 h 237"/>
              <a:gd name="T34" fmla="*/ 688 w 1319"/>
              <a:gd name="T35" fmla="*/ 45 h 237"/>
              <a:gd name="T36" fmla="*/ 692 w 1319"/>
              <a:gd name="T37" fmla="*/ 45 h 237"/>
              <a:gd name="T38" fmla="*/ 941 w 1319"/>
              <a:gd name="T39" fmla="*/ 49 h 237"/>
              <a:gd name="T40" fmla="*/ 1142 w 1319"/>
              <a:gd name="T41" fmla="*/ 69 h 237"/>
              <a:gd name="T42" fmla="*/ 1291 w 1319"/>
              <a:gd name="T43" fmla="*/ 105 h 237"/>
              <a:gd name="T44" fmla="*/ 1300 w 1319"/>
              <a:gd name="T45" fmla="*/ 134 h 237"/>
              <a:gd name="T46" fmla="*/ 1171 w 1319"/>
              <a:gd name="T47" fmla="*/ 185 h 237"/>
              <a:gd name="T48" fmla="*/ 765 w 1319"/>
              <a:gd name="T49" fmla="*/ 221 h 237"/>
              <a:gd name="T50" fmla="*/ 244 w 1319"/>
              <a:gd name="T51" fmla="*/ 206 h 237"/>
              <a:gd name="T52" fmla="*/ 14 w 1319"/>
              <a:gd name="T53" fmla="*/ 149 h 237"/>
              <a:gd name="T54" fmla="*/ 350 w 1319"/>
              <a:gd name="T55" fmla="*/ 42 h 237"/>
              <a:gd name="T56" fmla="*/ 774 w 1319"/>
              <a:gd name="T57" fmla="*/ 16 h 237"/>
              <a:gd name="T58" fmla="*/ 1123 w 1319"/>
              <a:gd name="T59" fmla="*/ 36 h 237"/>
              <a:gd name="T60" fmla="*/ 1130 w 1319"/>
              <a:gd name="T61" fmla="*/ 38 h 237"/>
              <a:gd name="T62" fmla="*/ 1137 w 1319"/>
              <a:gd name="T63" fmla="*/ 38 h 237"/>
              <a:gd name="T64" fmla="*/ 1144 w 1319"/>
              <a:gd name="T65" fmla="*/ 33 h 237"/>
              <a:gd name="T66" fmla="*/ 1143 w 1319"/>
              <a:gd name="T67" fmla="*/ 25 h 237"/>
              <a:gd name="T68" fmla="*/ 1137 w 1319"/>
              <a:gd name="T69" fmla="*/ 20 h 237"/>
              <a:gd name="T70" fmla="*/ 1131 w 1319"/>
              <a:gd name="T71" fmla="*/ 19 h 237"/>
              <a:gd name="T72" fmla="*/ 1122 w 1319"/>
              <a:gd name="T73" fmla="*/ 19 h 237"/>
              <a:gd name="T74" fmla="*/ 920 w 1319"/>
              <a:gd name="T75" fmla="*/ 2 h 237"/>
              <a:gd name="T76" fmla="*/ 750 w 1319"/>
              <a:gd name="T77" fmla="*/ 1 h 237"/>
              <a:gd name="T78" fmla="*/ 385 w 1319"/>
              <a:gd name="T79" fmla="*/ 23 h 237"/>
              <a:gd name="T80" fmla="*/ 65 w 1319"/>
              <a:gd name="T81" fmla="*/ 94 h 237"/>
              <a:gd name="T82" fmla="*/ 7 w 1319"/>
              <a:gd name="T83" fmla="*/ 168 h 237"/>
              <a:gd name="T84" fmla="*/ 158 w 1319"/>
              <a:gd name="T85" fmla="*/ 212 h 237"/>
              <a:gd name="T86" fmla="*/ 992 w 1319"/>
              <a:gd name="T87" fmla="*/ 223 h 237"/>
              <a:gd name="T88" fmla="*/ 1284 w 1319"/>
              <a:gd name="T89" fmla="*/ 161 h 237"/>
              <a:gd name="T90" fmla="*/ 1319 w 1319"/>
              <a:gd name="T91" fmla="*/ 126 h 237"/>
              <a:gd name="T92" fmla="*/ 985 w 1319"/>
              <a:gd name="T93" fmla="*/ 52 h 237"/>
              <a:gd name="T94" fmla="*/ 688 w 1319"/>
              <a:gd name="T95" fmla="*/ 44 h 237"/>
              <a:gd name="T96" fmla="*/ 1041 w 1319"/>
              <a:gd name="T97" fmla="*/ 46 h 237"/>
              <a:gd name="T98" fmla="*/ 688 w 1319"/>
              <a:gd name="T99" fmla="*/ 45 h 237"/>
              <a:gd name="T100" fmla="*/ 1270 w 1319"/>
              <a:gd name="T101" fmla="*/ 96 h 237"/>
              <a:gd name="T102" fmla="*/ 688 w 1319"/>
              <a:gd name="T103" fmla="*/ 46 h 237"/>
              <a:gd name="T104" fmla="*/ 769 w 1319"/>
              <a:gd name="T105" fmla="*/ 37 h 237"/>
              <a:gd name="T106" fmla="*/ 926 w 1319"/>
              <a:gd name="T107" fmla="*/ 46 h 237"/>
              <a:gd name="T108" fmla="*/ 986 w 1319"/>
              <a:gd name="T109" fmla="*/ 52 h 237"/>
              <a:gd name="T110" fmla="*/ 687 w 1319"/>
              <a:gd name="T111" fmla="*/ 41 h 237"/>
              <a:gd name="T112" fmla="*/ 689 w 1319"/>
              <a:gd name="T113" fmla="*/ 38 h 237"/>
              <a:gd name="T114" fmla="*/ 689 w 1319"/>
              <a:gd name="T115" fmla="*/ 45 h 237"/>
              <a:gd name="T116" fmla="*/ 688 w 1319"/>
              <a:gd name="T117" fmla="*/ 41 h 237"/>
              <a:gd name="T118" fmla="*/ 689 w 1319"/>
              <a:gd name="T119" fmla="*/ 41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319" h="237">
                <a:moveTo>
                  <a:pt x="686" y="40"/>
                </a:move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5" y="40"/>
                  <a:pt x="684" y="40"/>
                </a:cubicBezTo>
                <a:cubicBezTo>
                  <a:pt x="684" y="40"/>
                  <a:pt x="684" y="40"/>
                  <a:pt x="684" y="40"/>
                </a:cubicBezTo>
                <a:cubicBezTo>
                  <a:pt x="684" y="40"/>
                  <a:pt x="684" y="40"/>
                  <a:pt x="683" y="40"/>
                </a:cubicBezTo>
                <a:cubicBezTo>
                  <a:pt x="684" y="39"/>
                  <a:pt x="685" y="40"/>
                  <a:pt x="685" y="39"/>
                </a:cubicBezTo>
                <a:cubicBezTo>
                  <a:pt x="685" y="39"/>
                  <a:pt x="685" y="39"/>
                  <a:pt x="685" y="39"/>
                </a:cubicBezTo>
                <a:cubicBezTo>
                  <a:pt x="686" y="39"/>
                  <a:pt x="687" y="39"/>
                  <a:pt x="688" y="39"/>
                </a:cubicBezTo>
                <a:cubicBezTo>
                  <a:pt x="687" y="40"/>
                  <a:pt x="686" y="39"/>
                  <a:pt x="686" y="40"/>
                </a:cubicBezTo>
                <a:close/>
                <a:moveTo>
                  <a:pt x="684" y="48"/>
                </a:moveTo>
                <a:cubicBezTo>
                  <a:pt x="685" y="48"/>
                  <a:pt x="685" y="48"/>
                  <a:pt x="685" y="48"/>
                </a:cubicBezTo>
                <a:cubicBezTo>
                  <a:pt x="685" y="48"/>
                  <a:pt x="684" y="48"/>
                  <a:pt x="684" y="4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ubicBezTo>
                  <a:pt x="685" y="46"/>
                  <a:pt x="685" y="46"/>
                  <a:pt x="685" y="46"/>
                </a:cubicBezTo>
                <a:close/>
                <a:moveTo>
                  <a:pt x="686" y="40"/>
                </a:moveTo>
                <a:cubicBezTo>
                  <a:pt x="686" y="40"/>
                  <a:pt x="687" y="40"/>
                  <a:pt x="687" y="40"/>
                </a:cubicBez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6" y="40"/>
                  <a:pt x="686" y="40"/>
                </a:cubicBezTo>
                <a:close/>
                <a:moveTo>
                  <a:pt x="686" y="43"/>
                </a:moveTo>
                <a:cubicBezTo>
                  <a:pt x="686" y="44"/>
                  <a:pt x="686" y="43"/>
                  <a:pt x="686" y="43"/>
                </a:cubicBezTo>
                <a:close/>
                <a:moveTo>
                  <a:pt x="689" y="38"/>
                </a:moveTo>
                <a:cubicBezTo>
                  <a:pt x="688" y="38"/>
                  <a:pt x="688" y="38"/>
                  <a:pt x="688" y="39"/>
                </a:cubicBezTo>
                <a:cubicBezTo>
                  <a:pt x="688" y="39"/>
                  <a:pt x="689" y="39"/>
                  <a:pt x="689" y="3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lose/>
                <a:moveTo>
                  <a:pt x="685" y="45"/>
                </a:moveTo>
                <a:cubicBezTo>
                  <a:pt x="685" y="45"/>
                  <a:pt x="685" y="45"/>
                  <a:pt x="685" y="45"/>
                </a:cubicBezTo>
                <a:cubicBezTo>
                  <a:pt x="685" y="45"/>
                  <a:pt x="685" y="45"/>
                  <a:pt x="685" y="45"/>
                </a:cubicBezTo>
                <a:close/>
                <a:moveTo>
                  <a:pt x="1030" y="43"/>
                </a:moveTo>
                <a:cubicBezTo>
                  <a:pt x="1023" y="42"/>
                  <a:pt x="1012" y="41"/>
                  <a:pt x="1009" y="41"/>
                </a:cubicBezTo>
                <a:cubicBezTo>
                  <a:pt x="1019" y="42"/>
                  <a:pt x="1026" y="43"/>
                  <a:pt x="1030" y="43"/>
                </a:cubicBezTo>
                <a:close/>
                <a:moveTo>
                  <a:pt x="1122" y="54"/>
                </a:moveTo>
                <a:cubicBezTo>
                  <a:pt x="1109" y="53"/>
                  <a:pt x="1109" y="53"/>
                  <a:pt x="1109" y="53"/>
                </a:cubicBezTo>
                <a:cubicBezTo>
                  <a:pt x="1108" y="53"/>
                  <a:pt x="1118" y="54"/>
                  <a:pt x="1122" y="54"/>
                </a:cubicBezTo>
                <a:close/>
                <a:moveTo>
                  <a:pt x="1319" y="126"/>
                </a:moveTo>
                <a:cubicBezTo>
                  <a:pt x="1319" y="125"/>
                  <a:pt x="1319" y="125"/>
                  <a:pt x="1319" y="125"/>
                </a:cubicBezTo>
                <a:cubicBezTo>
                  <a:pt x="1319" y="124"/>
                  <a:pt x="1319" y="124"/>
                  <a:pt x="1319" y="124"/>
                </a:cubicBezTo>
                <a:cubicBezTo>
                  <a:pt x="1319" y="118"/>
                  <a:pt x="1316" y="112"/>
                  <a:pt x="1313" y="108"/>
                </a:cubicBezTo>
                <a:cubicBezTo>
                  <a:pt x="1309" y="103"/>
                  <a:pt x="1305" y="100"/>
                  <a:pt x="1301" y="97"/>
                </a:cubicBezTo>
                <a:cubicBezTo>
                  <a:pt x="1293" y="91"/>
                  <a:pt x="1285" y="88"/>
                  <a:pt x="1279" y="86"/>
                </a:cubicBezTo>
                <a:cubicBezTo>
                  <a:pt x="1280" y="86"/>
                  <a:pt x="1280" y="86"/>
                  <a:pt x="1278" y="85"/>
                </a:cubicBezTo>
                <a:cubicBezTo>
                  <a:pt x="1272" y="83"/>
                  <a:pt x="1269" y="82"/>
                  <a:pt x="1262" y="80"/>
                </a:cubicBezTo>
                <a:cubicBezTo>
                  <a:pt x="1239" y="73"/>
                  <a:pt x="1219" y="70"/>
                  <a:pt x="1199" y="67"/>
                </a:cubicBezTo>
                <a:cubicBezTo>
                  <a:pt x="1180" y="64"/>
                  <a:pt x="1162" y="61"/>
                  <a:pt x="1142" y="58"/>
                </a:cubicBezTo>
                <a:cubicBezTo>
                  <a:pt x="1137" y="58"/>
                  <a:pt x="1123" y="55"/>
                  <a:pt x="1119" y="55"/>
                </a:cubicBezTo>
                <a:cubicBezTo>
                  <a:pt x="1126" y="56"/>
                  <a:pt x="1135" y="57"/>
                  <a:pt x="1134" y="57"/>
                </a:cubicBezTo>
                <a:cubicBezTo>
                  <a:pt x="1122" y="56"/>
                  <a:pt x="1106" y="54"/>
                  <a:pt x="1098" y="53"/>
                </a:cubicBezTo>
                <a:cubicBezTo>
                  <a:pt x="1083" y="51"/>
                  <a:pt x="1076" y="50"/>
                  <a:pt x="1062" y="49"/>
                </a:cubicBezTo>
                <a:cubicBezTo>
                  <a:pt x="1059" y="48"/>
                  <a:pt x="1065" y="49"/>
                  <a:pt x="1058" y="48"/>
                </a:cubicBezTo>
                <a:cubicBezTo>
                  <a:pt x="1037" y="46"/>
                  <a:pt x="1027" y="45"/>
                  <a:pt x="1008" y="43"/>
                </a:cubicBezTo>
                <a:cubicBezTo>
                  <a:pt x="1003" y="43"/>
                  <a:pt x="980" y="41"/>
                  <a:pt x="974" y="41"/>
                </a:cubicBezTo>
                <a:cubicBezTo>
                  <a:pt x="968" y="40"/>
                  <a:pt x="980" y="41"/>
                  <a:pt x="975" y="41"/>
                </a:cubicBezTo>
                <a:cubicBezTo>
                  <a:pt x="927" y="38"/>
                  <a:pt x="927" y="38"/>
                  <a:pt x="927" y="38"/>
                </a:cubicBezTo>
                <a:cubicBezTo>
                  <a:pt x="923" y="38"/>
                  <a:pt x="920" y="38"/>
                  <a:pt x="914" y="38"/>
                </a:cubicBezTo>
                <a:cubicBezTo>
                  <a:pt x="909" y="37"/>
                  <a:pt x="915" y="37"/>
                  <a:pt x="908" y="37"/>
                </a:cubicBezTo>
                <a:cubicBezTo>
                  <a:pt x="902" y="37"/>
                  <a:pt x="913" y="38"/>
                  <a:pt x="912" y="38"/>
                </a:cubicBezTo>
                <a:cubicBezTo>
                  <a:pt x="903" y="37"/>
                  <a:pt x="905" y="38"/>
                  <a:pt x="900" y="38"/>
                </a:cubicBezTo>
                <a:cubicBezTo>
                  <a:pt x="888" y="37"/>
                  <a:pt x="880" y="37"/>
                  <a:pt x="869" y="37"/>
                </a:cubicBezTo>
                <a:cubicBezTo>
                  <a:pt x="835" y="36"/>
                  <a:pt x="835" y="36"/>
                  <a:pt x="835" y="36"/>
                </a:cubicBezTo>
                <a:cubicBezTo>
                  <a:pt x="811" y="36"/>
                  <a:pt x="811" y="36"/>
                  <a:pt x="811" y="36"/>
                </a:cubicBezTo>
                <a:cubicBezTo>
                  <a:pt x="786" y="36"/>
                  <a:pt x="786" y="36"/>
                  <a:pt x="786" y="36"/>
                </a:cubicBezTo>
                <a:cubicBezTo>
                  <a:pt x="781" y="36"/>
                  <a:pt x="790" y="36"/>
                  <a:pt x="782" y="36"/>
                </a:cubicBezTo>
                <a:cubicBezTo>
                  <a:pt x="749" y="36"/>
                  <a:pt x="716" y="37"/>
                  <a:pt x="692" y="38"/>
                </a:cubicBezTo>
                <a:cubicBezTo>
                  <a:pt x="729" y="36"/>
                  <a:pt x="757" y="36"/>
                  <a:pt x="790" y="36"/>
                </a:cubicBezTo>
                <a:cubicBezTo>
                  <a:pt x="795" y="36"/>
                  <a:pt x="804" y="36"/>
                  <a:pt x="809" y="36"/>
                </a:cubicBezTo>
                <a:cubicBezTo>
                  <a:pt x="811" y="36"/>
                  <a:pt x="804" y="36"/>
                  <a:pt x="811" y="36"/>
                </a:cubicBezTo>
                <a:cubicBezTo>
                  <a:pt x="818" y="36"/>
                  <a:pt x="818" y="36"/>
                  <a:pt x="818" y="36"/>
                </a:cubicBezTo>
                <a:cubicBezTo>
                  <a:pt x="814" y="36"/>
                  <a:pt x="821" y="36"/>
                  <a:pt x="823" y="37"/>
                </a:cubicBezTo>
                <a:cubicBezTo>
                  <a:pt x="851" y="37"/>
                  <a:pt x="873" y="37"/>
                  <a:pt x="898" y="38"/>
                </a:cubicBezTo>
                <a:cubicBezTo>
                  <a:pt x="902" y="38"/>
                  <a:pt x="894" y="38"/>
                  <a:pt x="900" y="38"/>
                </a:cubicBezTo>
                <a:cubicBezTo>
                  <a:pt x="927" y="39"/>
                  <a:pt x="927" y="39"/>
                  <a:pt x="927" y="39"/>
                </a:cubicBezTo>
                <a:cubicBezTo>
                  <a:pt x="930" y="40"/>
                  <a:pt x="937" y="40"/>
                  <a:pt x="933" y="40"/>
                </a:cubicBezTo>
                <a:cubicBezTo>
                  <a:pt x="901" y="38"/>
                  <a:pt x="856" y="37"/>
                  <a:pt x="817" y="37"/>
                </a:cubicBezTo>
                <a:cubicBezTo>
                  <a:pt x="806" y="37"/>
                  <a:pt x="793" y="37"/>
                  <a:pt x="787" y="37"/>
                </a:cubicBezTo>
                <a:cubicBezTo>
                  <a:pt x="804" y="37"/>
                  <a:pt x="818" y="37"/>
                  <a:pt x="833" y="38"/>
                </a:cubicBezTo>
                <a:cubicBezTo>
                  <a:pt x="853" y="38"/>
                  <a:pt x="874" y="38"/>
                  <a:pt x="893" y="39"/>
                </a:cubicBezTo>
                <a:cubicBezTo>
                  <a:pt x="906" y="40"/>
                  <a:pt x="906" y="40"/>
                  <a:pt x="906" y="40"/>
                </a:cubicBezTo>
                <a:cubicBezTo>
                  <a:pt x="920" y="40"/>
                  <a:pt x="920" y="40"/>
                  <a:pt x="920" y="40"/>
                </a:cubicBezTo>
                <a:cubicBezTo>
                  <a:pt x="929" y="41"/>
                  <a:pt x="929" y="41"/>
                  <a:pt x="929" y="41"/>
                </a:cubicBezTo>
                <a:cubicBezTo>
                  <a:pt x="937" y="41"/>
                  <a:pt x="944" y="41"/>
                  <a:pt x="953" y="42"/>
                </a:cubicBezTo>
                <a:cubicBezTo>
                  <a:pt x="968" y="43"/>
                  <a:pt x="983" y="44"/>
                  <a:pt x="999" y="46"/>
                </a:cubicBezTo>
                <a:cubicBezTo>
                  <a:pt x="1002" y="46"/>
                  <a:pt x="1001" y="46"/>
                  <a:pt x="997" y="46"/>
                </a:cubicBezTo>
                <a:cubicBezTo>
                  <a:pt x="977" y="44"/>
                  <a:pt x="974" y="44"/>
                  <a:pt x="954" y="43"/>
                </a:cubicBezTo>
                <a:cubicBezTo>
                  <a:pt x="956" y="43"/>
                  <a:pt x="958" y="43"/>
                  <a:pt x="957" y="43"/>
                </a:cubicBezTo>
                <a:cubicBezTo>
                  <a:pt x="951" y="43"/>
                  <a:pt x="949" y="42"/>
                  <a:pt x="945" y="42"/>
                </a:cubicBezTo>
                <a:cubicBezTo>
                  <a:pt x="960" y="43"/>
                  <a:pt x="958" y="43"/>
                  <a:pt x="953" y="43"/>
                </a:cubicBezTo>
                <a:cubicBezTo>
                  <a:pt x="916" y="41"/>
                  <a:pt x="870" y="39"/>
                  <a:pt x="840" y="39"/>
                </a:cubicBezTo>
                <a:cubicBezTo>
                  <a:pt x="836" y="39"/>
                  <a:pt x="834" y="39"/>
                  <a:pt x="829" y="39"/>
                </a:cubicBezTo>
                <a:cubicBezTo>
                  <a:pt x="794" y="38"/>
                  <a:pt x="755" y="38"/>
                  <a:pt x="718" y="40"/>
                </a:cubicBezTo>
                <a:cubicBezTo>
                  <a:pt x="761" y="39"/>
                  <a:pt x="805" y="38"/>
                  <a:pt x="854" y="39"/>
                </a:cubicBezTo>
                <a:cubicBezTo>
                  <a:pt x="856" y="39"/>
                  <a:pt x="854" y="39"/>
                  <a:pt x="859" y="40"/>
                </a:cubicBezTo>
                <a:cubicBezTo>
                  <a:pt x="880" y="40"/>
                  <a:pt x="904" y="41"/>
                  <a:pt x="920" y="42"/>
                </a:cubicBezTo>
                <a:cubicBezTo>
                  <a:pt x="941" y="44"/>
                  <a:pt x="941" y="44"/>
                  <a:pt x="941" y="44"/>
                </a:cubicBezTo>
                <a:cubicBezTo>
                  <a:pt x="993" y="47"/>
                  <a:pt x="1030" y="51"/>
                  <a:pt x="1079" y="57"/>
                </a:cubicBezTo>
                <a:cubicBezTo>
                  <a:pt x="1079" y="57"/>
                  <a:pt x="1082" y="57"/>
                  <a:pt x="1084" y="57"/>
                </a:cubicBezTo>
                <a:cubicBezTo>
                  <a:pt x="1073" y="57"/>
                  <a:pt x="1073" y="57"/>
                  <a:pt x="1073" y="57"/>
                </a:cubicBezTo>
                <a:cubicBezTo>
                  <a:pt x="1049" y="54"/>
                  <a:pt x="1049" y="54"/>
                  <a:pt x="1049" y="54"/>
                </a:cubicBezTo>
                <a:cubicBezTo>
                  <a:pt x="1008" y="50"/>
                  <a:pt x="950" y="45"/>
                  <a:pt x="898" y="43"/>
                </a:cubicBezTo>
                <a:cubicBezTo>
                  <a:pt x="892" y="43"/>
                  <a:pt x="897" y="43"/>
                  <a:pt x="901" y="44"/>
                </a:cubicBezTo>
                <a:cubicBezTo>
                  <a:pt x="926" y="45"/>
                  <a:pt x="948" y="46"/>
                  <a:pt x="975" y="48"/>
                </a:cubicBezTo>
                <a:cubicBezTo>
                  <a:pt x="984" y="50"/>
                  <a:pt x="974" y="49"/>
                  <a:pt x="954" y="48"/>
                </a:cubicBezTo>
                <a:cubicBezTo>
                  <a:pt x="937" y="47"/>
                  <a:pt x="914" y="45"/>
                  <a:pt x="893" y="45"/>
                </a:cubicBezTo>
                <a:cubicBezTo>
                  <a:pt x="871" y="44"/>
                  <a:pt x="851" y="43"/>
                  <a:pt x="841" y="43"/>
                </a:cubicBezTo>
                <a:cubicBezTo>
                  <a:pt x="791" y="42"/>
                  <a:pt x="742" y="43"/>
                  <a:pt x="693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8" y="45"/>
                  <a:pt x="688" y="45"/>
                  <a:pt x="688" y="45"/>
                </a:cubicBezTo>
                <a:cubicBezTo>
                  <a:pt x="686" y="45"/>
                  <a:pt x="686" y="45"/>
                  <a:pt x="686" y="45"/>
                </a:cubicBezTo>
                <a:cubicBezTo>
                  <a:pt x="686" y="45"/>
                  <a:pt x="687" y="45"/>
                  <a:pt x="688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92" y="45"/>
                  <a:pt x="692" y="45"/>
                  <a:pt x="692" y="45"/>
                </a:cubicBezTo>
                <a:cubicBezTo>
                  <a:pt x="701" y="45"/>
                  <a:pt x="701" y="45"/>
                  <a:pt x="701" y="45"/>
                </a:cubicBezTo>
                <a:cubicBezTo>
                  <a:pt x="701" y="45"/>
                  <a:pt x="703" y="44"/>
                  <a:pt x="707" y="44"/>
                </a:cubicBezTo>
                <a:cubicBezTo>
                  <a:pt x="756" y="43"/>
                  <a:pt x="811" y="43"/>
                  <a:pt x="855" y="43"/>
                </a:cubicBezTo>
                <a:cubicBezTo>
                  <a:pt x="873" y="44"/>
                  <a:pt x="908" y="45"/>
                  <a:pt x="926" y="47"/>
                </a:cubicBezTo>
                <a:cubicBezTo>
                  <a:pt x="922" y="47"/>
                  <a:pt x="907" y="46"/>
                  <a:pt x="888" y="46"/>
                </a:cubicBezTo>
                <a:cubicBezTo>
                  <a:pt x="907" y="46"/>
                  <a:pt x="925" y="48"/>
                  <a:pt x="941" y="49"/>
                </a:cubicBezTo>
                <a:cubicBezTo>
                  <a:pt x="955" y="49"/>
                  <a:pt x="978" y="51"/>
                  <a:pt x="985" y="52"/>
                </a:cubicBezTo>
                <a:cubicBezTo>
                  <a:pt x="986" y="52"/>
                  <a:pt x="984" y="52"/>
                  <a:pt x="985" y="52"/>
                </a:cubicBezTo>
                <a:cubicBezTo>
                  <a:pt x="986" y="52"/>
                  <a:pt x="996" y="53"/>
                  <a:pt x="997" y="53"/>
                </a:cubicBezTo>
                <a:cubicBezTo>
                  <a:pt x="1004" y="53"/>
                  <a:pt x="1003" y="53"/>
                  <a:pt x="1011" y="54"/>
                </a:cubicBezTo>
                <a:cubicBezTo>
                  <a:pt x="1022" y="55"/>
                  <a:pt x="1022" y="55"/>
                  <a:pt x="1029" y="56"/>
                </a:cubicBezTo>
                <a:cubicBezTo>
                  <a:pt x="1067" y="59"/>
                  <a:pt x="1104" y="64"/>
                  <a:pt x="1142" y="69"/>
                </a:cubicBezTo>
                <a:cubicBezTo>
                  <a:pt x="1154" y="71"/>
                  <a:pt x="1154" y="71"/>
                  <a:pt x="1154" y="71"/>
                </a:cubicBezTo>
                <a:cubicBezTo>
                  <a:pt x="1158" y="72"/>
                  <a:pt x="1155" y="72"/>
                  <a:pt x="1159" y="72"/>
                </a:cubicBezTo>
                <a:cubicBezTo>
                  <a:pt x="1162" y="73"/>
                  <a:pt x="1161" y="72"/>
                  <a:pt x="1165" y="73"/>
                </a:cubicBezTo>
                <a:cubicBezTo>
                  <a:pt x="1179" y="75"/>
                  <a:pt x="1196" y="78"/>
                  <a:pt x="1211" y="81"/>
                </a:cubicBezTo>
                <a:cubicBezTo>
                  <a:pt x="1229" y="84"/>
                  <a:pt x="1249" y="88"/>
                  <a:pt x="1267" y="94"/>
                </a:cubicBezTo>
                <a:cubicBezTo>
                  <a:pt x="1275" y="97"/>
                  <a:pt x="1284" y="101"/>
                  <a:pt x="1291" y="105"/>
                </a:cubicBezTo>
                <a:cubicBezTo>
                  <a:pt x="1298" y="109"/>
                  <a:pt x="1303" y="114"/>
                  <a:pt x="1305" y="119"/>
                </a:cubicBezTo>
                <a:cubicBezTo>
                  <a:pt x="1306" y="122"/>
                  <a:pt x="1306" y="121"/>
                  <a:pt x="1306" y="121"/>
                </a:cubicBezTo>
                <a:cubicBezTo>
                  <a:pt x="1306" y="121"/>
                  <a:pt x="1306" y="121"/>
                  <a:pt x="1307" y="124"/>
                </a:cubicBezTo>
                <a:cubicBezTo>
                  <a:pt x="1307" y="125"/>
                  <a:pt x="1307" y="126"/>
                  <a:pt x="1307" y="126"/>
                </a:cubicBezTo>
                <a:cubicBezTo>
                  <a:pt x="1307" y="127"/>
                  <a:pt x="1306" y="127"/>
                  <a:pt x="1306" y="128"/>
                </a:cubicBezTo>
                <a:cubicBezTo>
                  <a:pt x="1304" y="130"/>
                  <a:pt x="1302" y="132"/>
                  <a:pt x="1300" y="134"/>
                </a:cubicBezTo>
                <a:cubicBezTo>
                  <a:pt x="1296" y="138"/>
                  <a:pt x="1291" y="142"/>
                  <a:pt x="1285" y="145"/>
                </a:cubicBezTo>
                <a:cubicBezTo>
                  <a:pt x="1274" y="152"/>
                  <a:pt x="1262" y="158"/>
                  <a:pt x="1250" y="163"/>
                </a:cubicBezTo>
                <a:cubicBezTo>
                  <a:pt x="1247" y="164"/>
                  <a:pt x="1244" y="165"/>
                  <a:pt x="1241" y="166"/>
                </a:cubicBezTo>
                <a:cubicBezTo>
                  <a:pt x="1231" y="169"/>
                  <a:pt x="1231" y="169"/>
                  <a:pt x="1231" y="169"/>
                </a:cubicBezTo>
                <a:cubicBezTo>
                  <a:pt x="1224" y="171"/>
                  <a:pt x="1218" y="173"/>
                  <a:pt x="1211" y="175"/>
                </a:cubicBezTo>
                <a:cubicBezTo>
                  <a:pt x="1198" y="178"/>
                  <a:pt x="1184" y="182"/>
                  <a:pt x="1171" y="185"/>
                </a:cubicBezTo>
                <a:cubicBezTo>
                  <a:pt x="1167" y="186"/>
                  <a:pt x="1170" y="185"/>
                  <a:pt x="1164" y="186"/>
                </a:cubicBezTo>
                <a:cubicBezTo>
                  <a:pt x="1156" y="188"/>
                  <a:pt x="1158" y="188"/>
                  <a:pt x="1152" y="189"/>
                </a:cubicBezTo>
                <a:cubicBezTo>
                  <a:pt x="1147" y="190"/>
                  <a:pt x="1144" y="191"/>
                  <a:pt x="1141" y="191"/>
                </a:cubicBezTo>
                <a:cubicBezTo>
                  <a:pt x="1110" y="197"/>
                  <a:pt x="1078" y="201"/>
                  <a:pt x="1045" y="205"/>
                </a:cubicBezTo>
                <a:cubicBezTo>
                  <a:pt x="1013" y="208"/>
                  <a:pt x="980" y="210"/>
                  <a:pt x="947" y="213"/>
                </a:cubicBezTo>
                <a:cubicBezTo>
                  <a:pt x="885" y="217"/>
                  <a:pt x="823" y="220"/>
                  <a:pt x="765" y="221"/>
                </a:cubicBezTo>
                <a:cubicBezTo>
                  <a:pt x="719" y="222"/>
                  <a:pt x="675" y="223"/>
                  <a:pt x="633" y="222"/>
                </a:cubicBezTo>
                <a:cubicBezTo>
                  <a:pt x="578" y="222"/>
                  <a:pt x="530" y="221"/>
                  <a:pt x="478" y="219"/>
                </a:cubicBezTo>
                <a:cubicBezTo>
                  <a:pt x="441" y="218"/>
                  <a:pt x="400" y="216"/>
                  <a:pt x="368" y="214"/>
                </a:cubicBezTo>
                <a:cubicBezTo>
                  <a:pt x="350" y="214"/>
                  <a:pt x="350" y="214"/>
                  <a:pt x="350" y="214"/>
                </a:cubicBezTo>
                <a:cubicBezTo>
                  <a:pt x="321" y="212"/>
                  <a:pt x="321" y="212"/>
                  <a:pt x="321" y="212"/>
                </a:cubicBezTo>
                <a:cubicBezTo>
                  <a:pt x="296" y="210"/>
                  <a:pt x="270" y="209"/>
                  <a:pt x="244" y="206"/>
                </a:cubicBezTo>
                <a:cubicBezTo>
                  <a:pt x="215" y="204"/>
                  <a:pt x="188" y="201"/>
                  <a:pt x="160" y="198"/>
                </a:cubicBezTo>
                <a:cubicBezTo>
                  <a:pt x="144" y="196"/>
                  <a:pt x="129" y="194"/>
                  <a:pt x="114" y="191"/>
                </a:cubicBezTo>
                <a:cubicBezTo>
                  <a:pt x="103" y="189"/>
                  <a:pt x="93" y="187"/>
                  <a:pt x="82" y="185"/>
                </a:cubicBezTo>
                <a:cubicBezTo>
                  <a:pt x="68" y="182"/>
                  <a:pt x="53" y="178"/>
                  <a:pt x="40" y="172"/>
                </a:cubicBezTo>
                <a:cubicBezTo>
                  <a:pt x="33" y="170"/>
                  <a:pt x="26" y="166"/>
                  <a:pt x="22" y="163"/>
                </a:cubicBezTo>
                <a:cubicBezTo>
                  <a:pt x="17" y="159"/>
                  <a:pt x="14" y="154"/>
                  <a:pt x="14" y="149"/>
                </a:cubicBezTo>
                <a:cubicBezTo>
                  <a:pt x="14" y="144"/>
                  <a:pt x="19" y="137"/>
                  <a:pt x="26" y="131"/>
                </a:cubicBezTo>
                <a:cubicBezTo>
                  <a:pt x="33" y="126"/>
                  <a:pt x="41" y="121"/>
                  <a:pt x="50" y="117"/>
                </a:cubicBezTo>
                <a:cubicBezTo>
                  <a:pt x="67" y="108"/>
                  <a:pt x="85" y="101"/>
                  <a:pt x="103" y="95"/>
                </a:cubicBezTo>
                <a:cubicBezTo>
                  <a:pt x="144" y="82"/>
                  <a:pt x="195" y="70"/>
                  <a:pt x="235" y="61"/>
                </a:cubicBezTo>
                <a:cubicBezTo>
                  <a:pt x="268" y="55"/>
                  <a:pt x="302" y="49"/>
                  <a:pt x="340" y="44"/>
                </a:cubicBezTo>
                <a:cubicBezTo>
                  <a:pt x="350" y="42"/>
                  <a:pt x="350" y="42"/>
                  <a:pt x="350" y="42"/>
                </a:cubicBezTo>
                <a:cubicBezTo>
                  <a:pt x="407" y="35"/>
                  <a:pt x="471" y="28"/>
                  <a:pt x="517" y="25"/>
                </a:cubicBezTo>
                <a:cubicBezTo>
                  <a:pt x="534" y="24"/>
                  <a:pt x="549" y="23"/>
                  <a:pt x="565" y="22"/>
                </a:cubicBezTo>
                <a:cubicBezTo>
                  <a:pt x="583" y="21"/>
                  <a:pt x="599" y="20"/>
                  <a:pt x="616" y="19"/>
                </a:cubicBezTo>
                <a:cubicBezTo>
                  <a:pt x="632" y="19"/>
                  <a:pt x="632" y="19"/>
                  <a:pt x="632" y="19"/>
                </a:cubicBezTo>
                <a:cubicBezTo>
                  <a:pt x="649" y="18"/>
                  <a:pt x="666" y="17"/>
                  <a:pt x="684" y="17"/>
                </a:cubicBezTo>
                <a:cubicBezTo>
                  <a:pt x="712" y="16"/>
                  <a:pt x="742" y="16"/>
                  <a:pt x="774" y="16"/>
                </a:cubicBezTo>
                <a:cubicBezTo>
                  <a:pt x="799" y="16"/>
                  <a:pt x="836" y="16"/>
                  <a:pt x="864" y="16"/>
                </a:cubicBezTo>
                <a:cubicBezTo>
                  <a:pt x="912" y="18"/>
                  <a:pt x="961" y="19"/>
                  <a:pt x="1010" y="23"/>
                </a:cubicBezTo>
                <a:cubicBezTo>
                  <a:pt x="1026" y="24"/>
                  <a:pt x="1041" y="26"/>
                  <a:pt x="1058" y="27"/>
                </a:cubicBezTo>
                <a:cubicBezTo>
                  <a:pt x="1075" y="29"/>
                  <a:pt x="1096" y="31"/>
                  <a:pt x="1117" y="35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4" y="36"/>
                  <a:pt x="1124" y="36"/>
                  <a:pt x="1124" y="36"/>
                </a:cubicBezTo>
                <a:cubicBezTo>
                  <a:pt x="1125" y="36"/>
                  <a:pt x="1125" y="36"/>
                  <a:pt x="1125" y="36"/>
                </a:cubicBezTo>
                <a:cubicBezTo>
                  <a:pt x="1125" y="36"/>
                  <a:pt x="1127" y="36"/>
                  <a:pt x="1127" y="37"/>
                </a:cubicBezTo>
                <a:cubicBezTo>
                  <a:pt x="1127" y="38"/>
                  <a:pt x="1128" y="36"/>
                  <a:pt x="1129" y="37"/>
                </a:cubicBezTo>
                <a:cubicBezTo>
                  <a:pt x="1129" y="37"/>
                  <a:pt x="1129" y="37"/>
                  <a:pt x="1129" y="38"/>
                </a:cubicBezTo>
                <a:cubicBezTo>
                  <a:pt x="1129" y="38"/>
                  <a:pt x="1129" y="38"/>
                  <a:pt x="1130" y="38"/>
                </a:cubicBezTo>
                <a:cubicBezTo>
                  <a:pt x="1130" y="38"/>
                  <a:pt x="1130" y="39"/>
                  <a:pt x="1131" y="39"/>
                </a:cubicBezTo>
                <a:cubicBezTo>
                  <a:pt x="1131" y="39"/>
                  <a:pt x="1131" y="39"/>
                  <a:pt x="1131" y="39"/>
                </a:cubicBezTo>
                <a:cubicBezTo>
                  <a:pt x="1132" y="39"/>
                  <a:pt x="1132" y="39"/>
                  <a:pt x="1133" y="39"/>
                </a:cubicBezTo>
                <a:cubicBezTo>
                  <a:pt x="1133" y="39"/>
                  <a:pt x="1134" y="39"/>
                  <a:pt x="1134" y="39"/>
                </a:cubicBezTo>
                <a:cubicBezTo>
                  <a:pt x="1135" y="39"/>
                  <a:pt x="1135" y="39"/>
                  <a:pt x="1135" y="39"/>
                </a:cubicBezTo>
                <a:cubicBezTo>
                  <a:pt x="1136" y="39"/>
                  <a:pt x="1136" y="39"/>
                  <a:pt x="1137" y="38"/>
                </a:cubicBezTo>
                <a:cubicBezTo>
                  <a:pt x="1137" y="38"/>
                  <a:pt x="1138" y="38"/>
                  <a:pt x="1138" y="38"/>
                </a:cubicBezTo>
                <a:cubicBezTo>
                  <a:pt x="1138" y="38"/>
                  <a:pt x="1139" y="38"/>
                  <a:pt x="1139" y="38"/>
                </a:cubicBezTo>
                <a:cubicBezTo>
                  <a:pt x="1140" y="37"/>
                  <a:pt x="1141" y="36"/>
                  <a:pt x="1142" y="36"/>
                </a:cubicBezTo>
                <a:cubicBezTo>
                  <a:pt x="1142" y="36"/>
                  <a:pt x="1142" y="35"/>
                  <a:pt x="1143" y="35"/>
                </a:cubicBezTo>
                <a:cubicBezTo>
                  <a:pt x="1143" y="35"/>
                  <a:pt x="1143" y="35"/>
                  <a:pt x="1143" y="35"/>
                </a:cubicBezTo>
                <a:cubicBezTo>
                  <a:pt x="1143" y="34"/>
                  <a:pt x="1143" y="33"/>
                  <a:pt x="1144" y="33"/>
                </a:cubicBezTo>
                <a:cubicBezTo>
                  <a:pt x="1144" y="33"/>
                  <a:pt x="1144" y="33"/>
                  <a:pt x="1144" y="33"/>
                </a:cubicBezTo>
                <a:cubicBezTo>
                  <a:pt x="1144" y="32"/>
                  <a:pt x="1144" y="31"/>
                  <a:pt x="1144" y="30"/>
                </a:cubicBezTo>
                <a:cubicBezTo>
                  <a:pt x="1144" y="29"/>
                  <a:pt x="1144" y="28"/>
                  <a:pt x="1144" y="28"/>
                </a:cubicBezTo>
                <a:cubicBezTo>
                  <a:pt x="1144" y="28"/>
                  <a:pt x="1144" y="27"/>
                  <a:pt x="1144" y="27"/>
                </a:cubicBezTo>
                <a:cubicBezTo>
                  <a:pt x="1144" y="26"/>
                  <a:pt x="1143" y="26"/>
                  <a:pt x="1143" y="26"/>
                </a:cubicBezTo>
                <a:cubicBezTo>
                  <a:pt x="1143" y="25"/>
                  <a:pt x="1143" y="25"/>
                  <a:pt x="1143" y="25"/>
                </a:cubicBezTo>
                <a:cubicBezTo>
                  <a:pt x="1143" y="25"/>
                  <a:pt x="1142" y="24"/>
                  <a:pt x="1142" y="24"/>
                </a:cubicBezTo>
                <a:cubicBezTo>
                  <a:pt x="1142" y="24"/>
                  <a:pt x="1142" y="24"/>
                  <a:pt x="1142" y="24"/>
                </a:cubicBezTo>
                <a:cubicBezTo>
                  <a:pt x="1141" y="23"/>
                  <a:pt x="1141" y="22"/>
                  <a:pt x="1140" y="22"/>
                </a:cubicBezTo>
                <a:cubicBezTo>
                  <a:pt x="1140" y="22"/>
                  <a:pt x="1139" y="21"/>
                  <a:pt x="1139" y="21"/>
                </a:cubicBezTo>
                <a:cubicBezTo>
                  <a:pt x="1138" y="21"/>
                  <a:pt x="1137" y="21"/>
                  <a:pt x="1137" y="20"/>
                </a:cubicBezTo>
                <a:cubicBezTo>
                  <a:pt x="1137" y="20"/>
                  <a:pt x="1137" y="20"/>
                  <a:pt x="1137" y="20"/>
                </a:cubicBezTo>
                <a:cubicBezTo>
                  <a:pt x="1137" y="20"/>
                  <a:pt x="1136" y="20"/>
                  <a:pt x="1136" y="20"/>
                </a:cubicBezTo>
                <a:cubicBezTo>
                  <a:pt x="1136" y="20"/>
                  <a:pt x="1135" y="20"/>
                  <a:pt x="1135" y="20"/>
                </a:cubicBezTo>
                <a:cubicBezTo>
                  <a:pt x="1135" y="20"/>
                  <a:pt x="1134" y="19"/>
                  <a:pt x="1134" y="19"/>
                </a:cubicBezTo>
                <a:cubicBezTo>
                  <a:pt x="1134" y="19"/>
                  <a:pt x="1134" y="20"/>
                  <a:pt x="1133" y="20"/>
                </a:cubicBezTo>
                <a:cubicBezTo>
                  <a:pt x="1133" y="20"/>
                  <a:pt x="1132" y="19"/>
                  <a:pt x="1132" y="19"/>
                </a:cubicBezTo>
                <a:cubicBezTo>
                  <a:pt x="1131" y="19"/>
                  <a:pt x="1131" y="19"/>
                  <a:pt x="1131" y="19"/>
                </a:cubicBezTo>
                <a:cubicBezTo>
                  <a:pt x="1131" y="19"/>
                  <a:pt x="1130" y="19"/>
                  <a:pt x="1130" y="20"/>
                </a:cubicBezTo>
                <a:cubicBezTo>
                  <a:pt x="1130" y="20"/>
                  <a:pt x="1128" y="19"/>
                  <a:pt x="1127" y="20"/>
                </a:cubicBezTo>
                <a:cubicBezTo>
                  <a:pt x="1127" y="19"/>
                  <a:pt x="1127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2" y="19"/>
                  <a:pt x="1122" y="19"/>
                  <a:pt x="1122" y="19"/>
                </a:cubicBezTo>
                <a:cubicBezTo>
                  <a:pt x="1103" y="16"/>
                  <a:pt x="1103" y="16"/>
                  <a:pt x="1103" y="16"/>
                </a:cubicBezTo>
                <a:cubicBezTo>
                  <a:pt x="1098" y="15"/>
                  <a:pt x="1092" y="15"/>
                  <a:pt x="1087" y="14"/>
                </a:cubicBezTo>
                <a:cubicBezTo>
                  <a:pt x="1078" y="13"/>
                  <a:pt x="1067" y="12"/>
                  <a:pt x="1056" y="11"/>
                </a:cubicBezTo>
                <a:cubicBezTo>
                  <a:pt x="1037" y="9"/>
                  <a:pt x="1021" y="8"/>
                  <a:pt x="1005" y="7"/>
                </a:cubicBezTo>
                <a:cubicBezTo>
                  <a:pt x="981" y="5"/>
                  <a:pt x="964" y="4"/>
                  <a:pt x="944" y="3"/>
                </a:cubicBezTo>
                <a:cubicBezTo>
                  <a:pt x="920" y="2"/>
                  <a:pt x="920" y="2"/>
                  <a:pt x="920" y="2"/>
                </a:cubicBezTo>
                <a:cubicBezTo>
                  <a:pt x="898" y="2"/>
                  <a:pt x="898" y="2"/>
                  <a:pt x="898" y="2"/>
                </a:cubicBezTo>
                <a:cubicBezTo>
                  <a:pt x="875" y="1"/>
                  <a:pt x="875" y="1"/>
                  <a:pt x="875" y="1"/>
                </a:cubicBezTo>
                <a:cubicBezTo>
                  <a:pt x="860" y="1"/>
                  <a:pt x="860" y="1"/>
                  <a:pt x="860" y="1"/>
                </a:cubicBezTo>
                <a:cubicBezTo>
                  <a:pt x="844" y="0"/>
                  <a:pt x="844" y="0"/>
                  <a:pt x="844" y="0"/>
                </a:cubicBezTo>
                <a:cubicBezTo>
                  <a:pt x="824" y="0"/>
                  <a:pt x="824" y="0"/>
                  <a:pt x="824" y="0"/>
                </a:cubicBezTo>
                <a:cubicBezTo>
                  <a:pt x="800" y="0"/>
                  <a:pt x="773" y="0"/>
                  <a:pt x="750" y="1"/>
                </a:cubicBezTo>
                <a:cubicBezTo>
                  <a:pt x="708" y="1"/>
                  <a:pt x="671" y="2"/>
                  <a:pt x="622" y="4"/>
                </a:cubicBezTo>
                <a:cubicBezTo>
                  <a:pt x="587" y="6"/>
                  <a:pt x="587" y="6"/>
                  <a:pt x="587" y="6"/>
                </a:cubicBezTo>
                <a:cubicBezTo>
                  <a:pt x="584" y="6"/>
                  <a:pt x="584" y="6"/>
                  <a:pt x="580" y="6"/>
                </a:cubicBezTo>
                <a:cubicBezTo>
                  <a:pt x="554" y="7"/>
                  <a:pt x="527" y="10"/>
                  <a:pt x="500" y="11"/>
                </a:cubicBezTo>
                <a:cubicBezTo>
                  <a:pt x="497" y="12"/>
                  <a:pt x="497" y="12"/>
                  <a:pt x="497" y="12"/>
                </a:cubicBezTo>
                <a:cubicBezTo>
                  <a:pt x="460" y="14"/>
                  <a:pt x="414" y="19"/>
                  <a:pt x="385" y="23"/>
                </a:cubicBezTo>
                <a:cubicBezTo>
                  <a:pt x="363" y="25"/>
                  <a:pt x="337" y="29"/>
                  <a:pt x="309" y="33"/>
                </a:cubicBezTo>
                <a:cubicBezTo>
                  <a:pt x="297" y="35"/>
                  <a:pt x="284" y="37"/>
                  <a:pt x="272" y="39"/>
                </a:cubicBezTo>
                <a:cubicBezTo>
                  <a:pt x="249" y="44"/>
                  <a:pt x="218" y="50"/>
                  <a:pt x="196" y="55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64" y="63"/>
                  <a:pt x="152" y="66"/>
                  <a:pt x="139" y="69"/>
                </a:cubicBezTo>
                <a:cubicBezTo>
                  <a:pt x="115" y="76"/>
                  <a:pt x="89" y="84"/>
                  <a:pt x="65" y="94"/>
                </a:cubicBezTo>
                <a:cubicBezTo>
                  <a:pt x="53" y="99"/>
                  <a:pt x="41" y="104"/>
                  <a:pt x="30" y="111"/>
                </a:cubicBezTo>
                <a:cubicBezTo>
                  <a:pt x="25" y="114"/>
                  <a:pt x="19" y="118"/>
                  <a:pt x="15" y="122"/>
                </a:cubicBezTo>
                <a:cubicBezTo>
                  <a:pt x="10" y="127"/>
                  <a:pt x="5" y="131"/>
                  <a:pt x="2" y="138"/>
                </a:cubicBezTo>
                <a:cubicBezTo>
                  <a:pt x="1" y="142"/>
                  <a:pt x="0" y="146"/>
                  <a:pt x="0" y="151"/>
                </a:cubicBezTo>
                <a:cubicBezTo>
                  <a:pt x="0" y="155"/>
                  <a:pt x="1" y="159"/>
                  <a:pt x="3" y="163"/>
                </a:cubicBezTo>
                <a:cubicBezTo>
                  <a:pt x="4" y="165"/>
                  <a:pt x="6" y="166"/>
                  <a:pt x="7" y="168"/>
                </a:cubicBezTo>
                <a:cubicBezTo>
                  <a:pt x="8" y="169"/>
                  <a:pt x="10" y="171"/>
                  <a:pt x="11" y="172"/>
                </a:cubicBezTo>
                <a:cubicBezTo>
                  <a:pt x="14" y="175"/>
                  <a:pt x="17" y="177"/>
                  <a:pt x="21" y="179"/>
                </a:cubicBezTo>
                <a:cubicBezTo>
                  <a:pt x="33" y="186"/>
                  <a:pt x="45" y="190"/>
                  <a:pt x="58" y="193"/>
                </a:cubicBezTo>
                <a:cubicBezTo>
                  <a:pt x="70" y="197"/>
                  <a:pt x="83" y="200"/>
                  <a:pt x="95" y="202"/>
                </a:cubicBezTo>
                <a:cubicBezTo>
                  <a:pt x="101" y="203"/>
                  <a:pt x="108" y="204"/>
                  <a:pt x="113" y="205"/>
                </a:cubicBezTo>
                <a:cubicBezTo>
                  <a:pt x="128" y="208"/>
                  <a:pt x="142" y="210"/>
                  <a:pt x="158" y="212"/>
                </a:cubicBezTo>
                <a:cubicBezTo>
                  <a:pt x="197" y="217"/>
                  <a:pt x="236" y="220"/>
                  <a:pt x="272" y="223"/>
                </a:cubicBezTo>
                <a:cubicBezTo>
                  <a:pt x="318" y="226"/>
                  <a:pt x="386" y="230"/>
                  <a:pt x="440" y="232"/>
                </a:cubicBezTo>
                <a:cubicBezTo>
                  <a:pt x="452" y="232"/>
                  <a:pt x="464" y="233"/>
                  <a:pt x="476" y="233"/>
                </a:cubicBezTo>
                <a:cubicBezTo>
                  <a:pt x="515" y="234"/>
                  <a:pt x="564" y="235"/>
                  <a:pt x="605" y="236"/>
                </a:cubicBezTo>
                <a:cubicBezTo>
                  <a:pt x="690" y="237"/>
                  <a:pt x="777" y="235"/>
                  <a:pt x="863" y="231"/>
                </a:cubicBezTo>
                <a:cubicBezTo>
                  <a:pt x="906" y="229"/>
                  <a:pt x="950" y="227"/>
                  <a:pt x="992" y="223"/>
                </a:cubicBezTo>
                <a:cubicBezTo>
                  <a:pt x="1035" y="220"/>
                  <a:pt x="1078" y="216"/>
                  <a:pt x="1120" y="209"/>
                </a:cubicBezTo>
                <a:cubicBezTo>
                  <a:pt x="1133" y="207"/>
                  <a:pt x="1153" y="203"/>
                  <a:pt x="1164" y="200"/>
                </a:cubicBezTo>
                <a:cubicBezTo>
                  <a:pt x="1167" y="200"/>
                  <a:pt x="1174" y="198"/>
                  <a:pt x="1180" y="197"/>
                </a:cubicBezTo>
                <a:cubicBezTo>
                  <a:pt x="1201" y="191"/>
                  <a:pt x="1226" y="184"/>
                  <a:pt x="1252" y="176"/>
                </a:cubicBezTo>
                <a:cubicBezTo>
                  <a:pt x="1259" y="174"/>
                  <a:pt x="1274" y="167"/>
                  <a:pt x="1282" y="162"/>
                </a:cubicBezTo>
                <a:cubicBezTo>
                  <a:pt x="1286" y="160"/>
                  <a:pt x="1277" y="165"/>
                  <a:pt x="1284" y="161"/>
                </a:cubicBezTo>
                <a:cubicBezTo>
                  <a:pt x="1288" y="159"/>
                  <a:pt x="1294" y="155"/>
                  <a:pt x="1301" y="150"/>
                </a:cubicBezTo>
                <a:cubicBezTo>
                  <a:pt x="1304" y="148"/>
                  <a:pt x="1308" y="145"/>
                  <a:pt x="1311" y="141"/>
                </a:cubicBezTo>
                <a:cubicBezTo>
                  <a:pt x="1313" y="139"/>
                  <a:pt x="1315" y="137"/>
                  <a:pt x="1317" y="134"/>
                </a:cubicBezTo>
                <a:cubicBezTo>
                  <a:pt x="1317" y="133"/>
                  <a:pt x="1318" y="132"/>
                  <a:pt x="1319" y="130"/>
                </a:cubicBezTo>
                <a:cubicBezTo>
                  <a:pt x="1319" y="129"/>
                  <a:pt x="1319" y="128"/>
                  <a:pt x="1319" y="127"/>
                </a:cubicBezTo>
                <a:cubicBezTo>
                  <a:pt x="1319" y="126"/>
                  <a:pt x="1319" y="126"/>
                  <a:pt x="1319" y="126"/>
                </a:cubicBezTo>
                <a:close/>
                <a:moveTo>
                  <a:pt x="1104" y="52"/>
                </a:moveTo>
                <a:cubicBezTo>
                  <a:pt x="1102" y="51"/>
                  <a:pt x="1092" y="50"/>
                  <a:pt x="1091" y="50"/>
                </a:cubicBezTo>
                <a:cubicBezTo>
                  <a:pt x="1095" y="50"/>
                  <a:pt x="1103" y="52"/>
                  <a:pt x="1104" y="52"/>
                </a:cubicBezTo>
                <a:close/>
                <a:moveTo>
                  <a:pt x="985" y="52"/>
                </a:moveTo>
                <a:cubicBezTo>
                  <a:pt x="985" y="52"/>
                  <a:pt x="985" y="52"/>
                  <a:pt x="985" y="52"/>
                </a:cubicBezTo>
                <a:cubicBezTo>
                  <a:pt x="985" y="52"/>
                  <a:pt x="985" y="52"/>
                  <a:pt x="985" y="52"/>
                </a:cubicBezTo>
                <a:close/>
                <a:moveTo>
                  <a:pt x="689" y="44"/>
                </a:moveTo>
                <a:cubicBezTo>
                  <a:pt x="689" y="43"/>
                  <a:pt x="688" y="44"/>
                  <a:pt x="688" y="43"/>
                </a:cubicBezTo>
                <a:cubicBezTo>
                  <a:pt x="689" y="43"/>
                  <a:pt x="689" y="43"/>
                  <a:pt x="689" y="43"/>
                </a:cubicBezTo>
                <a:cubicBezTo>
                  <a:pt x="689" y="43"/>
                  <a:pt x="687" y="43"/>
                  <a:pt x="687" y="43"/>
                </a:cubicBezTo>
                <a:cubicBezTo>
                  <a:pt x="687" y="43"/>
                  <a:pt x="688" y="44"/>
                  <a:pt x="688" y="43"/>
                </a:cubicBezTo>
                <a:cubicBezTo>
                  <a:pt x="688" y="43"/>
                  <a:pt x="688" y="43"/>
                  <a:pt x="688" y="44"/>
                </a:cubicBezTo>
                <a:cubicBezTo>
                  <a:pt x="688" y="44"/>
                  <a:pt x="688" y="43"/>
                  <a:pt x="688" y="43"/>
                </a:cubicBezTo>
                <a:cubicBezTo>
                  <a:pt x="688" y="44"/>
                  <a:pt x="688" y="44"/>
                  <a:pt x="688" y="44"/>
                </a:cubicBezTo>
                <a:cubicBezTo>
                  <a:pt x="689" y="44"/>
                  <a:pt x="689" y="44"/>
                  <a:pt x="689" y="44"/>
                </a:cubicBezTo>
                <a:close/>
                <a:moveTo>
                  <a:pt x="1041" y="46"/>
                </a:moveTo>
                <a:cubicBezTo>
                  <a:pt x="1044" y="47"/>
                  <a:pt x="1051" y="47"/>
                  <a:pt x="1053" y="48"/>
                </a:cubicBezTo>
                <a:cubicBezTo>
                  <a:pt x="1049" y="47"/>
                  <a:pt x="1042" y="46"/>
                  <a:pt x="1041" y="46"/>
                </a:cubicBezTo>
                <a:close/>
                <a:moveTo>
                  <a:pt x="689" y="39"/>
                </a:moveTo>
                <a:cubicBezTo>
                  <a:pt x="689" y="39"/>
                  <a:pt x="688" y="39"/>
                  <a:pt x="688" y="39"/>
                </a:cubicBezTo>
                <a:cubicBezTo>
                  <a:pt x="689" y="39"/>
                  <a:pt x="689" y="39"/>
                  <a:pt x="689" y="39"/>
                </a:cubicBezTo>
                <a:close/>
                <a:moveTo>
                  <a:pt x="688" y="45"/>
                </a:moveTo>
                <a:cubicBezTo>
                  <a:pt x="688" y="45"/>
                  <a:pt x="688" y="45"/>
                  <a:pt x="687" y="45"/>
                </a:cubicBezTo>
                <a:cubicBezTo>
                  <a:pt x="688" y="45"/>
                  <a:pt x="688" y="45"/>
                  <a:pt x="688" y="45"/>
                </a:cubicBezTo>
                <a:close/>
                <a:moveTo>
                  <a:pt x="863" y="47"/>
                </a:moveTo>
                <a:cubicBezTo>
                  <a:pt x="849" y="46"/>
                  <a:pt x="839" y="46"/>
                  <a:pt x="830" y="46"/>
                </a:cubicBezTo>
                <a:cubicBezTo>
                  <a:pt x="838" y="46"/>
                  <a:pt x="848" y="46"/>
                  <a:pt x="853" y="47"/>
                </a:cubicBezTo>
                <a:cubicBezTo>
                  <a:pt x="855" y="46"/>
                  <a:pt x="860" y="47"/>
                  <a:pt x="863" y="47"/>
                </a:cubicBezTo>
                <a:close/>
                <a:moveTo>
                  <a:pt x="1279" y="100"/>
                </a:moveTo>
                <a:cubicBezTo>
                  <a:pt x="1276" y="98"/>
                  <a:pt x="1271" y="96"/>
                  <a:pt x="1270" y="96"/>
                </a:cubicBezTo>
                <a:cubicBezTo>
                  <a:pt x="1274" y="98"/>
                  <a:pt x="1277" y="99"/>
                  <a:pt x="1279" y="100"/>
                </a:cubicBezTo>
                <a:close/>
                <a:moveTo>
                  <a:pt x="688" y="39"/>
                </a:move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lose/>
                <a:moveTo>
                  <a:pt x="688" y="46"/>
                </a:moveTo>
                <a:cubicBezTo>
                  <a:pt x="688" y="46"/>
                  <a:pt x="689" y="46"/>
                  <a:pt x="689" y="46"/>
                </a:cubicBezTo>
                <a:cubicBezTo>
                  <a:pt x="688" y="46"/>
                  <a:pt x="688" y="46"/>
                  <a:pt x="688" y="46"/>
                </a:cubicBezTo>
                <a:close/>
                <a:moveTo>
                  <a:pt x="769" y="37"/>
                </a:moveTo>
                <a:cubicBezTo>
                  <a:pt x="762" y="37"/>
                  <a:pt x="762" y="37"/>
                  <a:pt x="762" y="37"/>
                </a:cubicBezTo>
                <a:cubicBezTo>
                  <a:pt x="761" y="37"/>
                  <a:pt x="762" y="37"/>
                  <a:pt x="763" y="37"/>
                </a:cubicBezTo>
                <a:cubicBezTo>
                  <a:pt x="768" y="37"/>
                  <a:pt x="769" y="37"/>
                  <a:pt x="769" y="37"/>
                </a:cubicBezTo>
                <a:close/>
                <a:moveTo>
                  <a:pt x="923" y="41"/>
                </a:moveTo>
                <a:cubicBezTo>
                  <a:pt x="912" y="40"/>
                  <a:pt x="912" y="40"/>
                  <a:pt x="912" y="40"/>
                </a:cubicBezTo>
                <a:cubicBezTo>
                  <a:pt x="907" y="40"/>
                  <a:pt x="879" y="39"/>
                  <a:pt x="882" y="39"/>
                </a:cubicBezTo>
                <a:cubicBezTo>
                  <a:pt x="899" y="40"/>
                  <a:pt x="924" y="41"/>
                  <a:pt x="938" y="42"/>
                </a:cubicBezTo>
                <a:cubicBezTo>
                  <a:pt x="933" y="41"/>
                  <a:pt x="928" y="41"/>
                  <a:pt x="923" y="41"/>
                </a:cubicBezTo>
                <a:close/>
                <a:moveTo>
                  <a:pt x="926" y="46"/>
                </a:moveTo>
                <a:cubicBezTo>
                  <a:pt x="967" y="48"/>
                  <a:pt x="967" y="48"/>
                  <a:pt x="967" y="48"/>
                </a:cubicBezTo>
                <a:cubicBezTo>
                  <a:pt x="954" y="47"/>
                  <a:pt x="939" y="46"/>
                  <a:pt x="926" y="46"/>
                </a:cubicBezTo>
                <a:close/>
                <a:moveTo>
                  <a:pt x="683" y="48"/>
                </a:moveTo>
                <a:cubicBezTo>
                  <a:pt x="683" y="48"/>
                  <a:pt x="683" y="48"/>
                  <a:pt x="683" y="48"/>
                </a:cubicBezTo>
                <a:close/>
                <a:moveTo>
                  <a:pt x="985" y="52"/>
                </a:moveTo>
                <a:cubicBezTo>
                  <a:pt x="985" y="52"/>
                  <a:pt x="986" y="52"/>
                  <a:pt x="986" y="52"/>
                </a:cubicBezTo>
                <a:cubicBezTo>
                  <a:pt x="986" y="52"/>
                  <a:pt x="985" y="52"/>
                  <a:pt x="985" y="52"/>
                </a:cubicBezTo>
                <a:close/>
                <a:moveTo>
                  <a:pt x="687" y="40"/>
                </a:moveTo>
                <a:cubicBezTo>
                  <a:pt x="687" y="40"/>
                  <a:pt x="687" y="40"/>
                  <a:pt x="687" y="40"/>
                </a:cubicBezTo>
                <a:cubicBezTo>
                  <a:pt x="687" y="40"/>
                  <a:pt x="687" y="40"/>
                  <a:pt x="687" y="40"/>
                </a:cubicBezTo>
                <a:close/>
                <a:moveTo>
                  <a:pt x="687" y="41"/>
                </a:moveTo>
                <a:cubicBezTo>
                  <a:pt x="687" y="41"/>
                  <a:pt x="687" y="41"/>
                  <a:pt x="687" y="41"/>
                </a:cubicBezTo>
                <a:cubicBezTo>
                  <a:pt x="687" y="41"/>
                  <a:pt x="687" y="41"/>
                  <a:pt x="687" y="41"/>
                </a:cubicBezTo>
                <a:close/>
                <a:moveTo>
                  <a:pt x="689" y="38"/>
                </a:move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90" y="38"/>
                  <a:pt x="690" y="38"/>
                </a:cubicBezTo>
                <a:cubicBezTo>
                  <a:pt x="689" y="38"/>
                  <a:pt x="689" y="38"/>
                  <a:pt x="689" y="38"/>
                </a:cubicBezTo>
                <a:close/>
                <a:moveTo>
                  <a:pt x="689" y="45"/>
                </a:moveTo>
                <a:cubicBezTo>
                  <a:pt x="689" y="44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lose/>
                <a:moveTo>
                  <a:pt x="688" y="39"/>
                </a:moveTo>
                <a:cubicBezTo>
                  <a:pt x="688" y="39"/>
                  <a:pt x="687" y="38"/>
                  <a:pt x="687" y="39"/>
                </a:cubicBezTo>
                <a:cubicBezTo>
                  <a:pt x="687" y="39"/>
                  <a:pt x="688" y="39"/>
                  <a:pt x="688" y="39"/>
                </a:cubicBez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7" y="41"/>
                  <a:pt x="688" y="41"/>
                  <a:pt x="688" y="41"/>
                </a:cubicBezTo>
                <a:close/>
                <a:moveTo>
                  <a:pt x="699" y="40"/>
                </a:moveTo>
                <a:cubicBezTo>
                  <a:pt x="689" y="41"/>
                  <a:pt x="689" y="41"/>
                  <a:pt x="689" y="41"/>
                </a:cubicBezTo>
                <a:cubicBezTo>
                  <a:pt x="689" y="41"/>
                  <a:pt x="688" y="41"/>
                  <a:pt x="688" y="41"/>
                </a:cubicBezTo>
                <a:cubicBezTo>
                  <a:pt x="688" y="41"/>
                  <a:pt x="689" y="41"/>
                  <a:pt x="689" y="41"/>
                </a:cubicBezTo>
                <a:cubicBezTo>
                  <a:pt x="689" y="41"/>
                  <a:pt x="689" y="41"/>
                  <a:pt x="689" y="41"/>
                </a:cubicBezTo>
                <a:lnTo>
                  <a:pt x="699" y="40"/>
                </a:ln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53468CC-4A30-443C-8B2D-1DE4D3779774}"/>
              </a:ext>
            </a:extLst>
          </p:cNvPr>
          <p:cNvSpPr txBox="1"/>
          <p:nvPr/>
        </p:nvSpPr>
        <p:spPr>
          <a:xfrm>
            <a:off x="4320370" y="40039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4A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4A8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Freeform 502">
            <a:extLst>
              <a:ext uri="{FF2B5EF4-FFF2-40B4-BE49-F238E27FC236}">
                <a16:creationId xmlns:a16="http://schemas.microsoft.com/office/drawing/2014/main" id="{8A24A254-0685-403F-BCDF-BDBF488B65DD}"/>
              </a:ext>
            </a:extLst>
          </p:cNvPr>
          <p:cNvSpPr>
            <a:spLocks noEditPoints="1"/>
          </p:cNvSpPr>
          <p:nvPr/>
        </p:nvSpPr>
        <p:spPr bwMode="auto">
          <a:xfrm>
            <a:off x="625636" y="5976776"/>
            <a:ext cx="4124734" cy="562804"/>
          </a:xfrm>
          <a:custGeom>
            <a:avLst/>
            <a:gdLst>
              <a:gd name="T0" fmla="*/ 685 w 1319"/>
              <a:gd name="T1" fmla="*/ 39 h 237"/>
              <a:gd name="T2" fmla="*/ 684 w 1319"/>
              <a:gd name="T3" fmla="*/ 48 h 237"/>
              <a:gd name="T4" fmla="*/ 686 w 1319"/>
              <a:gd name="T5" fmla="*/ 40 h 237"/>
              <a:gd name="T6" fmla="*/ 689 w 1319"/>
              <a:gd name="T7" fmla="*/ 38 h 237"/>
              <a:gd name="T8" fmla="*/ 1030 w 1319"/>
              <a:gd name="T9" fmla="*/ 43 h 237"/>
              <a:gd name="T10" fmla="*/ 1319 w 1319"/>
              <a:gd name="T11" fmla="*/ 126 h 237"/>
              <a:gd name="T12" fmla="*/ 1278 w 1319"/>
              <a:gd name="T13" fmla="*/ 85 h 237"/>
              <a:gd name="T14" fmla="*/ 1098 w 1319"/>
              <a:gd name="T15" fmla="*/ 53 h 237"/>
              <a:gd name="T16" fmla="*/ 927 w 1319"/>
              <a:gd name="T17" fmla="*/ 38 h 237"/>
              <a:gd name="T18" fmla="*/ 835 w 1319"/>
              <a:gd name="T19" fmla="*/ 36 h 237"/>
              <a:gd name="T20" fmla="*/ 809 w 1319"/>
              <a:gd name="T21" fmla="*/ 36 h 237"/>
              <a:gd name="T22" fmla="*/ 927 w 1319"/>
              <a:gd name="T23" fmla="*/ 39 h 237"/>
              <a:gd name="T24" fmla="*/ 906 w 1319"/>
              <a:gd name="T25" fmla="*/ 40 h 237"/>
              <a:gd name="T26" fmla="*/ 954 w 1319"/>
              <a:gd name="T27" fmla="*/ 43 h 237"/>
              <a:gd name="T28" fmla="*/ 718 w 1319"/>
              <a:gd name="T29" fmla="*/ 40 h 237"/>
              <a:gd name="T30" fmla="*/ 1084 w 1319"/>
              <a:gd name="T31" fmla="*/ 57 h 237"/>
              <a:gd name="T32" fmla="*/ 954 w 1319"/>
              <a:gd name="T33" fmla="*/ 48 h 237"/>
              <a:gd name="T34" fmla="*/ 688 w 1319"/>
              <a:gd name="T35" fmla="*/ 45 h 237"/>
              <a:gd name="T36" fmla="*/ 692 w 1319"/>
              <a:gd name="T37" fmla="*/ 45 h 237"/>
              <a:gd name="T38" fmla="*/ 941 w 1319"/>
              <a:gd name="T39" fmla="*/ 49 h 237"/>
              <a:gd name="T40" fmla="*/ 1142 w 1319"/>
              <a:gd name="T41" fmla="*/ 69 h 237"/>
              <a:gd name="T42" fmla="*/ 1291 w 1319"/>
              <a:gd name="T43" fmla="*/ 105 h 237"/>
              <a:gd name="T44" fmla="*/ 1300 w 1319"/>
              <a:gd name="T45" fmla="*/ 134 h 237"/>
              <a:gd name="T46" fmla="*/ 1171 w 1319"/>
              <a:gd name="T47" fmla="*/ 185 h 237"/>
              <a:gd name="T48" fmla="*/ 765 w 1319"/>
              <a:gd name="T49" fmla="*/ 221 h 237"/>
              <a:gd name="T50" fmla="*/ 244 w 1319"/>
              <a:gd name="T51" fmla="*/ 206 h 237"/>
              <a:gd name="T52" fmla="*/ 14 w 1319"/>
              <a:gd name="T53" fmla="*/ 149 h 237"/>
              <a:gd name="T54" fmla="*/ 350 w 1319"/>
              <a:gd name="T55" fmla="*/ 42 h 237"/>
              <a:gd name="T56" fmla="*/ 774 w 1319"/>
              <a:gd name="T57" fmla="*/ 16 h 237"/>
              <a:gd name="T58" fmla="*/ 1123 w 1319"/>
              <a:gd name="T59" fmla="*/ 36 h 237"/>
              <a:gd name="T60" fmla="*/ 1130 w 1319"/>
              <a:gd name="T61" fmla="*/ 38 h 237"/>
              <a:gd name="T62" fmla="*/ 1137 w 1319"/>
              <a:gd name="T63" fmla="*/ 38 h 237"/>
              <a:gd name="T64" fmla="*/ 1144 w 1319"/>
              <a:gd name="T65" fmla="*/ 33 h 237"/>
              <a:gd name="T66" fmla="*/ 1143 w 1319"/>
              <a:gd name="T67" fmla="*/ 25 h 237"/>
              <a:gd name="T68" fmla="*/ 1137 w 1319"/>
              <a:gd name="T69" fmla="*/ 20 h 237"/>
              <a:gd name="T70" fmla="*/ 1131 w 1319"/>
              <a:gd name="T71" fmla="*/ 19 h 237"/>
              <a:gd name="T72" fmla="*/ 1122 w 1319"/>
              <a:gd name="T73" fmla="*/ 19 h 237"/>
              <a:gd name="T74" fmla="*/ 920 w 1319"/>
              <a:gd name="T75" fmla="*/ 2 h 237"/>
              <a:gd name="T76" fmla="*/ 750 w 1319"/>
              <a:gd name="T77" fmla="*/ 1 h 237"/>
              <a:gd name="T78" fmla="*/ 385 w 1319"/>
              <a:gd name="T79" fmla="*/ 23 h 237"/>
              <a:gd name="T80" fmla="*/ 65 w 1319"/>
              <a:gd name="T81" fmla="*/ 94 h 237"/>
              <a:gd name="T82" fmla="*/ 7 w 1319"/>
              <a:gd name="T83" fmla="*/ 168 h 237"/>
              <a:gd name="T84" fmla="*/ 158 w 1319"/>
              <a:gd name="T85" fmla="*/ 212 h 237"/>
              <a:gd name="T86" fmla="*/ 992 w 1319"/>
              <a:gd name="T87" fmla="*/ 223 h 237"/>
              <a:gd name="T88" fmla="*/ 1284 w 1319"/>
              <a:gd name="T89" fmla="*/ 161 h 237"/>
              <a:gd name="T90" fmla="*/ 1319 w 1319"/>
              <a:gd name="T91" fmla="*/ 126 h 237"/>
              <a:gd name="T92" fmla="*/ 985 w 1319"/>
              <a:gd name="T93" fmla="*/ 52 h 237"/>
              <a:gd name="T94" fmla="*/ 688 w 1319"/>
              <a:gd name="T95" fmla="*/ 44 h 237"/>
              <a:gd name="T96" fmla="*/ 1041 w 1319"/>
              <a:gd name="T97" fmla="*/ 46 h 237"/>
              <a:gd name="T98" fmla="*/ 688 w 1319"/>
              <a:gd name="T99" fmla="*/ 45 h 237"/>
              <a:gd name="T100" fmla="*/ 1270 w 1319"/>
              <a:gd name="T101" fmla="*/ 96 h 237"/>
              <a:gd name="T102" fmla="*/ 688 w 1319"/>
              <a:gd name="T103" fmla="*/ 46 h 237"/>
              <a:gd name="T104" fmla="*/ 769 w 1319"/>
              <a:gd name="T105" fmla="*/ 37 h 237"/>
              <a:gd name="T106" fmla="*/ 926 w 1319"/>
              <a:gd name="T107" fmla="*/ 46 h 237"/>
              <a:gd name="T108" fmla="*/ 986 w 1319"/>
              <a:gd name="T109" fmla="*/ 52 h 237"/>
              <a:gd name="T110" fmla="*/ 687 w 1319"/>
              <a:gd name="T111" fmla="*/ 41 h 237"/>
              <a:gd name="T112" fmla="*/ 689 w 1319"/>
              <a:gd name="T113" fmla="*/ 38 h 237"/>
              <a:gd name="T114" fmla="*/ 689 w 1319"/>
              <a:gd name="T115" fmla="*/ 45 h 237"/>
              <a:gd name="T116" fmla="*/ 688 w 1319"/>
              <a:gd name="T117" fmla="*/ 41 h 237"/>
              <a:gd name="T118" fmla="*/ 689 w 1319"/>
              <a:gd name="T119" fmla="*/ 41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319" h="237">
                <a:moveTo>
                  <a:pt x="686" y="40"/>
                </a:move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5" y="40"/>
                  <a:pt x="684" y="40"/>
                </a:cubicBezTo>
                <a:cubicBezTo>
                  <a:pt x="684" y="40"/>
                  <a:pt x="684" y="40"/>
                  <a:pt x="684" y="40"/>
                </a:cubicBezTo>
                <a:cubicBezTo>
                  <a:pt x="684" y="40"/>
                  <a:pt x="684" y="40"/>
                  <a:pt x="683" y="40"/>
                </a:cubicBezTo>
                <a:cubicBezTo>
                  <a:pt x="684" y="39"/>
                  <a:pt x="685" y="40"/>
                  <a:pt x="685" y="39"/>
                </a:cubicBezTo>
                <a:cubicBezTo>
                  <a:pt x="685" y="39"/>
                  <a:pt x="685" y="39"/>
                  <a:pt x="685" y="39"/>
                </a:cubicBezTo>
                <a:cubicBezTo>
                  <a:pt x="686" y="39"/>
                  <a:pt x="687" y="39"/>
                  <a:pt x="688" y="39"/>
                </a:cubicBezTo>
                <a:cubicBezTo>
                  <a:pt x="687" y="40"/>
                  <a:pt x="686" y="39"/>
                  <a:pt x="686" y="40"/>
                </a:cubicBezTo>
                <a:close/>
                <a:moveTo>
                  <a:pt x="684" y="48"/>
                </a:moveTo>
                <a:cubicBezTo>
                  <a:pt x="685" y="48"/>
                  <a:pt x="685" y="48"/>
                  <a:pt x="685" y="48"/>
                </a:cubicBezTo>
                <a:cubicBezTo>
                  <a:pt x="685" y="48"/>
                  <a:pt x="684" y="48"/>
                  <a:pt x="684" y="4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ubicBezTo>
                  <a:pt x="685" y="46"/>
                  <a:pt x="685" y="46"/>
                  <a:pt x="685" y="46"/>
                </a:cubicBezTo>
                <a:close/>
                <a:moveTo>
                  <a:pt x="686" y="40"/>
                </a:moveTo>
                <a:cubicBezTo>
                  <a:pt x="686" y="40"/>
                  <a:pt x="687" y="40"/>
                  <a:pt x="687" y="40"/>
                </a:cubicBez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6" y="40"/>
                  <a:pt x="686" y="40"/>
                </a:cubicBezTo>
                <a:close/>
                <a:moveTo>
                  <a:pt x="686" y="43"/>
                </a:moveTo>
                <a:cubicBezTo>
                  <a:pt x="686" y="44"/>
                  <a:pt x="686" y="43"/>
                  <a:pt x="686" y="43"/>
                </a:cubicBezTo>
                <a:close/>
                <a:moveTo>
                  <a:pt x="689" y="38"/>
                </a:moveTo>
                <a:cubicBezTo>
                  <a:pt x="688" y="38"/>
                  <a:pt x="688" y="38"/>
                  <a:pt x="688" y="39"/>
                </a:cubicBezTo>
                <a:cubicBezTo>
                  <a:pt x="688" y="39"/>
                  <a:pt x="689" y="39"/>
                  <a:pt x="689" y="3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lose/>
                <a:moveTo>
                  <a:pt x="685" y="45"/>
                </a:moveTo>
                <a:cubicBezTo>
                  <a:pt x="685" y="45"/>
                  <a:pt x="685" y="45"/>
                  <a:pt x="685" y="45"/>
                </a:cubicBezTo>
                <a:cubicBezTo>
                  <a:pt x="685" y="45"/>
                  <a:pt x="685" y="45"/>
                  <a:pt x="685" y="45"/>
                </a:cubicBezTo>
                <a:close/>
                <a:moveTo>
                  <a:pt x="1030" y="43"/>
                </a:moveTo>
                <a:cubicBezTo>
                  <a:pt x="1023" y="42"/>
                  <a:pt x="1012" y="41"/>
                  <a:pt x="1009" y="41"/>
                </a:cubicBezTo>
                <a:cubicBezTo>
                  <a:pt x="1019" y="42"/>
                  <a:pt x="1026" y="43"/>
                  <a:pt x="1030" y="43"/>
                </a:cubicBezTo>
                <a:close/>
                <a:moveTo>
                  <a:pt x="1122" y="54"/>
                </a:moveTo>
                <a:cubicBezTo>
                  <a:pt x="1109" y="53"/>
                  <a:pt x="1109" y="53"/>
                  <a:pt x="1109" y="53"/>
                </a:cubicBezTo>
                <a:cubicBezTo>
                  <a:pt x="1108" y="53"/>
                  <a:pt x="1118" y="54"/>
                  <a:pt x="1122" y="54"/>
                </a:cubicBezTo>
                <a:close/>
                <a:moveTo>
                  <a:pt x="1319" y="126"/>
                </a:moveTo>
                <a:cubicBezTo>
                  <a:pt x="1319" y="125"/>
                  <a:pt x="1319" y="125"/>
                  <a:pt x="1319" y="125"/>
                </a:cubicBezTo>
                <a:cubicBezTo>
                  <a:pt x="1319" y="124"/>
                  <a:pt x="1319" y="124"/>
                  <a:pt x="1319" y="124"/>
                </a:cubicBezTo>
                <a:cubicBezTo>
                  <a:pt x="1319" y="118"/>
                  <a:pt x="1316" y="112"/>
                  <a:pt x="1313" y="108"/>
                </a:cubicBezTo>
                <a:cubicBezTo>
                  <a:pt x="1309" y="103"/>
                  <a:pt x="1305" y="100"/>
                  <a:pt x="1301" y="97"/>
                </a:cubicBezTo>
                <a:cubicBezTo>
                  <a:pt x="1293" y="91"/>
                  <a:pt x="1285" y="88"/>
                  <a:pt x="1279" y="86"/>
                </a:cubicBezTo>
                <a:cubicBezTo>
                  <a:pt x="1280" y="86"/>
                  <a:pt x="1280" y="86"/>
                  <a:pt x="1278" y="85"/>
                </a:cubicBezTo>
                <a:cubicBezTo>
                  <a:pt x="1272" y="83"/>
                  <a:pt x="1269" y="82"/>
                  <a:pt x="1262" y="80"/>
                </a:cubicBezTo>
                <a:cubicBezTo>
                  <a:pt x="1239" y="73"/>
                  <a:pt x="1219" y="70"/>
                  <a:pt x="1199" y="67"/>
                </a:cubicBezTo>
                <a:cubicBezTo>
                  <a:pt x="1180" y="64"/>
                  <a:pt x="1162" y="61"/>
                  <a:pt x="1142" y="58"/>
                </a:cubicBezTo>
                <a:cubicBezTo>
                  <a:pt x="1137" y="58"/>
                  <a:pt x="1123" y="55"/>
                  <a:pt x="1119" y="55"/>
                </a:cubicBezTo>
                <a:cubicBezTo>
                  <a:pt x="1126" y="56"/>
                  <a:pt x="1135" y="57"/>
                  <a:pt x="1134" y="57"/>
                </a:cubicBezTo>
                <a:cubicBezTo>
                  <a:pt x="1122" y="56"/>
                  <a:pt x="1106" y="54"/>
                  <a:pt x="1098" y="53"/>
                </a:cubicBezTo>
                <a:cubicBezTo>
                  <a:pt x="1083" y="51"/>
                  <a:pt x="1076" y="50"/>
                  <a:pt x="1062" y="49"/>
                </a:cubicBezTo>
                <a:cubicBezTo>
                  <a:pt x="1059" y="48"/>
                  <a:pt x="1065" y="49"/>
                  <a:pt x="1058" y="48"/>
                </a:cubicBezTo>
                <a:cubicBezTo>
                  <a:pt x="1037" y="46"/>
                  <a:pt x="1027" y="45"/>
                  <a:pt x="1008" y="43"/>
                </a:cubicBezTo>
                <a:cubicBezTo>
                  <a:pt x="1003" y="43"/>
                  <a:pt x="980" y="41"/>
                  <a:pt x="974" y="41"/>
                </a:cubicBezTo>
                <a:cubicBezTo>
                  <a:pt x="968" y="40"/>
                  <a:pt x="980" y="41"/>
                  <a:pt x="975" y="41"/>
                </a:cubicBezTo>
                <a:cubicBezTo>
                  <a:pt x="927" y="38"/>
                  <a:pt x="927" y="38"/>
                  <a:pt x="927" y="38"/>
                </a:cubicBezTo>
                <a:cubicBezTo>
                  <a:pt x="923" y="38"/>
                  <a:pt x="920" y="38"/>
                  <a:pt x="914" y="38"/>
                </a:cubicBezTo>
                <a:cubicBezTo>
                  <a:pt x="909" y="37"/>
                  <a:pt x="915" y="37"/>
                  <a:pt x="908" y="37"/>
                </a:cubicBezTo>
                <a:cubicBezTo>
                  <a:pt x="902" y="37"/>
                  <a:pt x="913" y="38"/>
                  <a:pt x="912" y="38"/>
                </a:cubicBezTo>
                <a:cubicBezTo>
                  <a:pt x="903" y="37"/>
                  <a:pt x="905" y="38"/>
                  <a:pt x="900" y="38"/>
                </a:cubicBezTo>
                <a:cubicBezTo>
                  <a:pt x="888" y="37"/>
                  <a:pt x="880" y="37"/>
                  <a:pt x="869" y="37"/>
                </a:cubicBezTo>
                <a:cubicBezTo>
                  <a:pt x="835" y="36"/>
                  <a:pt x="835" y="36"/>
                  <a:pt x="835" y="36"/>
                </a:cubicBezTo>
                <a:cubicBezTo>
                  <a:pt x="811" y="36"/>
                  <a:pt x="811" y="36"/>
                  <a:pt x="811" y="36"/>
                </a:cubicBezTo>
                <a:cubicBezTo>
                  <a:pt x="786" y="36"/>
                  <a:pt x="786" y="36"/>
                  <a:pt x="786" y="36"/>
                </a:cubicBezTo>
                <a:cubicBezTo>
                  <a:pt x="781" y="36"/>
                  <a:pt x="790" y="36"/>
                  <a:pt x="782" y="36"/>
                </a:cubicBezTo>
                <a:cubicBezTo>
                  <a:pt x="749" y="36"/>
                  <a:pt x="716" y="37"/>
                  <a:pt x="692" y="38"/>
                </a:cubicBezTo>
                <a:cubicBezTo>
                  <a:pt x="729" y="36"/>
                  <a:pt x="757" y="36"/>
                  <a:pt x="790" y="36"/>
                </a:cubicBezTo>
                <a:cubicBezTo>
                  <a:pt x="795" y="36"/>
                  <a:pt x="804" y="36"/>
                  <a:pt x="809" y="36"/>
                </a:cubicBezTo>
                <a:cubicBezTo>
                  <a:pt x="811" y="36"/>
                  <a:pt x="804" y="36"/>
                  <a:pt x="811" y="36"/>
                </a:cubicBezTo>
                <a:cubicBezTo>
                  <a:pt x="818" y="36"/>
                  <a:pt x="818" y="36"/>
                  <a:pt x="818" y="36"/>
                </a:cubicBezTo>
                <a:cubicBezTo>
                  <a:pt x="814" y="36"/>
                  <a:pt x="821" y="36"/>
                  <a:pt x="823" y="37"/>
                </a:cubicBezTo>
                <a:cubicBezTo>
                  <a:pt x="851" y="37"/>
                  <a:pt x="873" y="37"/>
                  <a:pt x="898" y="38"/>
                </a:cubicBezTo>
                <a:cubicBezTo>
                  <a:pt x="902" y="38"/>
                  <a:pt x="894" y="38"/>
                  <a:pt x="900" y="38"/>
                </a:cubicBezTo>
                <a:cubicBezTo>
                  <a:pt x="927" y="39"/>
                  <a:pt x="927" y="39"/>
                  <a:pt x="927" y="39"/>
                </a:cubicBezTo>
                <a:cubicBezTo>
                  <a:pt x="930" y="40"/>
                  <a:pt x="937" y="40"/>
                  <a:pt x="933" y="40"/>
                </a:cubicBezTo>
                <a:cubicBezTo>
                  <a:pt x="901" y="38"/>
                  <a:pt x="856" y="37"/>
                  <a:pt x="817" y="37"/>
                </a:cubicBezTo>
                <a:cubicBezTo>
                  <a:pt x="806" y="37"/>
                  <a:pt x="793" y="37"/>
                  <a:pt x="787" y="37"/>
                </a:cubicBezTo>
                <a:cubicBezTo>
                  <a:pt x="804" y="37"/>
                  <a:pt x="818" y="37"/>
                  <a:pt x="833" y="38"/>
                </a:cubicBezTo>
                <a:cubicBezTo>
                  <a:pt x="853" y="38"/>
                  <a:pt x="874" y="38"/>
                  <a:pt x="893" y="39"/>
                </a:cubicBezTo>
                <a:cubicBezTo>
                  <a:pt x="906" y="40"/>
                  <a:pt x="906" y="40"/>
                  <a:pt x="906" y="40"/>
                </a:cubicBezTo>
                <a:cubicBezTo>
                  <a:pt x="920" y="40"/>
                  <a:pt x="920" y="40"/>
                  <a:pt x="920" y="40"/>
                </a:cubicBezTo>
                <a:cubicBezTo>
                  <a:pt x="929" y="41"/>
                  <a:pt x="929" y="41"/>
                  <a:pt x="929" y="41"/>
                </a:cubicBezTo>
                <a:cubicBezTo>
                  <a:pt x="937" y="41"/>
                  <a:pt x="944" y="41"/>
                  <a:pt x="953" y="42"/>
                </a:cubicBezTo>
                <a:cubicBezTo>
                  <a:pt x="968" y="43"/>
                  <a:pt x="983" y="44"/>
                  <a:pt x="999" y="46"/>
                </a:cubicBezTo>
                <a:cubicBezTo>
                  <a:pt x="1002" y="46"/>
                  <a:pt x="1001" y="46"/>
                  <a:pt x="997" y="46"/>
                </a:cubicBezTo>
                <a:cubicBezTo>
                  <a:pt x="977" y="44"/>
                  <a:pt x="974" y="44"/>
                  <a:pt x="954" y="43"/>
                </a:cubicBezTo>
                <a:cubicBezTo>
                  <a:pt x="956" y="43"/>
                  <a:pt x="958" y="43"/>
                  <a:pt x="957" y="43"/>
                </a:cubicBezTo>
                <a:cubicBezTo>
                  <a:pt x="951" y="43"/>
                  <a:pt x="949" y="42"/>
                  <a:pt x="945" y="42"/>
                </a:cubicBezTo>
                <a:cubicBezTo>
                  <a:pt x="960" y="43"/>
                  <a:pt x="958" y="43"/>
                  <a:pt x="953" y="43"/>
                </a:cubicBezTo>
                <a:cubicBezTo>
                  <a:pt x="916" y="41"/>
                  <a:pt x="870" y="39"/>
                  <a:pt x="840" y="39"/>
                </a:cubicBezTo>
                <a:cubicBezTo>
                  <a:pt x="836" y="39"/>
                  <a:pt x="834" y="39"/>
                  <a:pt x="829" y="39"/>
                </a:cubicBezTo>
                <a:cubicBezTo>
                  <a:pt x="794" y="38"/>
                  <a:pt x="755" y="38"/>
                  <a:pt x="718" y="40"/>
                </a:cubicBezTo>
                <a:cubicBezTo>
                  <a:pt x="761" y="39"/>
                  <a:pt x="805" y="38"/>
                  <a:pt x="854" y="39"/>
                </a:cubicBezTo>
                <a:cubicBezTo>
                  <a:pt x="856" y="39"/>
                  <a:pt x="854" y="39"/>
                  <a:pt x="859" y="40"/>
                </a:cubicBezTo>
                <a:cubicBezTo>
                  <a:pt x="880" y="40"/>
                  <a:pt x="904" y="41"/>
                  <a:pt x="920" y="42"/>
                </a:cubicBezTo>
                <a:cubicBezTo>
                  <a:pt x="941" y="44"/>
                  <a:pt x="941" y="44"/>
                  <a:pt x="941" y="44"/>
                </a:cubicBezTo>
                <a:cubicBezTo>
                  <a:pt x="993" y="47"/>
                  <a:pt x="1030" y="51"/>
                  <a:pt x="1079" y="57"/>
                </a:cubicBezTo>
                <a:cubicBezTo>
                  <a:pt x="1079" y="57"/>
                  <a:pt x="1082" y="57"/>
                  <a:pt x="1084" y="57"/>
                </a:cubicBezTo>
                <a:cubicBezTo>
                  <a:pt x="1073" y="57"/>
                  <a:pt x="1073" y="57"/>
                  <a:pt x="1073" y="57"/>
                </a:cubicBezTo>
                <a:cubicBezTo>
                  <a:pt x="1049" y="54"/>
                  <a:pt x="1049" y="54"/>
                  <a:pt x="1049" y="54"/>
                </a:cubicBezTo>
                <a:cubicBezTo>
                  <a:pt x="1008" y="50"/>
                  <a:pt x="950" y="45"/>
                  <a:pt x="898" y="43"/>
                </a:cubicBezTo>
                <a:cubicBezTo>
                  <a:pt x="892" y="43"/>
                  <a:pt x="897" y="43"/>
                  <a:pt x="901" y="44"/>
                </a:cubicBezTo>
                <a:cubicBezTo>
                  <a:pt x="926" y="45"/>
                  <a:pt x="948" y="46"/>
                  <a:pt x="975" y="48"/>
                </a:cubicBezTo>
                <a:cubicBezTo>
                  <a:pt x="984" y="50"/>
                  <a:pt x="974" y="49"/>
                  <a:pt x="954" y="48"/>
                </a:cubicBezTo>
                <a:cubicBezTo>
                  <a:pt x="937" y="47"/>
                  <a:pt x="914" y="45"/>
                  <a:pt x="893" y="45"/>
                </a:cubicBezTo>
                <a:cubicBezTo>
                  <a:pt x="871" y="44"/>
                  <a:pt x="851" y="43"/>
                  <a:pt x="841" y="43"/>
                </a:cubicBezTo>
                <a:cubicBezTo>
                  <a:pt x="791" y="42"/>
                  <a:pt x="742" y="43"/>
                  <a:pt x="693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8" y="45"/>
                  <a:pt x="688" y="45"/>
                  <a:pt x="688" y="45"/>
                </a:cubicBezTo>
                <a:cubicBezTo>
                  <a:pt x="686" y="45"/>
                  <a:pt x="686" y="45"/>
                  <a:pt x="686" y="45"/>
                </a:cubicBezTo>
                <a:cubicBezTo>
                  <a:pt x="686" y="45"/>
                  <a:pt x="687" y="45"/>
                  <a:pt x="688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92" y="45"/>
                  <a:pt x="692" y="45"/>
                  <a:pt x="692" y="45"/>
                </a:cubicBezTo>
                <a:cubicBezTo>
                  <a:pt x="701" y="45"/>
                  <a:pt x="701" y="45"/>
                  <a:pt x="701" y="45"/>
                </a:cubicBezTo>
                <a:cubicBezTo>
                  <a:pt x="701" y="45"/>
                  <a:pt x="703" y="44"/>
                  <a:pt x="707" y="44"/>
                </a:cubicBezTo>
                <a:cubicBezTo>
                  <a:pt x="756" y="43"/>
                  <a:pt x="811" y="43"/>
                  <a:pt x="855" y="43"/>
                </a:cubicBezTo>
                <a:cubicBezTo>
                  <a:pt x="873" y="44"/>
                  <a:pt x="908" y="45"/>
                  <a:pt x="926" y="47"/>
                </a:cubicBezTo>
                <a:cubicBezTo>
                  <a:pt x="922" y="47"/>
                  <a:pt x="907" y="46"/>
                  <a:pt x="888" y="46"/>
                </a:cubicBezTo>
                <a:cubicBezTo>
                  <a:pt x="907" y="46"/>
                  <a:pt x="925" y="48"/>
                  <a:pt x="941" y="49"/>
                </a:cubicBezTo>
                <a:cubicBezTo>
                  <a:pt x="955" y="49"/>
                  <a:pt x="978" y="51"/>
                  <a:pt x="985" y="52"/>
                </a:cubicBezTo>
                <a:cubicBezTo>
                  <a:pt x="986" y="52"/>
                  <a:pt x="984" y="52"/>
                  <a:pt x="985" y="52"/>
                </a:cubicBezTo>
                <a:cubicBezTo>
                  <a:pt x="986" y="52"/>
                  <a:pt x="996" y="53"/>
                  <a:pt x="997" y="53"/>
                </a:cubicBezTo>
                <a:cubicBezTo>
                  <a:pt x="1004" y="53"/>
                  <a:pt x="1003" y="53"/>
                  <a:pt x="1011" y="54"/>
                </a:cubicBezTo>
                <a:cubicBezTo>
                  <a:pt x="1022" y="55"/>
                  <a:pt x="1022" y="55"/>
                  <a:pt x="1029" y="56"/>
                </a:cubicBezTo>
                <a:cubicBezTo>
                  <a:pt x="1067" y="59"/>
                  <a:pt x="1104" y="64"/>
                  <a:pt x="1142" y="69"/>
                </a:cubicBezTo>
                <a:cubicBezTo>
                  <a:pt x="1154" y="71"/>
                  <a:pt x="1154" y="71"/>
                  <a:pt x="1154" y="71"/>
                </a:cubicBezTo>
                <a:cubicBezTo>
                  <a:pt x="1158" y="72"/>
                  <a:pt x="1155" y="72"/>
                  <a:pt x="1159" y="72"/>
                </a:cubicBezTo>
                <a:cubicBezTo>
                  <a:pt x="1162" y="73"/>
                  <a:pt x="1161" y="72"/>
                  <a:pt x="1165" y="73"/>
                </a:cubicBezTo>
                <a:cubicBezTo>
                  <a:pt x="1179" y="75"/>
                  <a:pt x="1196" y="78"/>
                  <a:pt x="1211" y="81"/>
                </a:cubicBezTo>
                <a:cubicBezTo>
                  <a:pt x="1229" y="84"/>
                  <a:pt x="1249" y="88"/>
                  <a:pt x="1267" y="94"/>
                </a:cubicBezTo>
                <a:cubicBezTo>
                  <a:pt x="1275" y="97"/>
                  <a:pt x="1284" y="101"/>
                  <a:pt x="1291" y="105"/>
                </a:cubicBezTo>
                <a:cubicBezTo>
                  <a:pt x="1298" y="109"/>
                  <a:pt x="1303" y="114"/>
                  <a:pt x="1305" y="119"/>
                </a:cubicBezTo>
                <a:cubicBezTo>
                  <a:pt x="1306" y="122"/>
                  <a:pt x="1306" y="121"/>
                  <a:pt x="1306" y="121"/>
                </a:cubicBezTo>
                <a:cubicBezTo>
                  <a:pt x="1306" y="121"/>
                  <a:pt x="1306" y="121"/>
                  <a:pt x="1307" y="124"/>
                </a:cubicBezTo>
                <a:cubicBezTo>
                  <a:pt x="1307" y="125"/>
                  <a:pt x="1307" y="126"/>
                  <a:pt x="1307" y="126"/>
                </a:cubicBezTo>
                <a:cubicBezTo>
                  <a:pt x="1307" y="127"/>
                  <a:pt x="1306" y="127"/>
                  <a:pt x="1306" y="128"/>
                </a:cubicBezTo>
                <a:cubicBezTo>
                  <a:pt x="1304" y="130"/>
                  <a:pt x="1302" y="132"/>
                  <a:pt x="1300" y="134"/>
                </a:cubicBezTo>
                <a:cubicBezTo>
                  <a:pt x="1296" y="138"/>
                  <a:pt x="1291" y="142"/>
                  <a:pt x="1285" y="145"/>
                </a:cubicBezTo>
                <a:cubicBezTo>
                  <a:pt x="1274" y="152"/>
                  <a:pt x="1262" y="158"/>
                  <a:pt x="1250" y="163"/>
                </a:cubicBezTo>
                <a:cubicBezTo>
                  <a:pt x="1247" y="164"/>
                  <a:pt x="1244" y="165"/>
                  <a:pt x="1241" y="166"/>
                </a:cubicBezTo>
                <a:cubicBezTo>
                  <a:pt x="1231" y="169"/>
                  <a:pt x="1231" y="169"/>
                  <a:pt x="1231" y="169"/>
                </a:cubicBezTo>
                <a:cubicBezTo>
                  <a:pt x="1224" y="171"/>
                  <a:pt x="1218" y="173"/>
                  <a:pt x="1211" y="175"/>
                </a:cubicBezTo>
                <a:cubicBezTo>
                  <a:pt x="1198" y="178"/>
                  <a:pt x="1184" y="182"/>
                  <a:pt x="1171" y="185"/>
                </a:cubicBezTo>
                <a:cubicBezTo>
                  <a:pt x="1167" y="186"/>
                  <a:pt x="1170" y="185"/>
                  <a:pt x="1164" y="186"/>
                </a:cubicBezTo>
                <a:cubicBezTo>
                  <a:pt x="1156" y="188"/>
                  <a:pt x="1158" y="188"/>
                  <a:pt x="1152" y="189"/>
                </a:cubicBezTo>
                <a:cubicBezTo>
                  <a:pt x="1147" y="190"/>
                  <a:pt x="1144" y="191"/>
                  <a:pt x="1141" y="191"/>
                </a:cubicBezTo>
                <a:cubicBezTo>
                  <a:pt x="1110" y="197"/>
                  <a:pt x="1078" y="201"/>
                  <a:pt x="1045" y="205"/>
                </a:cubicBezTo>
                <a:cubicBezTo>
                  <a:pt x="1013" y="208"/>
                  <a:pt x="980" y="210"/>
                  <a:pt x="947" y="213"/>
                </a:cubicBezTo>
                <a:cubicBezTo>
                  <a:pt x="885" y="217"/>
                  <a:pt x="823" y="220"/>
                  <a:pt x="765" y="221"/>
                </a:cubicBezTo>
                <a:cubicBezTo>
                  <a:pt x="719" y="222"/>
                  <a:pt x="675" y="223"/>
                  <a:pt x="633" y="222"/>
                </a:cubicBezTo>
                <a:cubicBezTo>
                  <a:pt x="578" y="222"/>
                  <a:pt x="530" y="221"/>
                  <a:pt x="478" y="219"/>
                </a:cubicBezTo>
                <a:cubicBezTo>
                  <a:pt x="441" y="218"/>
                  <a:pt x="400" y="216"/>
                  <a:pt x="368" y="214"/>
                </a:cubicBezTo>
                <a:cubicBezTo>
                  <a:pt x="350" y="214"/>
                  <a:pt x="350" y="214"/>
                  <a:pt x="350" y="214"/>
                </a:cubicBezTo>
                <a:cubicBezTo>
                  <a:pt x="321" y="212"/>
                  <a:pt x="321" y="212"/>
                  <a:pt x="321" y="212"/>
                </a:cubicBezTo>
                <a:cubicBezTo>
                  <a:pt x="296" y="210"/>
                  <a:pt x="270" y="209"/>
                  <a:pt x="244" y="206"/>
                </a:cubicBezTo>
                <a:cubicBezTo>
                  <a:pt x="215" y="204"/>
                  <a:pt x="188" y="201"/>
                  <a:pt x="160" y="198"/>
                </a:cubicBezTo>
                <a:cubicBezTo>
                  <a:pt x="144" y="196"/>
                  <a:pt x="129" y="194"/>
                  <a:pt x="114" y="191"/>
                </a:cubicBezTo>
                <a:cubicBezTo>
                  <a:pt x="103" y="189"/>
                  <a:pt x="93" y="187"/>
                  <a:pt x="82" y="185"/>
                </a:cubicBezTo>
                <a:cubicBezTo>
                  <a:pt x="68" y="182"/>
                  <a:pt x="53" y="178"/>
                  <a:pt x="40" y="172"/>
                </a:cubicBezTo>
                <a:cubicBezTo>
                  <a:pt x="33" y="170"/>
                  <a:pt x="26" y="166"/>
                  <a:pt x="22" y="163"/>
                </a:cubicBezTo>
                <a:cubicBezTo>
                  <a:pt x="17" y="159"/>
                  <a:pt x="14" y="154"/>
                  <a:pt x="14" y="149"/>
                </a:cubicBezTo>
                <a:cubicBezTo>
                  <a:pt x="14" y="144"/>
                  <a:pt x="19" y="137"/>
                  <a:pt x="26" y="131"/>
                </a:cubicBezTo>
                <a:cubicBezTo>
                  <a:pt x="33" y="126"/>
                  <a:pt x="41" y="121"/>
                  <a:pt x="50" y="117"/>
                </a:cubicBezTo>
                <a:cubicBezTo>
                  <a:pt x="67" y="108"/>
                  <a:pt x="85" y="101"/>
                  <a:pt x="103" y="95"/>
                </a:cubicBezTo>
                <a:cubicBezTo>
                  <a:pt x="144" y="82"/>
                  <a:pt x="195" y="70"/>
                  <a:pt x="235" y="61"/>
                </a:cubicBezTo>
                <a:cubicBezTo>
                  <a:pt x="268" y="55"/>
                  <a:pt x="302" y="49"/>
                  <a:pt x="340" y="44"/>
                </a:cubicBezTo>
                <a:cubicBezTo>
                  <a:pt x="350" y="42"/>
                  <a:pt x="350" y="42"/>
                  <a:pt x="350" y="42"/>
                </a:cubicBezTo>
                <a:cubicBezTo>
                  <a:pt x="407" y="35"/>
                  <a:pt x="471" y="28"/>
                  <a:pt x="517" y="25"/>
                </a:cubicBezTo>
                <a:cubicBezTo>
                  <a:pt x="534" y="24"/>
                  <a:pt x="549" y="23"/>
                  <a:pt x="565" y="22"/>
                </a:cubicBezTo>
                <a:cubicBezTo>
                  <a:pt x="583" y="21"/>
                  <a:pt x="599" y="20"/>
                  <a:pt x="616" y="19"/>
                </a:cubicBezTo>
                <a:cubicBezTo>
                  <a:pt x="632" y="19"/>
                  <a:pt x="632" y="19"/>
                  <a:pt x="632" y="19"/>
                </a:cubicBezTo>
                <a:cubicBezTo>
                  <a:pt x="649" y="18"/>
                  <a:pt x="666" y="17"/>
                  <a:pt x="684" y="17"/>
                </a:cubicBezTo>
                <a:cubicBezTo>
                  <a:pt x="712" y="16"/>
                  <a:pt x="742" y="16"/>
                  <a:pt x="774" y="16"/>
                </a:cubicBezTo>
                <a:cubicBezTo>
                  <a:pt x="799" y="16"/>
                  <a:pt x="836" y="16"/>
                  <a:pt x="864" y="16"/>
                </a:cubicBezTo>
                <a:cubicBezTo>
                  <a:pt x="912" y="18"/>
                  <a:pt x="961" y="19"/>
                  <a:pt x="1010" y="23"/>
                </a:cubicBezTo>
                <a:cubicBezTo>
                  <a:pt x="1026" y="24"/>
                  <a:pt x="1041" y="26"/>
                  <a:pt x="1058" y="27"/>
                </a:cubicBezTo>
                <a:cubicBezTo>
                  <a:pt x="1075" y="29"/>
                  <a:pt x="1096" y="31"/>
                  <a:pt x="1117" y="35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4" y="36"/>
                  <a:pt x="1124" y="36"/>
                  <a:pt x="1124" y="36"/>
                </a:cubicBezTo>
                <a:cubicBezTo>
                  <a:pt x="1125" y="36"/>
                  <a:pt x="1125" y="36"/>
                  <a:pt x="1125" y="36"/>
                </a:cubicBezTo>
                <a:cubicBezTo>
                  <a:pt x="1125" y="36"/>
                  <a:pt x="1127" y="36"/>
                  <a:pt x="1127" y="37"/>
                </a:cubicBezTo>
                <a:cubicBezTo>
                  <a:pt x="1127" y="38"/>
                  <a:pt x="1128" y="36"/>
                  <a:pt x="1129" y="37"/>
                </a:cubicBezTo>
                <a:cubicBezTo>
                  <a:pt x="1129" y="37"/>
                  <a:pt x="1129" y="37"/>
                  <a:pt x="1129" y="38"/>
                </a:cubicBezTo>
                <a:cubicBezTo>
                  <a:pt x="1129" y="38"/>
                  <a:pt x="1129" y="38"/>
                  <a:pt x="1130" y="38"/>
                </a:cubicBezTo>
                <a:cubicBezTo>
                  <a:pt x="1130" y="38"/>
                  <a:pt x="1130" y="39"/>
                  <a:pt x="1131" y="39"/>
                </a:cubicBezTo>
                <a:cubicBezTo>
                  <a:pt x="1131" y="39"/>
                  <a:pt x="1131" y="39"/>
                  <a:pt x="1131" y="39"/>
                </a:cubicBezTo>
                <a:cubicBezTo>
                  <a:pt x="1132" y="39"/>
                  <a:pt x="1132" y="39"/>
                  <a:pt x="1133" y="39"/>
                </a:cubicBezTo>
                <a:cubicBezTo>
                  <a:pt x="1133" y="39"/>
                  <a:pt x="1134" y="39"/>
                  <a:pt x="1134" y="39"/>
                </a:cubicBezTo>
                <a:cubicBezTo>
                  <a:pt x="1135" y="39"/>
                  <a:pt x="1135" y="39"/>
                  <a:pt x="1135" y="39"/>
                </a:cubicBezTo>
                <a:cubicBezTo>
                  <a:pt x="1136" y="39"/>
                  <a:pt x="1136" y="39"/>
                  <a:pt x="1137" y="38"/>
                </a:cubicBezTo>
                <a:cubicBezTo>
                  <a:pt x="1137" y="38"/>
                  <a:pt x="1138" y="38"/>
                  <a:pt x="1138" y="38"/>
                </a:cubicBezTo>
                <a:cubicBezTo>
                  <a:pt x="1138" y="38"/>
                  <a:pt x="1139" y="38"/>
                  <a:pt x="1139" y="38"/>
                </a:cubicBezTo>
                <a:cubicBezTo>
                  <a:pt x="1140" y="37"/>
                  <a:pt x="1141" y="36"/>
                  <a:pt x="1142" y="36"/>
                </a:cubicBezTo>
                <a:cubicBezTo>
                  <a:pt x="1142" y="36"/>
                  <a:pt x="1142" y="35"/>
                  <a:pt x="1143" y="35"/>
                </a:cubicBezTo>
                <a:cubicBezTo>
                  <a:pt x="1143" y="35"/>
                  <a:pt x="1143" y="35"/>
                  <a:pt x="1143" y="35"/>
                </a:cubicBezTo>
                <a:cubicBezTo>
                  <a:pt x="1143" y="34"/>
                  <a:pt x="1143" y="33"/>
                  <a:pt x="1144" y="33"/>
                </a:cubicBezTo>
                <a:cubicBezTo>
                  <a:pt x="1144" y="33"/>
                  <a:pt x="1144" y="33"/>
                  <a:pt x="1144" y="33"/>
                </a:cubicBezTo>
                <a:cubicBezTo>
                  <a:pt x="1144" y="32"/>
                  <a:pt x="1144" y="31"/>
                  <a:pt x="1144" y="30"/>
                </a:cubicBezTo>
                <a:cubicBezTo>
                  <a:pt x="1144" y="29"/>
                  <a:pt x="1144" y="28"/>
                  <a:pt x="1144" y="28"/>
                </a:cubicBezTo>
                <a:cubicBezTo>
                  <a:pt x="1144" y="28"/>
                  <a:pt x="1144" y="27"/>
                  <a:pt x="1144" y="27"/>
                </a:cubicBezTo>
                <a:cubicBezTo>
                  <a:pt x="1144" y="26"/>
                  <a:pt x="1143" y="26"/>
                  <a:pt x="1143" y="26"/>
                </a:cubicBezTo>
                <a:cubicBezTo>
                  <a:pt x="1143" y="25"/>
                  <a:pt x="1143" y="25"/>
                  <a:pt x="1143" y="25"/>
                </a:cubicBezTo>
                <a:cubicBezTo>
                  <a:pt x="1143" y="25"/>
                  <a:pt x="1142" y="24"/>
                  <a:pt x="1142" y="24"/>
                </a:cubicBezTo>
                <a:cubicBezTo>
                  <a:pt x="1142" y="24"/>
                  <a:pt x="1142" y="24"/>
                  <a:pt x="1142" y="24"/>
                </a:cubicBezTo>
                <a:cubicBezTo>
                  <a:pt x="1141" y="23"/>
                  <a:pt x="1141" y="22"/>
                  <a:pt x="1140" y="22"/>
                </a:cubicBezTo>
                <a:cubicBezTo>
                  <a:pt x="1140" y="22"/>
                  <a:pt x="1139" y="21"/>
                  <a:pt x="1139" y="21"/>
                </a:cubicBezTo>
                <a:cubicBezTo>
                  <a:pt x="1138" y="21"/>
                  <a:pt x="1137" y="21"/>
                  <a:pt x="1137" y="20"/>
                </a:cubicBezTo>
                <a:cubicBezTo>
                  <a:pt x="1137" y="20"/>
                  <a:pt x="1137" y="20"/>
                  <a:pt x="1137" y="20"/>
                </a:cubicBezTo>
                <a:cubicBezTo>
                  <a:pt x="1137" y="20"/>
                  <a:pt x="1136" y="20"/>
                  <a:pt x="1136" y="20"/>
                </a:cubicBezTo>
                <a:cubicBezTo>
                  <a:pt x="1136" y="20"/>
                  <a:pt x="1135" y="20"/>
                  <a:pt x="1135" y="20"/>
                </a:cubicBezTo>
                <a:cubicBezTo>
                  <a:pt x="1135" y="20"/>
                  <a:pt x="1134" y="19"/>
                  <a:pt x="1134" y="19"/>
                </a:cubicBezTo>
                <a:cubicBezTo>
                  <a:pt x="1134" y="19"/>
                  <a:pt x="1134" y="20"/>
                  <a:pt x="1133" y="20"/>
                </a:cubicBezTo>
                <a:cubicBezTo>
                  <a:pt x="1133" y="20"/>
                  <a:pt x="1132" y="19"/>
                  <a:pt x="1132" y="19"/>
                </a:cubicBezTo>
                <a:cubicBezTo>
                  <a:pt x="1131" y="19"/>
                  <a:pt x="1131" y="19"/>
                  <a:pt x="1131" y="19"/>
                </a:cubicBezTo>
                <a:cubicBezTo>
                  <a:pt x="1131" y="19"/>
                  <a:pt x="1130" y="19"/>
                  <a:pt x="1130" y="20"/>
                </a:cubicBezTo>
                <a:cubicBezTo>
                  <a:pt x="1130" y="20"/>
                  <a:pt x="1128" y="19"/>
                  <a:pt x="1127" y="20"/>
                </a:cubicBezTo>
                <a:cubicBezTo>
                  <a:pt x="1127" y="19"/>
                  <a:pt x="1127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2" y="19"/>
                  <a:pt x="1122" y="19"/>
                  <a:pt x="1122" y="19"/>
                </a:cubicBezTo>
                <a:cubicBezTo>
                  <a:pt x="1103" y="16"/>
                  <a:pt x="1103" y="16"/>
                  <a:pt x="1103" y="16"/>
                </a:cubicBezTo>
                <a:cubicBezTo>
                  <a:pt x="1098" y="15"/>
                  <a:pt x="1092" y="15"/>
                  <a:pt x="1087" y="14"/>
                </a:cubicBezTo>
                <a:cubicBezTo>
                  <a:pt x="1078" y="13"/>
                  <a:pt x="1067" y="12"/>
                  <a:pt x="1056" y="11"/>
                </a:cubicBezTo>
                <a:cubicBezTo>
                  <a:pt x="1037" y="9"/>
                  <a:pt x="1021" y="8"/>
                  <a:pt x="1005" y="7"/>
                </a:cubicBezTo>
                <a:cubicBezTo>
                  <a:pt x="981" y="5"/>
                  <a:pt x="964" y="4"/>
                  <a:pt x="944" y="3"/>
                </a:cubicBezTo>
                <a:cubicBezTo>
                  <a:pt x="920" y="2"/>
                  <a:pt x="920" y="2"/>
                  <a:pt x="920" y="2"/>
                </a:cubicBezTo>
                <a:cubicBezTo>
                  <a:pt x="898" y="2"/>
                  <a:pt x="898" y="2"/>
                  <a:pt x="898" y="2"/>
                </a:cubicBezTo>
                <a:cubicBezTo>
                  <a:pt x="875" y="1"/>
                  <a:pt x="875" y="1"/>
                  <a:pt x="875" y="1"/>
                </a:cubicBezTo>
                <a:cubicBezTo>
                  <a:pt x="860" y="1"/>
                  <a:pt x="860" y="1"/>
                  <a:pt x="860" y="1"/>
                </a:cubicBezTo>
                <a:cubicBezTo>
                  <a:pt x="844" y="0"/>
                  <a:pt x="844" y="0"/>
                  <a:pt x="844" y="0"/>
                </a:cubicBezTo>
                <a:cubicBezTo>
                  <a:pt x="824" y="0"/>
                  <a:pt x="824" y="0"/>
                  <a:pt x="824" y="0"/>
                </a:cubicBezTo>
                <a:cubicBezTo>
                  <a:pt x="800" y="0"/>
                  <a:pt x="773" y="0"/>
                  <a:pt x="750" y="1"/>
                </a:cubicBezTo>
                <a:cubicBezTo>
                  <a:pt x="708" y="1"/>
                  <a:pt x="671" y="2"/>
                  <a:pt x="622" y="4"/>
                </a:cubicBezTo>
                <a:cubicBezTo>
                  <a:pt x="587" y="6"/>
                  <a:pt x="587" y="6"/>
                  <a:pt x="587" y="6"/>
                </a:cubicBezTo>
                <a:cubicBezTo>
                  <a:pt x="584" y="6"/>
                  <a:pt x="584" y="6"/>
                  <a:pt x="580" y="6"/>
                </a:cubicBezTo>
                <a:cubicBezTo>
                  <a:pt x="554" y="7"/>
                  <a:pt x="527" y="10"/>
                  <a:pt x="500" y="11"/>
                </a:cubicBezTo>
                <a:cubicBezTo>
                  <a:pt x="497" y="12"/>
                  <a:pt x="497" y="12"/>
                  <a:pt x="497" y="12"/>
                </a:cubicBezTo>
                <a:cubicBezTo>
                  <a:pt x="460" y="14"/>
                  <a:pt x="414" y="19"/>
                  <a:pt x="385" y="23"/>
                </a:cubicBezTo>
                <a:cubicBezTo>
                  <a:pt x="363" y="25"/>
                  <a:pt x="337" y="29"/>
                  <a:pt x="309" y="33"/>
                </a:cubicBezTo>
                <a:cubicBezTo>
                  <a:pt x="297" y="35"/>
                  <a:pt x="284" y="37"/>
                  <a:pt x="272" y="39"/>
                </a:cubicBezTo>
                <a:cubicBezTo>
                  <a:pt x="249" y="44"/>
                  <a:pt x="218" y="50"/>
                  <a:pt x="196" y="55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64" y="63"/>
                  <a:pt x="152" y="66"/>
                  <a:pt x="139" y="69"/>
                </a:cubicBezTo>
                <a:cubicBezTo>
                  <a:pt x="115" y="76"/>
                  <a:pt x="89" y="84"/>
                  <a:pt x="65" y="94"/>
                </a:cubicBezTo>
                <a:cubicBezTo>
                  <a:pt x="53" y="99"/>
                  <a:pt x="41" y="104"/>
                  <a:pt x="30" y="111"/>
                </a:cubicBezTo>
                <a:cubicBezTo>
                  <a:pt x="25" y="114"/>
                  <a:pt x="19" y="118"/>
                  <a:pt x="15" y="122"/>
                </a:cubicBezTo>
                <a:cubicBezTo>
                  <a:pt x="10" y="127"/>
                  <a:pt x="5" y="131"/>
                  <a:pt x="2" y="138"/>
                </a:cubicBezTo>
                <a:cubicBezTo>
                  <a:pt x="1" y="142"/>
                  <a:pt x="0" y="146"/>
                  <a:pt x="0" y="151"/>
                </a:cubicBezTo>
                <a:cubicBezTo>
                  <a:pt x="0" y="155"/>
                  <a:pt x="1" y="159"/>
                  <a:pt x="3" y="163"/>
                </a:cubicBezTo>
                <a:cubicBezTo>
                  <a:pt x="4" y="165"/>
                  <a:pt x="6" y="166"/>
                  <a:pt x="7" y="168"/>
                </a:cubicBezTo>
                <a:cubicBezTo>
                  <a:pt x="8" y="169"/>
                  <a:pt x="10" y="171"/>
                  <a:pt x="11" y="172"/>
                </a:cubicBezTo>
                <a:cubicBezTo>
                  <a:pt x="14" y="175"/>
                  <a:pt x="17" y="177"/>
                  <a:pt x="21" y="179"/>
                </a:cubicBezTo>
                <a:cubicBezTo>
                  <a:pt x="33" y="186"/>
                  <a:pt x="45" y="190"/>
                  <a:pt x="58" y="193"/>
                </a:cubicBezTo>
                <a:cubicBezTo>
                  <a:pt x="70" y="197"/>
                  <a:pt x="83" y="200"/>
                  <a:pt x="95" y="202"/>
                </a:cubicBezTo>
                <a:cubicBezTo>
                  <a:pt x="101" y="203"/>
                  <a:pt x="108" y="204"/>
                  <a:pt x="113" y="205"/>
                </a:cubicBezTo>
                <a:cubicBezTo>
                  <a:pt x="128" y="208"/>
                  <a:pt x="142" y="210"/>
                  <a:pt x="158" y="212"/>
                </a:cubicBezTo>
                <a:cubicBezTo>
                  <a:pt x="197" y="217"/>
                  <a:pt x="236" y="220"/>
                  <a:pt x="272" y="223"/>
                </a:cubicBezTo>
                <a:cubicBezTo>
                  <a:pt x="318" y="226"/>
                  <a:pt x="386" y="230"/>
                  <a:pt x="440" y="232"/>
                </a:cubicBezTo>
                <a:cubicBezTo>
                  <a:pt x="452" y="232"/>
                  <a:pt x="464" y="233"/>
                  <a:pt x="476" y="233"/>
                </a:cubicBezTo>
                <a:cubicBezTo>
                  <a:pt x="515" y="234"/>
                  <a:pt x="564" y="235"/>
                  <a:pt x="605" y="236"/>
                </a:cubicBezTo>
                <a:cubicBezTo>
                  <a:pt x="690" y="237"/>
                  <a:pt x="777" y="235"/>
                  <a:pt x="863" y="231"/>
                </a:cubicBezTo>
                <a:cubicBezTo>
                  <a:pt x="906" y="229"/>
                  <a:pt x="950" y="227"/>
                  <a:pt x="992" y="223"/>
                </a:cubicBezTo>
                <a:cubicBezTo>
                  <a:pt x="1035" y="220"/>
                  <a:pt x="1078" y="216"/>
                  <a:pt x="1120" y="209"/>
                </a:cubicBezTo>
                <a:cubicBezTo>
                  <a:pt x="1133" y="207"/>
                  <a:pt x="1153" y="203"/>
                  <a:pt x="1164" y="200"/>
                </a:cubicBezTo>
                <a:cubicBezTo>
                  <a:pt x="1167" y="200"/>
                  <a:pt x="1174" y="198"/>
                  <a:pt x="1180" y="197"/>
                </a:cubicBezTo>
                <a:cubicBezTo>
                  <a:pt x="1201" y="191"/>
                  <a:pt x="1226" y="184"/>
                  <a:pt x="1252" y="176"/>
                </a:cubicBezTo>
                <a:cubicBezTo>
                  <a:pt x="1259" y="174"/>
                  <a:pt x="1274" y="167"/>
                  <a:pt x="1282" y="162"/>
                </a:cubicBezTo>
                <a:cubicBezTo>
                  <a:pt x="1286" y="160"/>
                  <a:pt x="1277" y="165"/>
                  <a:pt x="1284" y="161"/>
                </a:cubicBezTo>
                <a:cubicBezTo>
                  <a:pt x="1288" y="159"/>
                  <a:pt x="1294" y="155"/>
                  <a:pt x="1301" y="150"/>
                </a:cubicBezTo>
                <a:cubicBezTo>
                  <a:pt x="1304" y="148"/>
                  <a:pt x="1308" y="145"/>
                  <a:pt x="1311" y="141"/>
                </a:cubicBezTo>
                <a:cubicBezTo>
                  <a:pt x="1313" y="139"/>
                  <a:pt x="1315" y="137"/>
                  <a:pt x="1317" y="134"/>
                </a:cubicBezTo>
                <a:cubicBezTo>
                  <a:pt x="1317" y="133"/>
                  <a:pt x="1318" y="132"/>
                  <a:pt x="1319" y="130"/>
                </a:cubicBezTo>
                <a:cubicBezTo>
                  <a:pt x="1319" y="129"/>
                  <a:pt x="1319" y="128"/>
                  <a:pt x="1319" y="127"/>
                </a:cubicBezTo>
                <a:cubicBezTo>
                  <a:pt x="1319" y="126"/>
                  <a:pt x="1319" y="126"/>
                  <a:pt x="1319" y="126"/>
                </a:cubicBezTo>
                <a:close/>
                <a:moveTo>
                  <a:pt x="1104" y="52"/>
                </a:moveTo>
                <a:cubicBezTo>
                  <a:pt x="1102" y="51"/>
                  <a:pt x="1092" y="50"/>
                  <a:pt x="1091" y="50"/>
                </a:cubicBezTo>
                <a:cubicBezTo>
                  <a:pt x="1095" y="50"/>
                  <a:pt x="1103" y="52"/>
                  <a:pt x="1104" y="52"/>
                </a:cubicBezTo>
                <a:close/>
                <a:moveTo>
                  <a:pt x="985" y="52"/>
                </a:moveTo>
                <a:cubicBezTo>
                  <a:pt x="985" y="52"/>
                  <a:pt x="985" y="52"/>
                  <a:pt x="985" y="52"/>
                </a:cubicBezTo>
                <a:cubicBezTo>
                  <a:pt x="985" y="52"/>
                  <a:pt x="985" y="52"/>
                  <a:pt x="985" y="52"/>
                </a:cubicBezTo>
                <a:close/>
                <a:moveTo>
                  <a:pt x="689" y="44"/>
                </a:moveTo>
                <a:cubicBezTo>
                  <a:pt x="689" y="43"/>
                  <a:pt x="688" y="44"/>
                  <a:pt x="688" y="43"/>
                </a:cubicBezTo>
                <a:cubicBezTo>
                  <a:pt x="689" y="43"/>
                  <a:pt x="689" y="43"/>
                  <a:pt x="689" y="43"/>
                </a:cubicBezTo>
                <a:cubicBezTo>
                  <a:pt x="689" y="43"/>
                  <a:pt x="687" y="43"/>
                  <a:pt x="687" y="43"/>
                </a:cubicBezTo>
                <a:cubicBezTo>
                  <a:pt x="687" y="43"/>
                  <a:pt x="688" y="44"/>
                  <a:pt x="688" y="43"/>
                </a:cubicBezTo>
                <a:cubicBezTo>
                  <a:pt x="688" y="43"/>
                  <a:pt x="688" y="43"/>
                  <a:pt x="688" y="44"/>
                </a:cubicBezTo>
                <a:cubicBezTo>
                  <a:pt x="688" y="44"/>
                  <a:pt x="688" y="43"/>
                  <a:pt x="688" y="43"/>
                </a:cubicBezTo>
                <a:cubicBezTo>
                  <a:pt x="688" y="44"/>
                  <a:pt x="688" y="44"/>
                  <a:pt x="688" y="44"/>
                </a:cubicBezTo>
                <a:cubicBezTo>
                  <a:pt x="689" y="44"/>
                  <a:pt x="689" y="44"/>
                  <a:pt x="689" y="44"/>
                </a:cubicBezTo>
                <a:close/>
                <a:moveTo>
                  <a:pt x="1041" y="46"/>
                </a:moveTo>
                <a:cubicBezTo>
                  <a:pt x="1044" y="47"/>
                  <a:pt x="1051" y="47"/>
                  <a:pt x="1053" y="48"/>
                </a:cubicBezTo>
                <a:cubicBezTo>
                  <a:pt x="1049" y="47"/>
                  <a:pt x="1042" y="46"/>
                  <a:pt x="1041" y="46"/>
                </a:cubicBezTo>
                <a:close/>
                <a:moveTo>
                  <a:pt x="689" y="39"/>
                </a:moveTo>
                <a:cubicBezTo>
                  <a:pt x="689" y="39"/>
                  <a:pt x="688" y="39"/>
                  <a:pt x="688" y="39"/>
                </a:cubicBezTo>
                <a:cubicBezTo>
                  <a:pt x="689" y="39"/>
                  <a:pt x="689" y="39"/>
                  <a:pt x="689" y="39"/>
                </a:cubicBezTo>
                <a:close/>
                <a:moveTo>
                  <a:pt x="688" y="45"/>
                </a:moveTo>
                <a:cubicBezTo>
                  <a:pt x="688" y="45"/>
                  <a:pt x="688" y="45"/>
                  <a:pt x="687" y="45"/>
                </a:cubicBezTo>
                <a:cubicBezTo>
                  <a:pt x="688" y="45"/>
                  <a:pt x="688" y="45"/>
                  <a:pt x="688" y="45"/>
                </a:cubicBezTo>
                <a:close/>
                <a:moveTo>
                  <a:pt x="863" y="47"/>
                </a:moveTo>
                <a:cubicBezTo>
                  <a:pt x="849" y="46"/>
                  <a:pt x="839" y="46"/>
                  <a:pt x="830" y="46"/>
                </a:cubicBezTo>
                <a:cubicBezTo>
                  <a:pt x="838" y="46"/>
                  <a:pt x="848" y="46"/>
                  <a:pt x="853" y="47"/>
                </a:cubicBezTo>
                <a:cubicBezTo>
                  <a:pt x="855" y="46"/>
                  <a:pt x="860" y="47"/>
                  <a:pt x="863" y="47"/>
                </a:cubicBezTo>
                <a:close/>
                <a:moveTo>
                  <a:pt x="1279" y="100"/>
                </a:moveTo>
                <a:cubicBezTo>
                  <a:pt x="1276" y="98"/>
                  <a:pt x="1271" y="96"/>
                  <a:pt x="1270" y="96"/>
                </a:cubicBezTo>
                <a:cubicBezTo>
                  <a:pt x="1274" y="98"/>
                  <a:pt x="1277" y="99"/>
                  <a:pt x="1279" y="100"/>
                </a:cubicBezTo>
                <a:close/>
                <a:moveTo>
                  <a:pt x="688" y="39"/>
                </a:move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lose/>
                <a:moveTo>
                  <a:pt x="688" y="46"/>
                </a:moveTo>
                <a:cubicBezTo>
                  <a:pt x="688" y="46"/>
                  <a:pt x="689" y="46"/>
                  <a:pt x="689" y="46"/>
                </a:cubicBezTo>
                <a:cubicBezTo>
                  <a:pt x="688" y="46"/>
                  <a:pt x="688" y="46"/>
                  <a:pt x="688" y="46"/>
                </a:cubicBezTo>
                <a:close/>
                <a:moveTo>
                  <a:pt x="769" y="37"/>
                </a:moveTo>
                <a:cubicBezTo>
                  <a:pt x="762" y="37"/>
                  <a:pt x="762" y="37"/>
                  <a:pt x="762" y="37"/>
                </a:cubicBezTo>
                <a:cubicBezTo>
                  <a:pt x="761" y="37"/>
                  <a:pt x="762" y="37"/>
                  <a:pt x="763" y="37"/>
                </a:cubicBezTo>
                <a:cubicBezTo>
                  <a:pt x="768" y="37"/>
                  <a:pt x="769" y="37"/>
                  <a:pt x="769" y="37"/>
                </a:cubicBezTo>
                <a:close/>
                <a:moveTo>
                  <a:pt x="923" y="41"/>
                </a:moveTo>
                <a:cubicBezTo>
                  <a:pt x="912" y="40"/>
                  <a:pt x="912" y="40"/>
                  <a:pt x="912" y="40"/>
                </a:cubicBezTo>
                <a:cubicBezTo>
                  <a:pt x="907" y="40"/>
                  <a:pt x="879" y="39"/>
                  <a:pt x="882" y="39"/>
                </a:cubicBezTo>
                <a:cubicBezTo>
                  <a:pt x="899" y="40"/>
                  <a:pt x="924" y="41"/>
                  <a:pt x="938" y="42"/>
                </a:cubicBezTo>
                <a:cubicBezTo>
                  <a:pt x="933" y="41"/>
                  <a:pt x="928" y="41"/>
                  <a:pt x="923" y="41"/>
                </a:cubicBezTo>
                <a:close/>
                <a:moveTo>
                  <a:pt x="926" y="46"/>
                </a:moveTo>
                <a:cubicBezTo>
                  <a:pt x="967" y="48"/>
                  <a:pt x="967" y="48"/>
                  <a:pt x="967" y="48"/>
                </a:cubicBezTo>
                <a:cubicBezTo>
                  <a:pt x="954" y="47"/>
                  <a:pt x="939" y="46"/>
                  <a:pt x="926" y="46"/>
                </a:cubicBezTo>
                <a:close/>
                <a:moveTo>
                  <a:pt x="683" y="48"/>
                </a:moveTo>
                <a:cubicBezTo>
                  <a:pt x="683" y="48"/>
                  <a:pt x="683" y="48"/>
                  <a:pt x="683" y="48"/>
                </a:cubicBezTo>
                <a:close/>
                <a:moveTo>
                  <a:pt x="985" y="52"/>
                </a:moveTo>
                <a:cubicBezTo>
                  <a:pt x="985" y="52"/>
                  <a:pt x="986" y="52"/>
                  <a:pt x="986" y="52"/>
                </a:cubicBezTo>
                <a:cubicBezTo>
                  <a:pt x="986" y="52"/>
                  <a:pt x="985" y="52"/>
                  <a:pt x="985" y="52"/>
                </a:cubicBezTo>
                <a:close/>
                <a:moveTo>
                  <a:pt x="687" y="40"/>
                </a:moveTo>
                <a:cubicBezTo>
                  <a:pt x="687" y="40"/>
                  <a:pt x="687" y="40"/>
                  <a:pt x="687" y="40"/>
                </a:cubicBezTo>
                <a:cubicBezTo>
                  <a:pt x="687" y="40"/>
                  <a:pt x="687" y="40"/>
                  <a:pt x="687" y="40"/>
                </a:cubicBezTo>
                <a:close/>
                <a:moveTo>
                  <a:pt x="687" y="41"/>
                </a:moveTo>
                <a:cubicBezTo>
                  <a:pt x="687" y="41"/>
                  <a:pt x="687" y="41"/>
                  <a:pt x="687" y="41"/>
                </a:cubicBezTo>
                <a:cubicBezTo>
                  <a:pt x="687" y="41"/>
                  <a:pt x="687" y="41"/>
                  <a:pt x="687" y="41"/>
                </a:cubicBezTo>
                <a:close/>
                <a:moveTo>
                  <a:pt x="689" y="38"/>
                </a:move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90" y="38"/>
                  <a:pt x="690" y="38"/>
                </a:cubicBezTo>
                <a:cubicBezTo>
                  <a:pt x="689" y="38"/>
                  <a:pt x="689" y="38"/>
                  <a:pt x="689" y="38"/>
                </a:cubicBezTo>
                <a:close/>
                <a:moveTo>
                  <a:pt x="689" y="45"/>
                </a:moveTo>
                <a:cubicBezTo>
                  <a:pt x="689" y="44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lose/>
                <a:moveTo>
                  <a:pt x="688" y="39"/>
                </a:moveTo>
                <a:cubicBezTo>
                  <a:pt x="688" y="39"/>
                  <a:pt x="687" y="38"/>
                  <a:pt x="687" y="39"/>
                </a:cubicBezTo>
                <a:cubicBezTo>
                  <a:pt x="687" y="39"/>
                  <a:pt x="688" y="39"/>
                  <a:pt x="688" y="39"/>
                </a:cubicBez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7" y="41"/>
                  <a:pt x="688" y="41"/>
                  <a:pt x="688" y="41"/>
                </a:cubicBezTo>
                <a:close/>
                <a:moveTo>
                  <a:pt x="699" y="40"/>
                </a:moveTo>
                <a:cubicBezTo>
                  <a:pt x="689" y="41"/>
                  <a:pt x="689" y="41"/>
                  <a:pt x="689" y="41"/>
                </a:cubicBezTo>
                <a:cubicBezTo>
                  <a:pt x="689" y="41"/>
                  <a:pt x="688" y="41"/>
                  <a:pt x="688" y="41"/>
                </a:cubicBezTo>
                <a:cubicBezTo>
                  <a:pt x="688" y="41"/>
                  <a:pt x="689" y="41"/>
                  <a:pt x="689" y="41"/>
                </a:cubicBezTo>
                <a:cubicBezTo>
                  <a:pt x="689" y="41"/>
                  <a:pt x="689" y="41"/>
                  <a:pt x="689" y="41"/>
                </a:cubicBezTo>
                <a:lnTo>
                  <a:pt x="699" y="40"/>
                </a:ln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AEA495C-DB0E-4DAA-B0D5-C9275358808C}"/>
              </a:ext>
            </a:extLst>
          </p:cNvPr>
          <p:cNvSpPr txBox="1"/>
          <p:nvPr/>
        </p:nvSpPr>
        <p:spPr>
          <a:xfrm>
            <a:off x="6576329" y="1922067"/>
            <a:ext cx="5341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Save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answers. Note that this survey will autosave every few seconds regardless.</a:t>
            </a:r>
            <a:endParaRPr kumimoji="0" lang="en-GB" sz="1600" b="0" i="1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A325027-61D2-4990-B293-ADBAC1DCAD68}"/>
              </a:ext>
            </a:extLst>
          </p:cNvPr>
          <p:cNvSpPr txBox="1"/>
          <p:nvPr/>
        </p:nvSpPr>
        <p:spPr>
          <a:xfrm>
            <a:off x="6185926" y="1936051"/>
            <a:ext cx="4972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4A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4A8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38B6BF5-2933-42B0-B7B4-A72677821B97}"/>
              </a:ext>
            </a:extLst>
          </p:cNvPr>
          <p:cNvSpPr txBox="1"/>
          <p:nvPr/>
        </p:nvSpPr>
        <p:spPr>
          <a:xfrm>
            <a:off x="6265578" y="5786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4A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4A8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Freeform 502">
            <a:extLst>
              <a:ext uri="{FF2B5EF4-FFF2-40B4-BE49-F238E27FC236}">
                <a16:creationId xmlns:a16="http://schemas.microsoft.com/office/drawing/2014/main" id="{A6BC3AB5-09E9-48E2-8614-D4F3B91319D8}"/>
              </a:ext>
            </a:extLst>
          </p:cNvPr>
          <p:cNvSpPr>
            <a:spLocks noEditPoints="1"/>
          </p:cNvSpPr>
          <p:nvPr/>
        </p:nvSpPr>
        <p:spPr bwMode="auto">
          <a:xfrm>
            <a:off x="5347031" y="129717"/>
            <a:ext cx="918547" cy="408063"/>
          </a:xfrm>
          <a:custGeom>
            <a:avLst/>
            <a:gdLst>
              <a:gd name="T0" fmla="*/ 685 w 1319"/>
              <a:gd name="T1" fmla="*/ 39 h 237"/>
              <a:gd name="T2" fmla="*/ 684 w 1319"/>
              <a:gd name="T3" fmla="*/ 48 h 237"/>
              <a:gd name="T4" fmla="*/ 686 w 1319"/>
              <a:gd name="T5" fmla="*/ 40 h 237"/>
              <a:gd name="T6" fmla="*/ 689 w 1319"/>
              <a:gd name="T7" fmla="*/ 38 h 237"/>
              <a:gd name="T8" fmla="*/ 1030 w 1319"/>
              <a:gd name="T9" fmla="*/ 43 h 237"/>
              <a:gd name="T10" fmla="*/ 1319 w 1319"/>
              <a:gd name="T11" fmla="*/ 126 h 237"/>
              <a:gd name="T12" fmla="*/ 1278 w 1319"/>
              <a:gd name="T13" fmla="*/ 85 h 237"/>
              <a:gd name="T14" fmla="*/ 1098 w 1319"/>
              <a:gd name="T15" fmla="*/ 53 h 237"/>
              <a:gd name="T16" fmla="*/ 927 w 1319"/>
              <a:gd name="T17" fmla="*/ 38 h 237"/>
              <a:gd name="T18" fmla="*/ 835 w 1319"/>
              <a:gd name="T19" fmla="*/ 36 h 237"/>
              <a:gd name="T20" fmla="*/ 809 w 1319"/>
              <a:gd name="T21" fmla="*/ 36 h 237"/>
              <a:gd name="T22" fmla="*/ 927 w 1319"/>
              <a:gd name="T23" fmla="*/ 39 h 237"/>
              <a:gd name="T24" fmla="*/ 906 w 1319"/>
              <a:gd name="T25" fmla="*/ 40 h 237"/>
              <a:gd name="T26" fmla="*/ 954 w 1319"/>
              <a:gd name="T27" fmla="*/ 43 h 237"/>
              <a:gd name="T28" fmla="*/ 718 w 1319"/>
              <a:gd name="T29" fmla="*/ 40 h 237"/>
              <a:gd name="T30" fmla="*/ 1084 w 1319"/>
              <a:gd name="T31" fmla="*/ 57 h 237"/>
              <a:gd name="T32" fmla="*/ 954 w 1319"/>
              <a:gd name="T33" fmla="*/ 48 h 237"/>
              <a:gd name="T34" fmla="*/ 688 w 1319"/>
              <a:gd name="T35" fmla="*/ 45 h 237"/>
              <a:gd name="T36" fmla="*/ 692 w 1319"/>
              <a:gd name="T37" fmla="*/ 45 h 237"/>
              <a:gd name="T38" fmla="*/ 941 w 1319"/>
              <a:gd name="T39" fmla="*/ 49 h 237"/>
              <a:gd name="T40" fmla="*/ 1142 w 1319"/>
              <a:gd name="T41" fmla="*/ 69 h 237"/>
              <a:gd name="T42" fmla="*/ 1291 w 1319"/>
              <a:gd name="T43" fmla="*/ 105 h 237"/>
              <a:gd name="T44" fmla="*/ 1300 w 1319"/>
              <a:gd name="T45" fmla="*/ 134 h 237"/>
              <a:gd name="T46" fmla="*/ 1171 w 1319"/>
              <a:gd name="T47" fmla="*/ 185 h 237"/>
              <a:gd name="T48" fmla="*/ 765 w 1319"/>
              <a:gd name="T49" fmla="*/ 221 h 237"/>
              <a:gd name="T50" fmla="*/ 244 w 1319"/>
              <a:gd name="T51" fmla="*/ 206 h 237"/>
              <a:gd name="T52" fmla="*/ 14 w 1319"/>
              <a:gd name="T53" fmla="*/ 149 h 237"/>
              <a:gd name="T54" fmla="*/ 350 w 1319"/>
              <a:gd name="T55" fmla="*/ 42 h 237"/>
              <a:gd name="T56" fmla="*/ 774 w 1319"/>
              <a:gd name="T57" fmla="*/ 16 h 237"/>
              <a:gd name="T58" fmla="*/ 1123 w 1319"/>
              <a:gd name="T59" fmla="*/ 36 h 237"/>
              <a:gd name="T60" fmla="*/ 1130 w 1319"/>
              <a:gd name="T61" fmla="*/ 38 h 237"/>
              <a:gd name="T62" fmla="*/ 1137 w 1319"/>
              <a:gd name="T63" fmla="*/ 38 h 237"/>
              <a:gd name="T64" fmla="*/ 1144 w 1319"/>
              <a:gd name="T65" fmla="*/ 33 h 237"/>
              <a:gd name="T66" fmla="*/ 1143 w 1319"/>
              <a:gd name="T67" fmla="*/ 25 h 237"/>
              <a:gd name="T68" fmla="*/ 1137 w 1319"/>
              <a:gd name="T69" fmla="*/ 20 h 237"/>
              <a:gd name="T70" fmla="*/ 1131 w 1319"/>
              <a:gd name="T71" fmla="*/ 19 h 237"/>
              <a:gd name="T72" fmla="*/ 1122 w 1319"/>
              <a:gd name="T73" fmla="*/ 19 h 237"/>
              <a:gd name="T74" fmla="*/ 920 w 1319"/>
              <a:gd name="T75" fmla="*/ 2 h 237"/>
              <a:gd name="T76" fmla="*/ 750 w 1319"/>
              <a:gd name="T77" fmla="*/ 1 h 237"/>
              <a:gd name="T78" fmla="*/ 385 w 1319"/>
              <a:gd name="T79" fmla="*/ 23 h 237"/>
              <a:gd name="T80" fmla="*/ 65 w 1319"/>
              <a:gd name="T81" fmla="*/ 94 h 237"/>
              <a:gd name="T82" fmla="*/ 7 w 1319"/>
              <a:gd name="T83" fmla="*/ 168 h 237"/>
              <a:gd name="T84" fmla="*/ 158 w 1319"/>
              <a:gd name="T85" fmla="*/ 212 h 237"/>
              <a:gd name="T86" fmla="*/ 992 w 1319"/>
              <a:gd name="T87" fmla="*/ 223 h 237"/>
              <a:gd name="T88" fmla="*/ 1284 w 1319"/>
              <a:gd name="T89" fmla="*/ 161 h 237"/>
              <a:gd name="T90" fmla="*/ 1319 w 1319"/>
              <a:gd name="T91" fmla="*/ 126 h 237"/>
              <a:gd name="T92" fmla="*/ 985 w 1319"/>
              <a:gd name="T93" fmla="*/ 52 h 237"/>
              <a:gd name="T94" fmla="*/ 688 w 1319"/>
              <a:gd name="T95" fmla="*/ 44 h 237"/>
              <a:gd name="T96" fmla="*/ 1041 w 1319"/>
              <a:gd name="T97" fmla="*/ 46 h 237"/>
              <a:gd name="T98" fmla="*/ 688 w 1319"/>
              <a:gd name="T99" fmla="*/ 45 h 237"/>
              <a:gd name="T100" fmla="*/ 1270 w 1319"/>
              <a:gd name="T101" fmla="*/ 96 h 237"/>
              <a:gd name="T102" fmla="*/ 688 w 1319"/>
              <a:gd name="T103" fmla="*/ 46 h 237"/>
              <a:gd name="T104" fmla="*/ 769 w 1319"/>
              <a:gd name="T105" fmla="*/ 37 h 237"/>
              <a:gd name="T106" fmla="*/ 926 w 1319"/>
              <a:gd name="T107" fmla="*/ 46 h 237"/>
              <a:gd name="T108" fmla="*/ 986 w 1319"/>
              <a:gd name="T109" fmla="*/ 52 h 237"/>
              <a:gd name="T110" fmla="*/ 687 w 1319"/>
              <a:gd name="T111" fmla="*/ 41 h 237"/>
              <a:gd name="T112" fmla="*/ 689 w 1319"/>
              <a:gd name="T113" fmla="*/ 38 h 237"/>
              <a:gd name="T114" fmla="*/ 689 w 1319"/>
              <a:gd name="T115" fmla="*/ 45 h 237"/>
              <a:gd name="T116" fmla="*/ 688 w 1319"/>
              <a:gd name="T117" fmla="*/ 41 h 237"/>
              <a:gd name="T118" fmla="*/ 689 w 1319"/>
              <a:gd name="T119" fmla="*/ 41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319" h="237">
                <a:moveTo>
                  <a:pt x="686" y="40"/>
                </a:move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5" y="40"/>
                  <a:pt x="684" y="40"/>
                </a:cubicBezTo>
                <a:cubicBezTo>
                  <a:pt x="684" y="40"/>
                  <a:pt x="684" y="40"/>
                  <a:pt x="684" y="40"/>
                </a:cubicBezTo>
                <a:cubicBezTo>
                  <a:pt x="684" y="40"/>
                  <a:pt x="684" y="40"/>
                  <a:pt x="683" y="40"/>
                </a:cubicBezTo>
                <a:cubicBezTo>
                  <a:pt x="684" y="39"/>
                  <a:pt x="685" y="40"/>
                  <a:pt x="685" y="39"/>
                </a:cubicBezTo>
                <a:cubicBezTo>
                  <a:pt x="685" y="39"/>
                  <a:pt x="685" y="39"/>
                  <a:pt x="685" y="39"/>
                </a:cubicBezTo>
                <a:cubicBezTo>
                  <a:pt x="686" y="39"/>
                  <a:pt x="687" y="39"/>
                  <a:pt x="688" y="39"/>
                </a:cubicBezTo>
                <a:cubicBezTo>
                  <a:pt x="687" y="40"/>
                  <a:pt x="686" y="39"/>
                  <a:pt x="686" y="40"/>
                </a:cubicBezTo>
                <a:close/>
                <a:moveTo>
                  <a:pt x="684" y="48"/>
                </a:moveTo>
                <a:cubicBezTo>
                  <a:pt x="685" y="48"/>
                  <a:pt x="685" y="48"/>
                  <a:pt x="685" y="48"/>
                </a:cubicBezTo>
                <a:cubicBezTo>
                  <a:pt x="685" y="48"/>
                  <a:pt x="684" y="48"/>
                  <a:pt x="684" y="4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ubicBezTo>
                  <a:pt x="685" y="46"/>
                  <a:pt x="685" y="46"/>
                  <a:pt x="685" y="46"/>
                </a:cubicBezTo>
                <a:close/>
                <a:moveTo>
                  <a:pt x="686" y="40"/>
                </a:moveTo>
                <a:cubicBezTo>
                  <a:pt x="686" y="40"/>
                  <a:pt x="687" y="40"/>
                  <a:pt x="687" y="40"/>
                </a:cubicBez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6" y="40"/>
                  <a:pt x="686" y="40"/>
                </a:cubicBezTo>
                <a:close/>
                <a:moveTo>
                  <a:pt x="686" y="43"/>
                </a:moveTo>
                <a:cubicBezTo>
                  <a:pt x="686" y="44"/>
                  <a:pt x="686" y="43"/>
                  <a:pt x="686" y="43"/>
                </a:cubicBezTo>
                <a:close/>
                <a:moveTo>
                  <a:pt x="689" y="38"/>
                </a:moveTo>
                <a:cubicBezTo>
                  <a:pt x="688" y="38"/>
                  <a:pt x="688" y="38"/>
                  <a:pt x="688" y="39"/>
                </a:cubicBezTo>
                <a:cubicBezTo>
                  <a:pt x="688" y="39"/>
                  <a:pt x="689" y="39"/>
                  <a:pt x="689" y="3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lose/>
                <a:moveTo>
                  <a:pt x="685" y="45"/>
                </a:moveTo>
                <a:cubicBezTo>
                  <a:pt x="685" y="45"/>
                  <a:pt x="685" y="45"/>
                  <a:pt x="685" y="45"/>
                </a:cubicBezTo>
                <a:cubicBezTo>
                  <a:pt x="685" y="45"/>
                  <a:pt x="685" y="45"/>
                  <a:pt x="685" y="45"/>
                </a:cubicBezTo>
                <a:close/>
                <a:moveTo>
                  <a:pt x="1030" y="43"/>
                </a:moveTo>
                <a:cubicBezTo>
                  <a:pt x="1023" y="42"/>
                  <a:pt x="1012" y="41"/>
                  <a:pt x="1009" y="41"/>
                </a:cubicBezTo>
                <a:cubicBezTo>
                  <a:pt x="1019" y="42"/>
                  <a:pt x="1026" y="43"/>
                  <a:pt x="1030" y="43"/>
                </a:cubicBezTo>
                <a:close/>
                <a:moveTo>
                  <a:pt x="1122" y="54"/>
                </a:moveTo>
                <a:cubicBezTo>
                  <a:pt x="1109" y="53"/>
                  <a:pt x="1109" y="53"/>
                  <a:pt x="1109" y="53"/>
                </a:cubicBezTo>
                <a:cubicBezTo>
                  <a:pt x="1108" y="53"/>
                  <a:pt x="1118" y="54"/>
                  <a:pt x="1122" y="54"/>
                </a:cubicBezTo>
                <a:close/>
                <a:moveTo>
                  <a:pt x="1319" y="126"/>
                </a:moveTo>
                <a:cubicBezTo>
                  <a:pt x="1319" y="125"/>
                  <a:pt x="1319" y="125"/>
                  <a:pt x="1319" y="125"/>
                </a:cubicBezTo>
                <a:cubicBezTo>
                  <a:pt x="1319" y="124"/>
                  <a:pt x="1319" y="124"/>
                  <a:pt x="1319" y="124"/>
                </a:cubicBezTo>
                <a:cubicBezTo>
                  <a:pt x="1319" y="118"/>
                  <a:pt x="1316" y="112"/>
                  <a:pt x="1313" y="108"/>
                </a:cubicBezTo>
                <a:cubicBezTo>
                  <a:pt x="1309" y="103"/>
                  <a:pt x="1305" y="100"/>
                  <a:pt x="1301" y="97"/>
                </a:cubicBezTo>
                <a:cubicBezTo>
                  <a:pt x="1293" y="91"/>
                  <a:pt x="1285" y="88"/>
                  <a:pt x="1279" y="86"/>
                </a:cubicBezTo>
                <a:cubicBezTo>
                  <a:pt x="1280" y="86"/>
                  <a:pt x="1280" y="86"/>
                  <a:pt x="1278" y="85"/>
                </a:cubicBezTo>
                <a:cubicBezTo>
                  <a:pt x="1272" y="83"/>
                  <a:pt x="1269" y="82"/>
                  <a:pt x="1262" y="80"/>
                </a:cubicBezTo>
                <a:cubicBezTo>
                  <a:pt x="1239" y="73"/>
                  <a:pt x="1219" y="70"/>
                  <a:pt x="1199" y="67"/>
                </a:cubicBezTo>
                <a:cubicBezTo>
                  <a:pt x="1180" y="64"/>
                  <a:pt x="1162" y="61"/>
                  <a:pt x="1142" y="58"/>
                </a:cubicBezTo>
                <a:cubicBezTo>
                  <a:pt x="1137" y="58"/>
                  <a:pt x="1123" y="55"/>
                  <a:pt x="1119" y="55"/>
                </a:cubicBezTo>
                <a:cubicBezTo>
                  <a:pt x="1126" y="56"/>
                  <a:pt x="1135" y="57"/>
                  <a:pt x="1134" y="57"/>
                </a:cubicBezTo>
                <a:cubicBezTo>
                  <a:pt x="1122" y="56"/>
                  <a:pt x="1106" y="54"/>
                  <a:pt x="1098" y="53"/>
                </a:cubicBezTo>
                <a:cubicBezTo>
                  <a:pt x="1083" y="51"/>
                  <a:pt x="1076" y="50"/>
                  <a:pt x="1062" y="49"/>
                </a:cubicBezTo>
                <a:cubicBezTo>
                  <a:pt x="1059" y="48"/>
                  <a:pt x="1065" y="49"/>
                  <a:pt x="1058" y="48"/>
                </a:cubicBezTo>
                <a:cubicBezTo>
                  <a:pt x="1037" y="46"/>
                  <a:pt x="1027" y="45"/>
                  <a:pt x="1008" y="43"/>
                </a:cubicBezTo>
                <a:cubicBezTo>
                  <a:pt x="1003" y="43"/>
                  <a:pt x="980" y="41"/>
                  <a:pt x="974" y="41"/>
                </a:cubicBezTo>
                <a:cubicBezTo>
                  <a:pt x="968" y="40"/>
                  <a:pt x="980" y="41"/>
                  <a:pt x="975" y="41"/>
                </a:cubicBezTo>
                <a:cubicBezTo>
                  <a:pt x="927" y="38"/>
                  <a:pt x="927" y="38"/>
                  <a:pt x="927" y="38"/>
                </a:cubicBezTo>
                <a:cubicBezTo>
                  <a:pt x="923" y="38"/>
                  <a:pt x="920" y="38"/>
                  <a:pt x="914" y="38"/>
                </a:cubicBezTo>
                <a:cubicBezTo>
                  <a:pt x="909" y="37"/>
                  <a:pt x="915" y="37"/>
                  <a:pt x="908" y="37"/>
                </a:cubicBezTo>
                <a:cubicBezTo>
                  <a:pt x="902" y="37"/>
                  <a:pt x="913" y="38"/>
                  <a:pt x="912" y="38"/>
                </a:cubicBezTo>
                <a:cubicBezTo>
                  <a:pt x="903" y="37"/>
                  <a:pt x="905" y="38"/>
                  <a:pt x="900" y="38"/>
                </a:cubicBezTo>
                <a:cubicBezTo>
                  <a:pt x="888" y="37"/>
                  <a:pt x="880" y="37"/>
                  <a:pt x="869" y="37"/>
                </a:cubicBezTo>
                <a:cubicBezTo>
                  <a:pt x="835" y="36"/>
                  <a:pt x="835" y="36"/>
                  <a:pt x="835" y="36"/>
                </a:cubicBezTo>
                <a:cubicBezTo>
                  <a:pt x="811" y="36"/>
                  <a:pt x="811" y="36"/>
                  <a:pt x="811" y="36"/>
                </a:cubicBezTo>
                <a:cubicBezTo>
                  <a:pt x="786" y="36"/>
                  <a:pt x="786" y="36"/>
                  <a:pt x="786" y="36"/>
                </a:cubicBezTo>
                <a:cubicBezTo>
                  <a:pt x="781" y="36"/>
                  <a:pt x="790" y="36"/>
                  <a:pt x="782" y="36"/>
                </a:cubicBezTo>
                <a:cubicBezTo>
                  <a:pt x="749" y="36"/>
                  <a:pt x="716" y="37"/>
                  <a:pt x="692" y="38"/>
                </a:cubicBezTo>
                <a:cubicBezTo>
                  <a:pt x="729" y="36"/>
                  <a:pt x="757" y="36"/>
                  <a:pt x="790" y="36"/>
                </a:cubicBezTo>
                <a:cubicBezTo>
                  <a:pt x="795" y="36"/>
                  <a:pt x="804" y="36"/>
                  <a:pt x="809" y="36"/>
                </a:cubicBezTo>
                <a:cubicBezTo>
                  <a:pt x="811" y="36"/>
                  <a:pt x="804" y="36"/>
                  <a:pt x="811" y="36"/>
                </a:cubicBezTo>
                <a:cubicBezTo>
                  <a:pt x="818" y="36"/>
                  <a:pt x="818" y="36"/>
                  <a:pt x="818" y="36"/>
                </a:cubicBezTo>
                <a:cubicBezTo>
                  <a:pt x="814" y="36"/>
                  <a:pt x="821" y="36"/>
                  <a:pt x="823" y="37"/>
                </a:cubicBezTo>
                <a:cubicBezTo>
                  <a:pt x="851" y="37"/>
                  <a:pt x="873" y="37"/>
                  <a:pt x="898" y="38"/>
                </a:cubicBezTo>
                <a:cubicBezTo>
                  <a:pt x="902" y="38"/>
                  <a:pt x="894" y="38"/>
                  <a:pt x="900" y="38"/>
                </a:cubicBezTo>
                <a:cubicBezTo>
                  <a:pt x="927" y="39"/>
                  <a:pt x="927" y="39"/>
                  <a:pt x="927" y="39"/>
                </a:cubicBezTo>
                <a:cubicBezTo>
                  <a:pt x="930" y="40"/>
                  <a:pt x="937" y="40"/>
                  <a:pt x="933" y="40"/>
                </a:cubicBezTo>
                <a:cubicBezTo>
                  <a:pt x="901" y="38"/>
                  <a:pt x="856" y="37"/>
                  <a:pt x="817" y="37"/>
                </a:cubicBezTo>
                <a:cubicBezTo>
                  <a:pt x="806" y="37"/>
                  <a:pt x="793" y="37"/>
                  <a:pt x="787" y="37"/>
                </a:cubicBezTo>
                <a:cubicBezTo>
                  <a:pt x="804" y="37"/>
                  <a:pt x="818" y="37"/>
                  <a:pt x="833" y="38"/>
                </a:cubicBezTo>
                <a:cubicBezTo>
                  <a:pt x="853" y="38"/>
                  <a:pt x="874" y="38"/>
                  <a:pt x="893" y="39"/>
                </a:cubicBezTo>
                <a:cubicBezTo>
                  <a:pt x="906" y="40"/>
                  <a:pt x="906" y="40"/>
                  <a:pt x="906" y="40"/>
                </a:cubicBezTo>
                <a:cubicBezTo>
                  <a:pt x="920" y="40"/>
                  <a:pt x="920" y="40"/>
                  <a:pt x="920" y="40"/>
                </a:cubicBezTo>
                <a:cubicBezTo>
                  <a:pt x="929" y="41"/>
                  <a:pt x="929" y="41"/>
                  <a:pt x="929" y="41"/>
                </a:cubicBezTo>
                <a:cubicBezTo>
                  <a:pt x="937" y="41"/>
                  <a:pt x="944" y="41"/>
                  <a:pt x="953" y="42"/>
                </a:cubicBezTo>
                <a:cubicBezTo>
                  <a:pt x="968" y="43"/>
                  <a:pt x="983" y="44"/>
                  <a:pt x="999" y="46"/>
                </a:cubicBezTo>
                <a:cubicBezTo>
                  <a:pt x="1002" y="46"/>
                  <a:pt x="1001" y="46"/>
                  <a:pt x="997" y="46"/>
                </a:cubicBezTo>
                <a:cubicBezTo>
                  <a:pt x="977" y="44"/>
                  <a:pt x="974" y="44"/>
                  <a:pt x="954" y="43"/>
                </a:cubicBezTo>
                <a:cubicBezTo>
                  <a:pt x="956" y="43"/>
                  <a:pt x="958" y="43"/>
                  <a:pt x="957" y="43"/>
                </a:cubicBezTo>
                <a:cubicBezTo>
                  <a:pt x="951" y="43"/>
                  <a:pt x="949" y="42"/>
                  <a:pt x="945" y="42"/>
                </a:cubicBezTo>
                <a:cubicBezTo>
                  <a:pt x="960" y="43"/>
                  <a:pt x="958" y="43"/>
                  <a:pt x="953" y="43"/>
                </a:cubicBezTo>
                <a:cubicBezTo>
                  <a:pt x="916" y="41"/>
                  <a:pt x="870" y="39"/>
                  <a:pt x="840" y="39"/>
                </a:cubicBezTo>
                <a:cubicBezTo>
                  <a:pt x="836" y="39"/>
                  <a:pt x="834" y="39"/>
                  <a:pt x="829" y="39"/>
                </a:cubicBezTo>
                <a:cubicBezTo>
                  <a:pt x="794" y="38"/>
                  <a:pt x="755" y="38"/>
                  <a:pt x="718" y="40"/>
                </a:cubicBezTo>
                <a:cubicBezTo>
                  <a:pt x="761" y="39"/>
                  <a:pt x="805" y="38"/>
                  <a:pt x="854" y="39"/>
                </a:cubicBezTo>
                <a:cubicBezTo>
                  <a:pt x="856" y="39"/>
                  <a:pt x="854" y="39"/>
                  <a:pt x="859" y="40"/>
                </a:cubicBezTo>
                <a:cubicBezTo>
                  <a:pt x="880" y="40"/>
                  <a:pt x="904" y="41"/>
                  <a:pt x="920" y="42"/>
                </a:cubicBezTo>
                <a:cubicBezTo>
                  <a:pt x="941" y="44"/>
                  <a:pt x="941" y="44"/>
                  <a:pt x="941" y="44"/>
                </a:cubicBezTo>
                <a:cubicBezTo>
                  <a:pt x="993" y="47"/>
                  <a:pt x="1030" y="51"/>
                  <a:pt x="1079" y="57"/>
                </a:cubicBezTo>
                <a:cubicBezTo>
                  <a:pt x="1079" y="57"/>
                  <a:pt x="1082" y="57"/>
                  <a:pt x="1084" y="57"/>
                </a:cubicBezTo>
                <a:cubicBezTo>
                  <a:pt x="1073" y="57"/>
                  <a:pt x="1073" y="57"/>
                  <a:pt x="1073" y="57"/>
                </a:cubicBezTo>
                <a:cubicBezTo>
                  <a:pt x="1049" y="54"/>
                  <a:pt x="1049" y="54"/>
                  <a:pt x="1049" y="54"/>
                </a:cubicBezTo>
                <a:cubicBezTo>
                  <a:pt x="1008" y="50"/>
                  <a:pt x="950" y="45"/>
                  <a:pt x="898" y="43"/>
                </a:cubicBezTo>
                <a:cubicBezTo>
                  <a:pt x="892" y="43"/>
                  <a:pt x="897" y="43"/>
                  <a:pt x="901" y="44"/>
                </a:cubicBezTo>
                <a:cubicBezTo>
                  <a:pt x="926" y="45"/>
                  <a:pt x="948" y="46"/>
                  <a:pt x="975" y="48"/>
                </a:cubicBezTo>
                <a:cubicBezTo>
                  <a:pt x="984" y="50"/>
                  <a:pt x="974" y="49"/>
                  <a:pt x="954" y="48"/>
                </a:cubicBezTo>
                <a:cubicBezTo>
                  <a:pt x="937" y="47"/>
                  <a:pt x="914" y="45"/>
                  <a:pt x="893" y="45"/>
                </a:cubicBezTo>
                <a:cubicBezTo>
                  <a:pt x="871" y="44"/>
                  <a:pt x="851" y="43"/>
                  <a:pt x="841" y="43"/>
                </a:cubicBezTo>
                <a:cubicBezTo>
                  <a:pt x="791" y="42"/>
                  <a:pt x="742" y="43"/>
                  <a:pt x="693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8" y="45"/>
                  <a:pt x="688" y="45"/>
                  <a:pt x="688" y="45"/>
                </a:cubicBezTo>
                <a:cubicBezTo>
                  <a:pt x="686" y="45"/>
                  <a:pt x="686" y="45"/>
                  <a:pt x="686" y="45"/>
                </a:cubicBezTo>
                <a:cubicBezTo>
                  <a:pt x="686" y="45"/>
                  <a:pt x="687" y="45"/>
                  <a:pt x="688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92" y="45"/>
                  <a:pt x="692" y="45"/>
                  <a:pt x="692" y="45"/>
                </a:cubicBezTo>
                <a:cubicBezTo>
                  <a:pt x="701" y="45"/>
                  <a:pt x="701" y="45"/>
                  <a:pt x="701" y="45"/>
                </a:cubicBezTo>
                <a:cubicBezTo>
                  <a:pt x="701" y="45"/>
                  <a:pt x="703" y="44"/>
                  <a:pt x="707" y="44"/>
                </a:cubicBezTo>
                <a:cubicBezTo>
                  <a:pt x="756" y="43"/>
                  <a:pt x="811" y="43"/>
                  <a:pt x="855" y="43"/>
                </a:cubicBezTo>
                <a:cubicBezTo>
                  <a:pt x="873" y="44"/>
                  <a:pt x="908" y="45"/>
                  <a:pt x="926" y="47"/>
                </a:cubicBezTo>
                <a:cubicBezTo>
                  <a:pt x="922" y="47"/>
                  <a:pt x="907" y="46"/>
                  <a:pt x="888" y="46"/>
                </a:cubicBezTo>
                <a:cubicBezTo>
                  <a:pt x="907" y="46"/>
                  <a:pt x="925" y="48"/>
                  <a:pt x="941" y="49"/>
                </a:cubicBezTo>
                <a:cubicBezTo>
                  <a:pt x="955" y="49"/>
                  <a:pt x="978" y="51"/>
                  <a:pt x="985" y="52"/>
                </a:cubicBezTo>
                <a:cubicBezTo>
                  <a:pt x="986" y="52"/>
                  <a:pt x="984" y="52"/>
                  <a:pt x="985" y="52"/>
                </a:cubicBezTo>
                <a:cubicBezTo>
                  <a:pt x="986" y="52"/>
                  <a:pt x="996" y="53"/>
                  <a:pt x="997" y="53"/>
                </a:cubicBezTo>
                <a:cubicBezTo>
                  <a:pt x="1004" y="53"/>
                  <a:pt x="1003" y="53"/>
                  <a:pt x="1011" y="54"/>
                </a:cubicBezTo>
                <a:cubicBezTo>
                  <a:pt x="1022" y="55"/>
                  <a:pt x="1022" y="55"/>
                  <a:pt x="1029" y="56"/>
                </a:cubicBezTo>
                <a:cubicBezTo>
                  <a:pt x="1067" y="59"/>
                  <a:pt x="1104" y="64"/>
                  <a:pt x="1142" y="69"/>
                </a:cubicBezTo>
                <a:cubicBezTo>
                  <a:pt x="1154" y="71"/>
                  <a:pt x="1154" y="71"/>
                  <a:pt x="1154" y="71"/>
                </a:cubicBezTo>
                <a:cubicBezTo>
                  <a:pt x="1158" y="72"/>
                  <a:pt x="1155" y="72"/>
                  <a:pt x="1159" y="72"/>
                </a:cubicBezTo>
                <a:cubicBezTo>
                  <a:pt x="1162" y="73"/>
                  <a:pt x="1161" y="72"/>
                  <a:pt x="1165" y="73"/>
                </a:cubicBezTo>
                <a:cubicBezTo>
                  <a:pt x="1179" y="75"/>
                  <a:pt x="1196" y="78"/>
                  <a:pt x="1211" y="81"/>
                </a:cubicBezTo>
                <a:cubicBezTo>
                  <a:pt x="1229" y="84"/>
                  <a:pt x="1249" y="88"/>
                  <a:pt x="1267" y="94"/>
                </a:cubicBezTo>
                <a:cubicBezTo>
                  <a:pt x="1275" y="97"/>
                  <a:pt x="1284" y="101"/>
                  <a:pt x="1291" y="105"/>
                </a:cubicBezTo>
                <a:cubicBezTo>
                  <a:pt x="1298" y="109"/>
                  <a:pt x="1303" y="114"/>
                  <a:pt x="1305" y="119"/>
                </a:cubicBezTo>
                <a:cubicBezTo>
                  <a:pt x="1306" y="122"/>
                  <a:pt x="1306" y="121"/>
                  <a:pt x="1306" y="121"/>
                </a:cubicBezTo>
                <a:cubicBezTo>
                  <a:pt x="1306" y="121"/>
                  <a:pt x="1306" y="121"/>
                  <a:pt x="1307" y="124"/>
                </a:cubicBezTo>
                <a:cubicBezTo>
                  <a:pt x="1307" y="125"/>
                  <a:pt x="1307" y="126"/>
                  <a:pt x="1307" y="126"/>
                </a:cubicBezTo>
                <a:cubicBezTo>
                  <a:pt x="1307" y="127"/>
                  <a:pt x="1306" y="127"/>
                  <a:pt x="1306" y="128"/>
                </a:cubicBezTo>
                <a:cubicBezTo>
                  <a:pt x="1304" y="130"/>
                  <a:pt x="1302" y="132"/>
                  <a:pt x="1300" y="134"/>
                </a:cubicBezTo>
                <a:cubicBezTo>
                  <a:pt x="1296" y="138"/>
                  <a:pt x="1291" y="142"/>
                  <a:pt x="1285" y="145"/>
                </a:cubicBezTo>
                <a:cubicBezTo>
                  <a:pt x="1274" y="152"/>
                  <a:pt x="1262" y="158"/>
                  <a:pt x="1250" y="163"/>
                </a:cubicBezTo>
                <a:cubicBezTo>
                  <a:pt x="1247" y="164"/>
                  <a:pt x="1244" y="165"/>
                  <a:pt x="1241" y="166"/>
                </a:cubicBezTo>
                <a:cubicBezTo>
                  <a:pt x="1231" y="169"/>
                  <a:pt x="1231" y="169"/>
                  <a:pt x="1231" y="169"/>
                </a:cubicBezTo>
                <a:cubicBezTo>
                  <a:pt x="1224" y="171"/>
                  <a:pt x="1218" y="173"/>
                  <a:pt x="1211" y="175"/>
                </a:cubicBezTo>
                <a:cubicBezTo>
                  <a:pt x="1198" y="178"/>
                  <a:pt x="1184" y="182"/>
                  <a:pt x="1171" y="185"/>
                </a:cubicBezTo>
                <a:cubicBezTo>
                  <a:pt x="1167" y="186"/>
                  <a:pt x="1170" y="185"/>
                  <a:pt x="1164" y="186"/>
                </a:cubicBezTo>
                <a:cubicBezTo>
                  <a:pt x="1156" y="188"/>
                  <a:pt x="1158" y="188"/>
                  <a:pt x="1152" y="189"/>
                </a:cubicBezTo>
                <a:cubicBezTo>
                  <a:pt x="1147" y="190"/>
                  <a:pt x="1144" y="191"/>
                  <a:pt x="1141" y="191"/>
                </a:cubicBezTo>
                <a:cubicBezTo>
                  <a:pt x="1110" y="197"/>
                  <a:pt x="1078" y="201"/>
                  <a:pt x="1045" y="205"/>
                </a:cubicBezTo>
                <a:cubicBezTo>
                  <a:pt x="1013" y="208"/>
                  <a:pt x="980" y="210"/>
                  <a:pt x="947" y="213"/>
                </a:cubicBezTo>
                <a:cubicBezTo>
                  <a:pt x="885" y="217"/>
                  <a:pt x="823" y="220"/>
                  <a:pt x="765" y="221"/>
                </a:cubicBezTo>
                <a:cubicBezTo>
                  <a:pt x="719" y="222"/>
                  <a:pt x="675" y="223"/>
                  <a:pt x="633" y="222"/>
                </a:cubicBezTo>
                <a:cubicBezTo>
                  <a:pt x="578" y="222"/>
                  <a:pt x="530" y="221"/>
                  <a:pt x="478" y="219"/>
                </a:cubicBezTo>
                <a:cubicBezTo>
                  <a:pt x="441" y="218"/>
                  <a:pt x="400" y="216"/>
                  <a:pt x="368" y="214"/>
                </a:cubicBezTo>
                <a:cubicBezTo>
                  <a:pt x="350" y="214"/>
                  <a:pt x="350" y="214"/>
                  <a:pt x="350" y="214"/>
                </a:cubicBezTo>
                <a:cubicBezTo>
                  <a:pt x="321" y="212"/>
                  <a:pt x="321" y="212"/>
                  <a:pt x="321" y="212"/>
                </a:cubicBezTo>
                <a:cubicBezTo>
                  <a:pt x="296" y="210"/>
                  <a:pt x="270" y="209"/>
                  <a:pt x="244" y="206"/>
                </a:cubicBezTo>
                <a:cubicBezTo>
                  <a:pt x="215" y="204"/>
                  <a:pt x="188" y="201"/>
                  <a:pt x="160" y="198"/>
                </a:cubicBezTo>
                <a:cubicBezTo>
                  <a:pt x="144" y="196"/>
                  <a:pt x="129" y="194"/>
                  <a:pt x="114" y="191"/>
                </a:cubicBezTo>
                <a:cubicBezTo>
                  <a:pt x="103" y="189"/>
                  <a:pt x="93" y="187"/>
                  <a:pt x="82" y="185"/>
                </a:cubicBezTo>
                <a:cubicBezTo>
                  <a:pt x="68" y="182"/>
                  <a:pt x="53" y="178"/>
                  <a:pt x="40" y="172"/>
                </a:cubicBezTo>
                <a:cubicBezTo>
                  <a:pt x="33" y="170"/>
                  <a:pt x="26" y="166"/>
                  <a:pt x="22" y="163"/>
                </a:cubicBezTo>
                <a:cubicBezTo>
                  <a:pt x="17" y="159"/>
                  <a:pt x="14" y="154"/>
                  <a:pt x="14" y="149"/>
                </a:cubicBezTo>
                <a:cubicBezTo>
                  <a:pt x="14" y="144"/>
                  <a:pt x="19" y="137"/>
                  <a:pt x="26" y="131"/>
                </a:cubicBezTo>
                <a:cubicBezTo>
                  <a:pt x="33" y="126"/>
                  <a:pt x="41" y="121"/>
                  <a:pt x="50" y="117"/>
                </a:cubicBezTo>
                <a:cubicBezTo>
                  <a:pt x="67" y="108"/>
                  <a:pt x="85" y="101"/>
                  <a:pt x="103" y="95"/>
                </a:cubicBezTo>
                <a:cubicBezTo>
                  <a:pt x="144" y="82"/>
                  <a:pt x="195" y="70"/>
                  <a:pt x="235" y="61"/>
                </a:cubicBezTo>
                <a:cubicBezTo>
                  <a:pt x="268" y="55"/>
                  <a:pt x="302" y="49"/>
                  <a:pt x="340" y="44"/>
                </a:cubicBezTo>
                <a:cubicBezTo>
                  <a:pt x="350" y="42"/>
                  <a:pt x="350" y="42"/>
                  <a:pt x="350" y="42"/>
                </a:cubicBezTo>
                <a:cubicBezTo>
                  <a:pt x="407" y="35"/>
                  <a:pt x="471" y="28"/>
                  <a:pt x="517" y="25"/>
                </a:cubicBezTo>
                <a:cubicBezTo>
                  <a:pt x="534" y="24"/>
                  <a:pt x="549" y="23"/>
                  <a:pt x="565" y="22"/>
                </a:cubicBezTo>
                <a:cubicBezTo>
                  <a:pt x="583" y="21"/>
                  <a:pt x="599" y="20"/>
                  <a:pt x="616" y="19"/>
                </a:cubicBezTo>
                <a:cubicBezTo>
                  <a:pt x="632" y="19"/>
                  <a:pt x="632" y="19"/>
                  <a:pt x="632" y="19"/>
                </a:cubicBezTo>
                <a:cubicBezTo>
                  <a:pt x="649" y="18"/>
                  <a:pt x="666" y="17"/>
                  <a:pt x="684" y="17"/>
                </a:cubicBezTo>
                <a:cubicBezTo>
                  <a:pt x="712" y="16"/>
                  <a:pt x="742" y="16"/>
                  <a:pt x="774" y="16"/>
                </a:cubicBezTo>
                <a:cubicBezTo>
                  <a:pt x="799" y="16"/>
                  <a:pt x="836" y="16"/>
                  <a:pt x="864" y="16"/>
                </a:cubicBezTo>
                <a:cubicBezTo>
                  <a:pt x="912" y="18"/>
                  <a:pt x="961" y="19"/>
                  <a:pt x="1010" y="23"/>
                </a:cubicBezTo>
                <a:cubicBezTo>
                  <a:pt x="1026" y="24"/>
                  <a:pt x="1041" y="26"/>
                  <a:pt x="1058" y="27"/>
                </a:cubicBezTo>
                <a:cubicBezTo>
                  <a:pt x="1075" y="29"/>
                  <a:pt x="1096" y="31"/>
                  <a:pt x="1117" y="35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4" y="36"/>
                  <a:pt x="1124" y="36"/>
                  <a:pt x="1124" y="36"/>
                </a:cubicBezTo>
                <a:cubicBezTo>
                  <a:pt x="1125" y="36"/>
                  <a:pt x="1125" y="36"/>
                  <a:pt x="1125" y="36"/>
                </a:cubicBezTo>
                <a:cubicBezTo>
                  <a:pt x="1125" y="36"/>
                  <a:pt x="1127" y="36"/>
                  <a:pt x="1127" y="37"/>
                </a:cubicBezTo>
                <a:cubicBezTo>
                  <a:pt x="1127" y="38"/>
                  <a:pt x="1128" y="36"/>
                  <a:pt x="1129" y="37"/>
                </a:cubicBezTo>
                <a:cubicBezTo>
                  <a:pt x="1129" y="37"/>
                  <a:pt x="1129" y="37"/>
                  <a:pt x="1129" y="38"/>
                </a:cubicBezTo>
                <a:cubicBezTo>
                  <a:pt x="1129" y="38"/>
                  <a:pt x="1129" y="38"/>
                  <a:pt x="1130" y="38"/>
                </a:cubicBezTo>
                <a:cubicBezTo>
                  <a:pt x="1130" y="38"/>
                  <a:pt x="1130" y="39"/>
                  <a:pt x="1131" y="39"/>
                </a:cubicBezTo>
                <a:cubicBezTo>
                  <a:pt x="1131" y="39"/>
                  <a:pt x="1131" y="39"/>
                  <a:pt x="1131" y="39"/>
                </a:cubicBezTo>
                <a:cubicBezTo>
                  <a:pt x="1132" y="39"/>
                  <a:pt x="1132" y="39"/>
                  <a:pt x="1133" y="39"/>
                </a:cubicBezTo>
                <a:cubicBezTo>
                  <a:pt x="1133" y="39"/>
                  <a:pt x="1134" y="39"/>
                  <a:pt x="1134" y="39"/>
                </a:cubicBezTo>
                <a:cubicBezTo>
                  <a:pt x="1135" y="39"/>
                  <a:pt x="1135" y="39"/>
                  <a:pt x="1135" y="39"/>
                </a:cubicBezTo>
                <a:cubicBezTo>
                  <a:pt x="1136" y="39"/>
                  <a:pt x="1136" y="39"/>
                  <a:pt x="1137" y="38"/>
                </a:cubicBezTo>
                <a:cubicBezTo>
                  <a:pt x="1137" y="38"/>
                  <a:pt x="1138" y="38"/>
                  <a:pt x="1138" y="38"/>
                </a:cubicBezTo>
                <a:cubicBezTo>
                  <a:pt x="1138" y="38"/>
                  <a:pt x="1139" y="38"/>
                  <a:pt x="1139" y="38"/>
                </a:cubicBezTo>
                <a:cubicBezTo>
                  <a:pt x="1140" y="37"/>
                  <a:pt x="1141" y="36"/>
                  <a:pt x="1142" y="36"/>
                </a:cubicBezTo>
                <a:cubicBezTo>
                  <a:pt x="1142" y="36"/>
                  <a:pt x="1142" y="35"/>
                  <a:pt x="1143" y="35"/>
                </a:cubicBezTo>
                <a:cubicBezTo>
                  <a:pt x="1143" y="35"/>
                  <a:pt x="1143" y="35"/>
                  <a:pt x="1143" y="35"/>
                </a:cubicBezTo>
                <a:cubicBezTo>
                  <a:pt x="1143" y="34"/>
                  <a:pt x="1143" y="33"/>
                  <a:pt x="1144" y="33"/>
                </a:cubicBezTo>
                <a:cubicBezTo>
                  <a:pt x="1144" y="33"/>
                  <a:pt x="1144" y="33"/>
                  <a:pt x="1144" y="33"/>
                </a:cubicBezTo>
                <a:cubicBezTo>
                  <a:pt x="1144" y="32"/>
                  <a:pt x="1144" y="31"/>
                  <a:pt x="1144" y="30"/>
                </a:cubicBezTo>
                <a:cubicBezTo>
                  <a:pt x="1144" y="29"/>
                  <a:pt x="1144" y="28"/>
                  <a:pt x="1144" y="28"/>
                </a:cubicBezTo>
                <a:cubicBezTo>
                  <a:pt x="1144" y="28"/>
                  <a:pt x="1144" y="27"/>
                  <a:pt x="1144" y="27"/>
                </a:cubicBezTo>
                <a:cubicBezTo>
                  <a:pt x="1144" y="26"/>
                  <a:pt x="1143" y="26"/>
                  <a:pt x="1143" y="26"/>
                </a:cubicBezTo>
                <a:cubicBezTo>
                  <a:pt x="1143" y="25"/>
                  <a:pt x="1143" y="25"/>
                  <a:pt x="1143" y="25"/>
                </a:cubicBezTo>
                <a:cubicBezTo>
                  <a:pt x="1143" y="25"/>
                  <a:pt x="1142" y="24"/>
                  <a:pt x="1142" y="24"/>
                </a:cubicBezTo>
                <a:cubicBezTo>
                  <a:pt x="1142" y="24"/>
                  <a:pt x="1142" y="24"/>
                  <a:pt x="1142" y="24"/>
                </a:cubicBezTo>
                <a:cubicBezTo>
                  <a:pt x="1141" y="23"/>
                  <a:pt x="1141" y="22"/>
                  <a:pt x="1140" y="22"/>
                </a:cubicBezTo>
                <a:cubicBezTo>
                  <a:pt x="1140" y="22"/>
                  <a:pt x="1139" y="21"/>
                  <a:pt x="1139" y="21"/>
                </a:cubicBezTo>
                <a:cubicBezTo>
                  <a:pt x="1138" y="21"/>
                  <a:pt x="1137" y="21"/>
                  <a:pt x="1137" y="20"/>
                </a:cubicBezTo>
                <a:cubicBezTo>
                  <a:pt x="1137" y="20"/>
                  <a:pt x="1137" y="20"/>
                  <a:pt x="1137" y="20"/>
                </a:cubicBezTo>
                <a:cubicBezTo>
                  <a:pt x="1137" y="20"/>
                  <a:pt x="1136" y="20"/>
                  <a:pt x="1136" y="20"/>
                </a:cubicBezTo>
                <a:cubicBezTo>
                  <a:pt x="1136" y="20"/>
                  <a:pt x="1135" y="20"/>
                  <a:pt x="1135" y="20"/>
                </a:cubicBezTo>
                <a:cubicBezTo>
                  <a:pt x="1135" y="20"/>
                  <a:pt x="1134" y="19"/>
                  <a:pt x="1134" y="19"/>
                </a:cubicBezTo>
                <a:cubicBezTo>
                  <a:pt x="1134" y="19"/>
                  <a:pt x="1134" y="20"/>
                  <a:pt x="1133" y="20"/>
                </a:cubicBezTo>
                <a:cubicBezTo>
                  <a:pt x="1133" y="20"/>
                  <a:pt x="1132" y="19"/>
                  <a:pt x="1132" y="19"/>
                </a:cubicBezTo>
                <a:cubicBezTo>
                  <a:pt x="1131" y="19"/>
                  <a:pt x="1131" y="19"/>
                  <a:pt x="1131" y="19"/>
                </a:cubicBezTo>
                <a:cubicBezTo>
                  <a:pt x="1131" y="19"/>
                  <a:pt x="1130" y="19"/>
                  <a:pt x="1130" y="20"/>
                </a:cubicBezTo>
                <a:cubicBezTo>
                  <a:pt x="1130" y="20"/>
                  <a:pt x="1128" y="19"/>
                  <a:pt x="1127" y="20"/>
                </a:cubicBezTo>
                <a:cubicBezTo>
                  <a:pt x="1127" y="19"/>
                  <a:pt x="1127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2" y="19"/>
                  <a:pt x="1122" y="19"/>
                  <a:pt x="1122" y="19"/>
                </a:cubicBezTo>
                <a:cubicBezTo>
                  <a:pt x="1103" y="16"/>
                  <a:pt x="1103" y="16"/>
                  <a:pt x="1103" y="16"/>
                </a:cubicBezTo>
                <a:cubicBezTo>
                  <a:pt x="1098" y="15"/>
                  <a:pt x="1092" y="15"/>
                  <a:pt x="1087" y="14"/>
                </a:cubicBezTo>
                <a:cubicBezTo>
                  <a:pt x="1078" y="13"/>
                  <a:pt x="1067" y="12"/>
                  <a:pt x="1056" y="11"/>
                </a:cubicBezTo>
                <a:cubicBezTo>
                  <a:pt x="1037" y="9"/>
                  <a:pt x="1021" y="8"/>
                  <a:pt x="1005" y="7"/>
                </a:cubicBezTo>
                <a:cubicBezTo>
                  <a:pt x="981" y="5"/>
                  <a:pt x="964" y="4"/>
                  <a:pt x="944" y="3"/>
                </a:cubicBezTo>
                <a:cubicBezTo>
                  <a:pt x="920" y="2"/>
                  <a:pt x="920" y="2"/>
                  <a:pt x="920" y="2"/>
                </a:cubicBezTo>
                <a:cubicBezTo>
                  <a:pt x="898" y="2"/>
                  <a:pt x="898" y="2"/>
                  <a:pt x="898" y="2"/>
                </a:cubicBezTo>
                <a:cubicBezTo>
                  <a:pt x="875" y="1"/>
                  <a:pt x="875" y="1"/>
                  <a:pt x="875" y="1"/>
                </a:cubicBezTo>
                <a:cubicBezTo>
                  <a:pt x="860" y="1"/>
                  <a:pt x="860" y="1"/>
                  <a:pt x="860" y="1"/>
                </a:cubicBezTo>
                <a:cubicBezTo>
                  <a:pt x="844" y="0"/>
                  <a:pt x="844" y="0"/>
                  <a:pt x="844" y="0"/>
                </a:cubicBezTo>
                <a:cubicBezTo>
                  <a:pt x="824" y="0"/>
                  <a:pt x="824" y="0"/>
                  <a:pt x="824" y="0"/>
                </a:cubicBezTo>
                <a:cubicBezTo>
                  <a:pt x="800" y="0"/>
                  <a:pt x="773" y="0"/>
                  <a:pt x="750" y="1"/>
                </a:cubicBezTo>
                <a:cubicBezTo>
                  <a:pt x="708" y="1"/>
                  <a:pt x="671" y="2"/>
                  <a:pt x="622" y="4"/>
                </a:cubicBezTo>
                <a:cubicBezTo>
                  <a:pt x="587" y="6"/>
                  <a:pt x="587" y="6"/>
                  <a:pt x="587" y="6"/>
                </a:cubicBezTo>
                <a:cubicBezTo>
                  <a:pt x="584" y="6"/>
                  <a:pt x="584" y="6"/>
                  <a:pt x="580" y="6"/>
                </a:cubicBezTo>
                <a:cubicBezTo>
                  <a:pt x="554" y="7"/>
                  <a:pt x="527" y="10"/>
                  <a:pt x="500" y="11"/>
                </a:cubicBezTo>
                <a:cubicBezTo>
                  <a:pt x="497" y="12"/>
                  <a:pt x="497" y="12"/>
                  <a:pt x="497" y="12"/>
                </a:cubicBezTo>
                <a:cubicBezTo>
                  <a:pt x="460" y="14"/>
                  <a:pt x="414" y="19"/>
                  <a:pt x="385" y="23"/>
                </a:cubicBezTo>
                <a:cubicBezTo>
                  <a:pt x="363" y="25"/>
                  <a:pt x="337" y="29"/>
                  <a:pt x="309" y="33"/>
                </a:cubicBezTo>
                <a:cubicBezTo>
                  <a:pt x="297" y="35"/>
                  <a:pt x="284" y="37"/>
                  <a:pt x="272" y="39"/>
                </a:cubicBezTo>
                <a:cubicBezTo>
                  <a:pt x="249" y="44"/>
                  <a:pt x="218" y="50"/>
                  <a:pt x="196" y="55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64" y="63"/>
                  <a:pt x="152" y="66"/>
                  <a:pt x="139" y="69"/>
                </a:cubicBezTo>
                <a:cubicBezTo>
                  <a:pt x="115" y="76"/>
                  <a:pt x="89" y="84"/>
                  <a:pt x="65" y="94"/>
                </a:cubicBezTo>
                <a:cubicBezTo>
                  <a:pt x="53" y="99"/>
                  <a:pt x="41" y="104"/>
                  <a:pt x="30" y="111"/>
                </a:cubicBezTo>
                <a:cubicBezTo>
                  <a:pt x="25" y="114"/>
                  <a:pt x="19" y="118"/>
                  <a:pt x="15" y="122"/>
                </a:cubicBezTo>
                <a:cubicBezTo>
                  <a:pt x="10" y="127"/>
                  <a:pt x="5" y="131"/>
                  <a:pt x="2" y="138"/>
                </a:cubicBezTo>
                <a:cubicBezTo>
                  <a:pt x="1" y="142"/>
                  <a:pt x="0" y="146"/>
                  <a:pt x="0" y="151"/>
                </a:cubicBezTo>
                <a:cubicBezTo>
                  <a:pt x="0" y="155"/>
                  <a:pt x="1" y="159"/>
                  <a:pt x="3" y="163"/>
                </a:cubicBezTo>
                <a:cubicBezTo>
                  <a:pt x="4" y="165"/>
                  <a:pt x="6" y="166"/>
                  <a:pt x="7" y="168"/>
                </a:cubicBezTo>
                <a:cubicBezTo>
                  <a:pt x="8" y="169"/>
                  <a:pt x="10" y="171"/>
                  <a:pt x="11" y="172"/>
                </a:cubicBezTo>
                <a:cubicBezTo>
                  <a:pt x="14" y="175"/>
                  <a:pt x="17" y="177"/>
                  <a:pt x="21" y="179"/>
                </a:cubicBezTo>
                <a:cubicBezTo>
                  <a:pt x="33" y="186"/>
                  <a:pt x="45" y="190"/>
                  <a:pt x="58" y="193"/>
                </a:cubicBezTo>
                <a:cubicBezTo>
                  <a:pt x="70" y="197"/>
                  <a:pt x="83" y="200"/>
                  <a:pt x="95" y="202"/>
                </a:cubicBezTo>
                <a:cubicBezTo>
                  <a:pt x="101" y="203"/>
                  <a:pt x="108" y="204"/>
                  <a:pt x="113" y="205"/>
                </a:cubicBezTo>
                <a:cubicBezTo>
                  <a:pt x="128" y="208"/>
                  <a:pt x="142" y="210"/>
                  <a:pt x="158" y="212"/>
                </a:cubicBezTo>
                <a:cubicBezTo>
                  <a:pt x="197" y="217"/>
                  <a:pt x="236" y="220"/>
                  <a:pt x="272" y="223"/>
                </a:cubicBezTo>
                <a:cubicBezTo>
                  <a:pt x="318" y="226"/>
                  <a:pt x="386" y="230"/>
                  <a:pt x="440" y="232"/>
                </a:cubicBezTo>
                <a:cubicBezTo>
                  <a:pt x="452" y="232"/>
                  <a:pt x="464" y="233"/>
                  <a:pt x="476" y="233"/>
                </a:cubicBezTo>
                <a:cubicBezTo>
                  <a:pt x="515" y="234"/>
                  <a:pt x="564" y="235"/>
                  <a:pt x="605" y="236"/>
                </a:cubicBezTo>
                <a:cubicBezTo>
                  <a:pt x="690" y="237"/>
                  <a:pt x="777" y="235"/>
                  <a:pt x="863" y="231"/>
                </a:cubicBezTo>
                <a:cubicBezTo>
                  <a:pt x="906" y="229"/>
                  <a:pt x="950" y="227"/>
                  <a:pt x="992" y="223"/>
                </a:cubicBezTo>
                <a:cubicBezTo>
                  <a:pt x="1035" y="220"/>
                  <a:pt x="1078" y="216"/>
                  <a:pt x="1120" y="209"/>
                </a:cubicBezTo>
                <a:cubicBezTo>
                  <a:pt x="1133" y="207"/>
                  <a:pt x="1153" y="203"/>
                  <a:pt x="1164" y="200"/>
                </a:cubicBezTo>
                <a:cubicBezTo>
                  <a:pt x="1167" y="200"/>
                  <a:pt x="1174" y="198"/>
                  <a:pt x="1180" y="197"/>
                </a:cubicBezTo>
                <a:cubicBezTo>
                  <a:pt x="1201" y="191"/>
                  <a:pt x="1226" y="184"/>
                  <a:pt x="1252" y="176"/>
                </a:cubicBezTo>
                <a:cubicBezTo>
                  <a:pt x="1259" y="174"/>
                  <a:pt x="1274" y="167"/>
                  <a:pt x="1282" y="162"/>
                </a:cubicBezTo>
                <a:cubicBezTo>
                  <a:pt x="1286" y="160"/>
                  <a:pt x="1277" y="165"/>
                  <a:pt x="1284" y="161"/>
                </a:cubicBezTo>
                <a:cubicBezTo>
                  <a:pt x="1288" y="159"/>
                  <a:pt x="1294" y="155"/>
                  <a:pt x="1301" y="150"/>
                </a:cubicBezTo>
                <a:cubicBezTo>
                  <a:pt x="1304" y="148"/>
                  <a:pt x="1308" y="145"/>
                  <a:pt x="1311" y="141"/>
                </a:cubicBezTo>
                <a:cubicBezTo>
                  <a:pt x="1313" y="139"/>
                  <a:pt x="1315" y="137"/>
                  <a:pt x="1317" y="134"/>
                </a:cubicBezTo>
                <a:cubicBezTo>
                  <a:pt x="1317" y="133"/>
                  <a:pt x="1318" y="132"/>
                  <a:pt x="1319" y="130"/>
                </a:cubicBezTo>
                <a:cubicBezTo>
                  <a:pt x="1319" y="129"/>
                  <a:pt x="1319" y="128"/>
                  <a:pt x="1319" y="127"/>
                </a:cubicBezTo>
                <a:cubicBezTo>
                  <a:pt x="1319" y="126"/>
                  <a:pt x="1319" y="126"/>
                  <a:pt x="1319" y="126"/>
                </a:cubicBezTo>
                <a:close/>
                <a:moveTo>
                  <a:pt x="1104" y="52"/>
                </a:moveTo>
                <a:cubicBezTo>
                  <a:pt x="1102" y="51"/>
                  <a:pt x="1092" y="50"/>
                  <a:pt x="1091" y="50"/>
                </a:cubicBezTo>
                <a:cubicBezTo>
                  <a:pt x="1095" y="50"/>
                  <a:pt x="1103" y="52"/>
                  <a:pt x="1104" y="52"/>
                </a:cubicBezTo>
                <a:close/>
                <a:moveTo>
                  <a:pt x="985" y="52"/>
                </a:moveTo>
                <a:cubicBezTo>
                  <a:pt x="985" y="52"/>
                  <a:pt x="985" y="52"/>
                  <a:pt x="985" y="52"/>
                </a:cubicBezTo>
                <a:cubicBezTo>
                  <a:pt x="985" y="52"/>
                  <a:pt x="985" y="52"/>
                  <a:pt x="985" y="52"/>
                </a:cubicBezTo>
                <a:close/>
                <a:moveTo>
                  <a:pt x="689" y="44"/>
                </a:moveTo>
                <a:cubicBezTo>
                  <a:pt x="689" y="43"/>
                  <a:pt x="688" y="44"/>
                  <a:pt x="688" y="43"/>
                </a:cubicBezTo>
                <a:cubicBezTo>
                  <a:pt x="689" y="43"/>
                  <a:pt x="689" y="43"/>
                  <a:pt x="689" y="43"/>
                </a:cubicBezTo>
                <a:cubicBezTo>
                  <a:pt x="689" y="43"/>
                  <a:pt x="687" y="43"/>
                  <a:pt x="687" y="43"/>
                </a:cubicBezTo>
                <a:cubicBezTo>
                  <a:pt x="687" y="43"/>
                  <a:pt x="688" y="44"/>
                  <a:pt x="688" y="43"/>
                </a:cubicBezTo>
                <a:cubicBezTo>
                  <a:pt x="688" y="43"/>
                  <a:pt x="688" y="43"/>
                  <a:pt x="688" y="44"/>
                </a:cubicBezTo>
                <a:cubicBezTo>
                  <a:pt x="688" y="44"/>
                  <a:pt x="688" y="43"/>
                  <a:pt x="688" y="43"/>
                </a:cubicBezTo>
                <a:cubicBezTo>
                  <a:pt x="688" y="44"/>
                  <a:pt x="688" y="44"/>
                  <a:pt x="688" y="44"/>
                </a:cubicBezTo>
                <a:cubicBezTo>
                  <a:pt x="689" y="44"/>
                  <a:pt x="689" y="44"/>
                  <a:pt x="689" y="44"/>
                </a:cubicBezTo>
                <a:close/>
                <a:moveTo>
                  <a:pt x="1041" y="46"/>
                </a:moveTo>
                <a:cubicBezTo>
                  <a:pt x="1044" y="47"/>
                  <a:pt x="1051" y="47"/>
                  <a:pt x="1053" y="48"/>
                </a:cubicBezTo>
                <a:cubicBezTo>
                  <a:pt x="1049" y="47"/>
                  <a:pt x="1042" y="46"/>
                  <a:pt x="1041" y="46"/>
                </a:cubicBezTo>
                <a:close/>
                <a:moveTo>
                  <a:pt x="689" y="39"/>
                </a:moveTo>
                <a:cubicBezTo>
                  <a:pt x="689" y="39"/>
                  <a:pt x="688" y="39"/>
                  <a:pt x="688" y="39"/>
                </a:cubicBezTo>
                <a:cubicBezTo>
                  <a:pt x="689" y="39"/>
                  <a:pt x="689" y="39"/>
                  <a:pt x="689" y="39"/>
                </a:cubicBezTo>
                <a:close/>
                <a:moveTo>
                  <a:pt x="688" y="45"/>
                </a:moveTo>
                <a:cubicBezTo>
                  <a:pt x="688" y="45"/>
                  <a:pt x="688" y="45"/>
                  <a:pt x="687" y="45"/>
                </a:cubicBezTo>
                <a:cubicBezTo>
                  <a:pt x="688" y="45"/>
                  <a:pt x="688" y="45"/>
                  <a:pt x="688" y="45"/>
                </a:cubicBezTo>
                <a:close/>
                <a:moveTo>
                  <a:pt x="863" y="47"/>
                </a:moveTo>
                <a:cubicBezTo>
                  <a:pt x="849" y="46"/>
                  <a:pt x="839" y="46"/>
                  <a:pt x="830" y="46"/>
                </a:cubicBezTo>
                <a:cubicBezTo>
                  <a:pt x="838" y="46"/>
                  <a:pt x="848" y="46"/>
                  <a:pt x="853" y="47"/>
                </a:cubicBezTo>
                <a:cubicBezTo>
                  <a:pt x="855" y="46"/>
                  <a:pt x="860" y="47"/>
                  <a:pt x="863" y="47"/>
                </a:cubicBezTo>
                <a:close/>
                <a:moveTo>
                  <a:pt x="1279" y="100"/>
                </a:moveTo>
                <a:cubicBezTo>
                  <a:pt x="1276" y="98"/>
                  <a:pt x="1271" y="96"/>
                  <a:pt x="1270" y="96"/>
                </a:cubicBezTo>
                <a:cubicBezTo>
                  <a:pt x="1274" y="98"/>
                  <a:pt x="1277" y="99"/>
                  <a:pt x="1279" y="100"/>
                </a:cubicBezTo>
                <a:close/>
                <a:moveTo>
                  <a:pt x="688" y="39"/>
                </a:move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lose/>
                <a:moveTo>
                  <a:pt x="688" y="46"/>
                </a:moveTo>
                <a:cubicBezTo>
                  <a:pt x="688" y="46"/>
                  <a:pt x="689" y="46"/>
                  <a:pt x="689" y="46"/>
                </a:cubicBezTo>
                <a:cubicBezTo>
                  <a:pt x="688" y="46"/>
                  <a:pt x="688" y="46"/>
                  <a:pt x="688" y="46"/>
                </a:cubicBezTo>
                <a:close/>
                <a:moveTo>
                  <a:pt x="769" y="37"/>
                </a:moveTo>
                <a:cubicBezTo>
                  <a:pt x="762" y="37"/>
                  <a:pt x="762" y="37"/>
                  <a:pt x="762" y="37"/>
                </a:cubicBezTo>
                <a:cubicBezTo>
                  <a:pt x="761" y="37"/>
                  <a:pt x="762" y="37"/>
                  <a:pt x="763" y="37"/>
                </a:cubicBezTo>
                <a:cubicBezTo>
                  <a:pt x="768" y="37"/>
                  <a:pt x="769" y="37"/>
                  <a:pt x="769" y="37"/>
                </a:cubicBezTo>
                <a:close/>
                <a:moveTo>
                  <a:pt x="923" y="41"/>
                </a:moveTo>
                <a:cubicBezTo>
                  <a:pt x="912" y="40"/>
                  <a:pt x="912" y="40"/>
                  <a:pt x="912" y="40"/>
                </a:cubicBezTo>
                <a:cubicBezTo>
                  <a:pt x="907" y="40"/>
                  <a:pt x="879" y="39"/>
                  <a:pt x="882" y="39"/>
                </a:cubicBezTo>
                <a:cubicBezTo>
                  <a:pt x="899" y="40"/>
                  <a:pt x="924" y="41"/>
                  <a:pt x="938" y="42"/>
                </a:cubicBezTo>
                <a:cubicBezTo>
                  <a:pt x="933" y="41"/>
                  <a:pt x="928" y="41"/>
                  <a:pt x="923" y="41"/>
                </a:cubicBezTo>
                <a:close/>
                <a:moveTo>
                  <a:pt x="926" y="46"/>
                </a:moveTo>
                <a:cubicBezTo>
                  <a:pt x="967" y="48"/>
                  <a:pt x="967" y="48"/>
                  <a:pt x="967" y="48"/>
                </a:cubicBezTo>
                <a:cubicBezTo>
                  <a:pt x="954" y="47"/>
                  <a:pt x="939" y="46"/>
                  <a:pt x="926" y="46"/>
                </a:cubicBezTo>
                <a:close/>
                <a:moveTo>
                  <a:pt x="683" y="48"/>
                </a:moveTo>
                <a:cubicBezTo>
                  <a:pt x="683" y="48"/>
                  <a:pt x="683" y="48"/>
                  <a:pt x="683" y="48"/>
                </a:cubicBezTo>
                <a:close/>
                <a:moveTo>
                  <a:pt x="985" y="52"/>
                </a:moveTo>
                <a:cubicBezTo>
                  <a:pt x="985" y="52"/>
                  <a:pt x="986" y="52"/>
                  <a:pt x="986" y="52"/>
                </a:cubicBezTo>
                <a:cubicBezTo>
                  <a:pt x="986" y="52"/>
                  <a:pt x="985" y="52"/>
                  <a:pt x="985" y="52"/>
                </a:cubicBezTo>
                <a:close/>
                <a:moveTo>
                  <a:pt x="687" y="40"/>
                </a:moveTo>
                <a:cubicBezTo>
                  <a:pt x="687" y="40"/>
                  <a:pt x="687" y="40"/>
                  <a:pt x="687" y="40"/>
                </a:cubicBezTo>
                <a:cubicBezTo>
                  <a:pt x="687" y="40"/>
                  <a:pt x="687" y="40"/>
                  <a:pt x="687" y="40"/>
                </a:cubicBezTo>
                <a:close/>
                <a:moveTo>
                  <a:pt x="687" y="41"/>
                </a:moveTo>
                <a:cubicBezTo>
                  <a:pt x="687" y="41"/>
                  <a:pt x="687" y="41"/>
                  <a:pt x="687" y="41"/>
                </a:cubicBezTo>
                <a:cubicBezTo>
                  <a:pt x="687" y="41"/>
                  <a:pt x="687" y="41"/>
                  <a:pt x="687" y="41"/>
                </a:cubicBezTo>
                <a:close/>
                <a:moveTo>
                  <a:pt x="689" y="38"/>
                </a:move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90" y="38"/>
                  <a:pt x="690" y="38"/>
                </a:cubicBezTo>
                <a:cubicBezTo>
                  <a:pt x="689" y="38"/>
                  <a:pt x="689" y="38"/>
                  <a:pt x="689" y="38"/>
                </a:cubicBezTo>
                <a:close/>
                <a:moveTo>
                  <a:pt x="689" y="45"/>
                </a:moveTo>
                <a:cubicBezTo>
                  <a:pt x="689" y="44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lose/>
                <a:moveTo>
                  <a:pt x="688" y="39"/>
                </a:moveTo>
                <a:cubicBezTo>
                  <a:pt x="688" y="39"/>
                  <a:pt x="687" y="38"/>
                  <a:pt x="687" y="39"/>
                </a:cubicBezTo>
                <a:cubicBezTo>
                  <a:pt x="687" y="39"/>
                  <a:pt x="688" y="39"/>
                  <a:pt x="688" y="39"/>
                </a:cubicBez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7" y="41"/>
                  <a:pt x="688" y="41"/>
                  <a:pt x="688" y="41"/>
                </a:cubicBezTo>
                <a:close/>
                <a:moveTo>
                  <a:pt x="699" y="40"/>
                </a:moveTo>
                <a:cubicBezTo>
                  <a:pt x="689" y="41"/>
                  <a:pt x="689" y="41"/>
                  <a:pt x="689" y="41"/>
                </a:cubicBezTo>
                <a:cubicBezTo>
                  <a:pt x="689" y="41"/>
                  <a:pt x="688" y="41"/>
                  <a:pt x="688" y="41"/>
                </a:cubicBezTo>
                <a:cubicBezTo>
                  <a:pt x="688" y="41"/>
                  <a:pt x="689" y="41"/>
                  <a:pt x="689" y="41"/>
                </a:cubicBezTo>
                <a:cubicBezTo>
                  <a:pt x="689" y="41"/>
                  <a:pt x="689" y="41"/>
                  <a:pt x="689" y="41"/>
                </a:cubicBezTo>
                <a:lnTo>
                  <a:pt x="699" y="40"/>
                </a:ln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10E4458-A2C7-42ED-8452-DE0A6AA92A9C}"/>
              </a:ext>
            </a:extLst>
          </p:cNvPr>
          <p:cNvSpPr txBox="1"/>
          <p:nvPr/>
        </p:nvSpPr>
        <p:spPr>
          <a:xfrm>
            <a:off x="4160975" y="1396315"/>
            <a:ext cx="367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4A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4A8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Freeform 502">
            <a:extLst>
              <a:ext uri="{FF2B5EF4-FFF2-40B4-BE49-F238E27FC236}">
                <a16:creationId xmlns:a16="http://schemas.microsoft.com/office/drawing/2014/main" id="{BF378F71-B2B5-4A34-8605-A7B879B27645}"/>
              </a:ext>
            </a:extLst>
          </p:cNvPr>
          <p:cNvSpPr>
            <a:spLocks noEditPoints="1"/>
          </p:cNvSpPr>
          <p:nvPr/>
        </p:nvSpPr>
        <p:spPr bwMode="auto">
          <a:xfrm>
            <a:off x="4368404" y="1766367"/>
            <a:ext cx="1528249" cy="392950"/>
          </a:xfrm>
          <a:custGeom>
            <a:avLst/>
            <a:gdLst>
              <a:gd name="T0" fmla="*/ 685 w 1319"/>
              <a:gd name="T1" fmla="*/ 39 h 237"/>
              <a:gd name="T2" fmla="*/ 684 w 1319"/>
              <a:gd name="T3" fmla="*/ 48 h 237"/>
              <a:gd name="T4" fmla="*/ 686 w 1319"/>
              <a:gd name="T5" fmla="*/ 40 h 237"/>
              <a:gd name="T6" fmla="*/ 689 w 1319"/>
              <a:gd name="T7" fmla="*/ 38 h 237"/>
              <a:gd name="T8" fmla="*/ 1030 w 1319"/>
              <a:gd name="T9" fmla="*/ 43 h 237"/>
              <a:gd name="T10" fmla="*/ 1319 w 1319"/>
              <a:gd name="T11" fmla="*/ 126 h 237"/>
              <a:gd name="T12" fmla="*/ 1278 w 1319"/>
              <a:gd name="T13" fmla="*/ 85 h 237"/>
              <a:gd name="T14" fmla="*/ 1098 w 1319"/>
              <a:gd name="T15" fmla="*/ 53 h 237"/>
              <a:gd name="T16" fmla="*/ 927 w 1319"/>
              <a:gd name="T17" fmla="*/ 38 h 237"/>
              <a:gd name="T18" fmla="*/ 835 w 1319"/>
              <a:gd name="T19" fmla="*/ 36 h 237"/>
              <a:gd name="T20" fmla="*/ 809 w 1319"/>
              <a:gd name="T21" fmla="*/ 36 h 237"/>
              <a:gd name="T22" fmla="*/ 927 w 1319"/>
              <a:gd name="T23" fmla="*/ 39 h 237"/>
              <a:gd name="T24" fmla="*/ 906 w 1319"/>
              <a:gd name="T25" fmla="*/ 40 h 237"/>
              <a:gd name="T26" fmla="*/ 954 w 1319"/>
              <a:gd name="T27" fmla="*/ 43 h 237"/>
              <a:gd name="T28" fmla="*/ 718 w 1319"/>
              <a:gd name="T29" fmla="*/ 40 h 237"/>
              <a:gd name="T30" fmla="*/ 1084 w 1319"/>
              <a:gd name="T31" fmla="*/ 57 h 237"/>
              <a:gd name="T32" fmla="*/ 954 w 1319"/>
              <a:gd name="T33" fmla="*/ 48 h 237"/>
              <a:gd name="T34" fmla="*/ 688 w 1319"/>
              <a:gd name="T35" fmla="*/ 45 h 237"/>
              <a:gd name="T36" fmla="*/ 692 w 1319"/>
              <a:gd name="T37" fmla="*/ 45 h 237"/>
              <a:gd name="T38" fmla="*/ 941 w 1319"/>
              <a:gd name="T39" fmla="*/ 49 h 237"/>
              <a:gd name="T40" fmla="*/ 1142 w 1319"/>
              <a:gd name="T41" fmla="*/ 69 h 237"/>
              <a:gd name="T42" fmla="*/ 1291 w 1319"/>
              <a:gd name="T43" fmla="*/ 105 h 237"/>
              <a:gd name="T44" fmla="*/ 1300 w 1319"/>
              <a:gd name="T45" fmla="*/ 134 h 237"/>
              <a:gd name="T46" fmla="*/ 1171 w 1319"/>
              <a:gd name="T47" fmla="*/ 185 h 237"/>
              <a:gd name="T48" fmla="*/ 765 w 1319"/>
              <a:gd name="T49" fmla="*/ 221 h 237"/>
              <a:gd name="T50" fmla="*/ 244 w 1319"/>
              <a:gd name="T51" fmla="*/ 206 h 237"/>
              <a:gd name="T52" fmla="*/ 14 w 1319"/>
              <a:gd name="T53" fmla="*/ 149 h 237"/>
              <a:gd name="T54" fmla="*/ 350 w 1319"/>
              <a:gd name="T55" fmla="*/ 42 h 237"/>
              <a:gd name="T56" fmla="*/ 774 w 1319"/>
              <a:gd name="T57" fmla="*/ 16 h 237"/>
              <a:gd name="T58" fmla="*/ 1123 w 1319"/>
              <a:gd name="T59" fmla="*/ 36 h 237"/>
              <a:gd name="T60" fmla="*/ 1130 w 1319"/>
              <a:gd name="T61" fmla="*/ 38 h 237"/>
              <a:gd name="T62" fmla="*/ 1137 w 1319"/>
              <a:gd name="T63" fmla="*/ 38 h 237"/>
              <a:gd name="T64" fmla="*/ 1144 w 1319"/>
              <a:gd name="T65" fmla="*/ 33 h 237"/>
              <a:gd name="T66" fmla="*/ 1143 w 1319"/>
              <a:gd name="T67" fmla="*/ 25 h 237"/>
              <a:gd name="T68" fmla="*/ 1137 w 1319"/>
              <a:gd name="T69" fmla="*/ 20 h 237"/>
              <a:gd name="T70" fmla="*/ 1131 w 1319"/>
              <a:gd name="T71" fmla="*/ 19 h 237"/>
              <a:gd name="T72" fmla="*/ 1122 w 1319"/>
              <a:gd name="T73" fmla="*/ 19 h 237"/>
              <a:gd name="T74" fmla="*/ 920 w 1319"/>
              <a:gd name="T75" fmla="*/ 2 h 237"/>
              <a:gd name="T76" fmla="*/ 750 w 1319"/>
              <a:gd name="T77" fmla="*/ 1 h 237"/>
              <a:gd name="T78" fmla="*/ 385 w 1319"/>
              <a:gd name="T79" fmla="*/ 23 h 237"/>
              <a:gd name="T80" fmla="*/ 65 w 1319"/>
              <a:gd name="T81" fmla="*/ 94 h 237"/>
              <a:gd name="T82" fmla="*/ 7 w 1319"/>
              <a:gd name="T83" fmla="*/ 168 h 237"/>
              <a:gd name="T84" fmla="*/ 158 w 1319"/>
              <a:gd name="T85" fmla="*/ 212 h 237"/>
              <a:gd name="T86" fmla="*/ 992 w 1319"/>
              <a:gd name="T87" fmla="*/ 223 h 237"/>
              <a:gd name="T88" fmla="*/ 1284 w 1319"/>
              <a:gd name="T89" fmla="*/ 161 h 237"/>
              <a:gd name="T90" fmla="*/ 1319 w 1319"/>
              <a:gd name="T91" fmla="*/ 126 h 237"/>
              <a:gd name="T92" fmla="*/ 985 w 1319"/>
              <a:gd name="T93" fmla="*/ 52 h 237"/>
              <a:gd name="T94" fmla="*/ 688 w 1319"/>
              <a:gd name="T95" fmla="*/ 44 h 237"/>
              <a:gd name="T96" fmla="*/ 1041 w 1319"/>
              <a:gd name="T97" fmla="*/ 46 h 237"/>
              <a:gd name="T98" fmla="*/ 688 w 1319"/>
              <a:gd name="T99" fmla="*/ 45 h 237"/>
              <a:gd name="T100" fmla="*/ 1270 w 1319"/>
              <a:gd name="T101" fmla="*/ 96 h 237"/>
              <a:gd name="T102" fmla="*/ 688 w 1319"/>
              <a:gd name="T103" fmla="*/ 46 h 237"/>
              <a:gd name="T104" fmla="*/ 769 w 1319"/>
              <a:gd name="T105" fmla="*/ 37 h 237"/>
              <a:gd name="T106" fmla="*/ 926 w 1319"/>
              <a:gd name="T107" fmla="*/ 46 h 237"/>
              <a:gd name="T108" fmla="*/ 986 w 1319"/>
              <a:gd name="T109" fmla="*/ 52 h 237"/>
              <a:gd name="T110" fmla="*/ 687 w 1319"/>
              <a:gd name="T111" fmla="*/ 41 h 237"/>
              <a:gd name="T112" fmla="*/ 689 w 1319"/>
              <a:gd name="T113" fmla="*/ 38 h 237"/>
              <a:gd name="T114" fmla="*/ 689 w 1319"/>
              <a:gd name="T115" fmla="*/ 45 h 237"/>
              <a:gd name="T116" fmla="*/ 688 w 1319"/>
              <a:gd name="T117" fmla="*/ 41 h 237"/>
              <a:gd name="T118" fmla="*/ 689 w 1319"/>
              <a:gd name="T119" fmla="*/ 41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319" h="237">
                <a:moveTo>
                  <a:pt x="686" y="40"/>
                </a:move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5" y="40"/>
                  <a:pt x="684" y="40"/>
                </a:cubicBezTo>
                <a:cubicBezTo>
                  <a:pt x="684" y="40"/>
                  <a:pt x="684" y="40"/>
                  <a:pt x="684" y="40"/>
                </a:cubicBezTo>
                <a:cubicBezTo>
                  <a:pt x="684" y="40"/>
                  <a:pt x="684" y="40"/>
                  <a:pt x="683" y="40"/>
                </a:cubicBezTo>
                <a:cubicBezTo>
                  <a:pt x="684" y="39"/>
                  <a:pt x="685" y="40"/>
                  <a:pt x="685" y="39"/>
                </a:cubicBezTo>
                <a:cubicBezTo>
                  <a:pt x="685" y="39"/>
                  <a:pt x="685" y="39"/>
                  <a:pt x="685" y="39"/>
                </a:cubicBezTo>
                <a:cubicBezTo>
                  <a:pt x="686" y="39"/>
                  <a:pt x="687" y="39"/>
                  <a:pt x="688" y="39"/>
                </a:cubicBezTo>
                <a:cubicBezTo>
                  <a:pt x="687" y="40"/>
                  <a:pt x="686" y="39"/>
                  <a:pt x="686" y="40"/>
                </a:cubicBezTo>
                <a:close/>
                <a:moveTo>
                  <a:pt x="684" y="48"/>
                </a:moveTo>
                <a:cubicBezTo>
                  <a:pt x="685" y="48"/>
                  <a:pt x="685" y="48"/>
                  <a:pt x="685" y="48"/>
                </a:cubicBezTo>
                <a:cubicBezTo>
                  <a:pt x="685" y="48"/>
                  <a:pt x="684" y="48"/>
                  <a:pt x="684" y="4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ubicBezTo>
                  <a:pt x="685" y="46"/>
                  <a:pt x="685" y="46"/>
                  <a:pt x="685" y="46"/>
                </a:cubicBezTo>
                <a:close/>
                <a:moveTo>
                  <a:pt x="686" y="40"/>
                </a:moveTo>
                <a:cubicBezTo>
                  <a:pt x="686" y="40"/>
                  <a:pt x="687" y="40"/>
                  <a:pt x="687" y="40"/>
                </a:cubicBez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6" y="40"/>
                  <a:pt x="686" y="40"/>
                </a:cubicBezTo>
                <a:close/>
                <a:moveTo>
                  <a:pt x="686" y="43"/>
                </a:moveTo>
                <a:cubicBezTo>
                  <a:pt x="686" y="44"/>
                  <a:pt x="686" y="43"/>
                  <a:pt x="686" y="43"/>
                </a:cubicBezTo>
                <a:close/>
                <a:moveTo>
                  <a:pt x="689" y="38"/>
                </a:moveTo>
                <a:cubicBezTo>
                  <a:pt x="688" y="38"/>
                  <a:pt x="688" y="38"/>
                  <a:pt x="688" y="39"/>
                </a:cubicBezTo>
                <a:cubicBezTo>
                  <a:pt x="688" y="39"/>
                  <a:pt x="689" y="39"/>
                  <a:pt x="689" y="3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lose/>
                <a:moveTo>
                  <a:pt x="685" y="45"/>
                </a:moveTo>
                <a:cubicBezTo>
                  <a:pt x="685" y="45"/>
                  <a:pt x="685" y="45"/>
                  <a:pt x="685" y="45"/>
                </a:cubicBezTo>
                <a:cubicBezTo>
                  <a:pt x="685" y="45"/>
                  <a:pt x="685" y="45"/>
                  <a:pt x="685" y="45"/>
                </a:cubicBezTo>
                <a:close/>
                <a:moveTo>
                  <a:pt x="1030" y="43"/>
                </a:moveTo>
                <a:cubicBezTo>
                  <a:pt x="1023" y="42"/>
                  <a:pt x="1012" y="41"/>
                  <a:pt x="1009" y="41"/>
                </a:cubicBezTo>
                <a:cubicBezTo>
                  <a:pt x="1019" y="42"/>
                  <a:pt x="1026" y="43"/>
                  <a:pt x="1030" y="43"/>
                </a:cubicBezTo>
                <a:close/>
                <a:moveTo>
                  <a:pt x="1122" y="54"/>
                </a:moveTo>
                <a:cubicBezTo>
                  <a:pt x="1109" y="53"/>
                  <a:pt x="1109" y="53"/>
                  <a:pt x="1109" y="53"/>
                </a:cubicBezTo>
                <a:cubicBezTo>
                  <a:pt x="1108" y="53"/>
                  <a:pt x="1118" y="54"/>
                  <a:pt x="1122" y="54"/>
                </a:cubicBezTo>
                <a:close/>
                <a:moveTo>
                  <a:pt x="1319" y="126"/>
                </a:moveTo>
                <a:cubicBezTo>
                  <a:pt x="1319" y="125"/>
                  <a:pt x="1319" y="125"/>
                  <a:pt x="1319" y="125"/>
                </a:cubicBezTo>
                <a:cubicBezTo>
                  <a:pt x="1319" y="124"/>
                  <a:pt x="1319" y="124"/>
                  <a:pt x="1319" y="124"/>
                </a:cubicBezTo>
                <a:cubicBezTo>
                  <a:pt x="1319" y="118"/>
                  <a:pt x="1316" y="112"/>
                  <a:pt x="1313" y="108"/>
                </a:cubicBezTo>
                <a:cubicBezTo>
                  <a:pt x="1309" y="103"/>
                  <a:pt x="1305" y="100"/>
                  <a:pt x="1301" y="97"/>
                </a:cubicBezTo>
                <a:cubicBezTo>
                  <a:pt x="1293" y="91"/>
                  <a:pt x="1285" y="88"/>
                  <a:pt x="1279" y="86"/>
                </a:cubicBezTo>
                <a:cubicBezTo>
                  <a:pt x="1280" y="86"/>
                  <a:pt x="1280" y="86"/>
                  <a:pt x="1278" y="85"/>
                </a:cubicBezTo>
                <a:cubicBezTo>
                  <a:pt x="1272" y="83"/>
                  <a:pt x="1269" y="82"/>
                  <a:pt x="1262" y="80"/>
                </a:cubicBezTo>
                <a:cubicBezTo>
                  <a:pt x="1239" y="73"/>
                  <a:pt x="1219" y="70"/>
                  <a:pt x="1199" y="67"/>
                </a:cubicBezTo>
                <a:cubicBezTo>
                  <a:pt x="1180" y="64"/>
                  <a:pt x="1162" y="61"/>
                  <a:pt x="1142" y="58"/>
                </a:cubicBezTo>
                <a:cubicBezTo>
                  <a:pt x="1137" y="58"/>
                  <a:pt x="1123" y="55"/>
                  <a:pt x="1119" y="55"/>
                </a:cubicBezTo>
                <a:cubicBezTo>
                  <a:pt x="1126" y="56"/>
                  <a:pt x="1135" y="57"/>
                  <a:pt x="1134" y="57"/>
                </a:cubicBezTo>
                <a:cubicBezTo>
                  <a:pt x="1122" y="56"/>
                  <a:pt x="1106" y="54"/>
                  <a:pt x="1098" y="53"/>
                </a:cubicBezTo>
                <a:cubicBezTo>
                  <a:pt x="1083" y="51"/>
                  <a:pt x="1076" y="50"/>
                  <a:pt x="1062" y="49"/>
                </a:cubicBezTo>
                <a:cubicBezTo>
                  <a:pt x="1059" y="48"/>
                  <a:pt x="1065" y="49"/>
                  <a:pt x="1058" y="48"/>
                </a:cubicBezTo>
                <a:cubicBezTo>
                  <a:pt x="1037" y="46"/>
                  <a:pt x="1027" y="45"/>
                  <a:pt x="1008" y="43"/>
                </a:cubicBezTo>
                <a:cubicBezTo>
                  <a:pt x="1003" y="43"/>
                  <a:pt x="980" y="41"/>
                  <a:pt x="974" y="41"/>
                </a:cubicBezTo>
                <a:cubicBezTo>
                  <a:pt x="968" y="40"/>
                  <a:pt x="980" y="41"/>
                  <a:pt x="975" y="41"/>
                </a:cubicBezTo>
                <a:cubicBezTo>
                  <a:pt x="927" y="38"/>
                  <a:pt x="927" y="38"/>
                  <a:pt x="927" y="38"/>
                </a:cubicBezTo>
                <a:cubicBezTo>
                  <a:pt x="923" y="38"/>
                  <a:pt x="920" y="38"/>
                  <a:pt x="914" y="38"/>
                </a:cubicBezTo>
                <a:cubicBezTo>
                  <a:pt x="909" y="37"/>
                  <a:pt x="915" y="37"/>
                  <a:pt x="908" y="37"/>
                </a:cubicBezTo>
                <a:cubicBezTo>
                  <a:pt x="902" y="37"/>
                  <a:pt x="913" y="38"/>
                  <a:pt x="912" y="38"/>
                </a:cubicBezTo>
                <a:cubicBezTo>
                  <a:pt x="903" y="37"/>
                  <a:pt x="905" y="38"/>
                  <a:pt x="900" y="38"/>
                </a:cubicBezTo>
                <a:cubicBezTo>
                  <a:pt x="888" y="37"/>
                  <a:pt x="880" y="37"/>
                  <a:pt x="869" y="37"/>
                </a:cubicBezTo>
                <a:cubicBezTo>
                  <a:pt x="835" y="36"/>
                  <a:pt x="835" y="36"/>
                  <a:pt x="835" y="36"/>
                </a:cubicBezTo>
                <a:cubicBezTo>
                  <a:pt x="811" y="36"/>
                  <a:pt x="811" y="36"/>
                  <a:pt x="811" y="36"/>
                </a:cubicBezTo>
                <a:cubicBezTo>
                  <a:pt x="786" y="36"/>
                  <a:pt x="786" y="36"/>
                  <a:pt x="786" y="36"/>
                </a:cubicBezTo>
                <a:cubicBezTo>
                  <a:pt x="781" y="36"/>
                  <a:pt x="790" y="36"/>
                  <a:pt x="782" y="36"/>
                </a:cubicBezTo>
                <a:cubicBezTo>
                  <a:pt x="749" y="36"/>
                  <a:pt x="716" y="37"/>
                  <a:pt x="692" y="38"/>
                </a:cubicBezTo>
                <a:cubicBezTo>
                  <a:pt x="729" y="36"/>
                  <a:pt x="757" y="36"/>
                  <a:pt x="790" y="36"/>
                </a:cubicBezTo>
                <a:cubicBezTo>
                  <a:pt x="795" y="36"/>
                  <a:pt x="804" y="36"/>
                  <a:pt x="809" y="36"/>
                </a:cubicBezTo>
                <a:cubicBezTo>
                  <a:pt x="811" y="36"/>
                  <a:pt x="804" y="36"/>
                  <a:pt x="811" y="36"/>
                </a:cubicBezTo>
                <a:cubicBezTo>
                  <a:pt x="818" y="36"/>
                  <a:pt x="818" y="36"/>
                  <a:pt x="818" y="36"/>
                </a:cubicBezTo>
                <a:cubicBezTo>
                  <a:pt x="814" y="36"/>
                  <a:pt x="821" y="36"/>
                  <a:pt x="823" y="37"/>
                </a:cubicBezTo>
                <a:cubicBezTo>
                  <a:pt x="851" y="37"/>
                  <a:pt x="873" y="37"/>
                  <a:pt x="898" y="38"/>
                </a:cubicBezTo>
                <a:cubicBezTo>
                  <a:pt x="902" y="38"/>
                  <a:pt x="894" y="38"/>
                  <a:pt x="900" y="38"/>
                </a:cubicBezTo>
                <a:cubicBezTo>
                  <a:pt x="927" y="39"/>
                  <a:pt x="927" y="39"/>
                  <a:pt x="927" y="39"/>
                </a:cubicBezTo>
                <a:cubicBezTo>
                  <a:pt x="930" y="40"/>
                  <a:pt x="937" y="40"/>
                  <a:pt x="933" y="40"/>
                </a:cubicBezTo>
                <a:cubicBezTo>
                  <a:pt x="901" y="38"/>
                  <a:pt x="856" y="37"/>
                  <a:pt x="817" y="37"/>
                </a:cubicBezTo>
                <a:cubicBezTo>
                  <a:pt x="806" y="37"/>
                  <a:pt x="793" y="37"/>
                  <a:pt x="787" y="37"/>
                </a:cubicBezTo>
                <a:cubicBezTo>
                  <a:pt x="804" y="37"/>
                  <a:pt x="818" y="37"/>
                  <a:pt x="833" y="38"/>
                </a:cubicBezTo>
                <a:cubicBezTo>
                  <a:pt x="853" y="38"/>
                  <a:pt x="874" y="38"/>
                  <a:pt x="893" y="39"/>
                </a:cubicBezTo>
                <a:cubicBezTo>
                  <a:pt x="906" y="40"/>
                  <a:pt x="906" y="40"/>
                  <a:pt x="906" y="40"/>
                </a:cubicBezTo>
                <a:cubicBezTo>
                  <a:pt x="920" y="40"/>
                  <a:pt x="920" y="40"/>
                  <a:pt x="920" y="40"/>
                </a:cubicBezTo>
                <a:cubicBezTo>
                  <a:pt x="929" y="41"/>
                  <a:pt x="929" y="41"/>
                  <a:pt x="929" y="41"/>
                </a:cubicBezTo>
                <a:cubicBezTo>
                  <a:pt x="937" y="41"/>
                  <a:pt x="944" y="41"/>
                  <a:pt x="953" y="42"/>
                </a:cubicBezTo>
                <a:cubicBezTo>
                  <a:pt x="968" y="43"/>
                  <a:pt x="983" y="44"/>
                  <a:pt x="999" y="46"/>
                </a:cubicBezTo>
                <a:cubicBezTo>
                  <a:pt x="1002" y="46"/>
                  <a:pt x="1001" y="46"/>
                  <a:pt x="997" y="46"/>
                </a:cubicBezTo>
                <a:cubicBezTo>
                  <a:pt x="977" y="44"/>
                  <a:pt x="974" y="44"/>
                  <a:pt x="954" y="43"/>
                </a:cubicBezTo>
                <a:cubicBezTo>
                  <a:pt x="956" y="43"/>
                  <a:pt x="958" y="43"/>
                  <a:pt x="957" y="43"/>
                </a:cubicBezTo>
                <a:cubicBezTo>
                  <a:pt x="951" y="43"/>
                  <a:pt x="949" y="42"/>
                  <a:pt x="945" y="42"/>
                </a:cubicBezTo>
                <a:cubicBezTo>
                  <a:pt x="960" y="43"/>
                  <a:pt x="958" y="43"/>
                  <a:pt x="953" y="43"/>
                </a:cubicBezTo>
                <a:cubicBezTo>
                  <a:pt x="916" y="41"/>
                  <a:pt x="870" y="39"/>
                  <a:pt x="840" y="39"/>
                </a:cubicBezTo>
                <a:cubicBezTo>
                  <a:pt x="836" y="39"/>
                  <a:pt x="834" y="39"/>
                  <a:pt x="829" y="39"/>
                </a:cubicBezTo>
                <a:cubicBezTo>
                  <a:pt x="794" y="38"/>
                  <a:pt x="755" y="38"/>
                  <a:pt x="718" y="40"/>
                </a:cubicBezTo>
                <a:cubicBezTo>
                  <a:pt x="761" y="39"/>
                  <a:pt x="805" y="38"/>
                  <a:pt x="854" y="39"/>
                </a:cubicBezTo>
                <a:cubicBezTo>
                  <a:pt x="856" y="39"/>
                  <a:pt x="854" y="39"/>
                  <a:pt x="859" y="40"/>
                </a:cubicBezTo>
                <a:cubicBezTo>
                  <a:pt x="880" y="40"/>
                  <a:pt x="904" y="41"/>
                  <a:pt x="920" y="42"/>
                </a:cubicBezTo>
                <a:cubicBezTo>
                  <a:pt x="941" y="44"/>
                  <a:pt x="941" y="44"/>
                  <a:pt x="941" y="44"/>
                </a:cubicBezTo>
                <a:cubicBezTo>
                  <a:pt x="993" y="47"/>
                  <a:pt x="1030" y="51"/>
                  <a:pt x="1079" y="57"/>
                </a:cubicBezTo>
                <a:cubicBezTo>
                  <a:pt x="1079" y="57"/>
                  <a:pt x="1082" y="57"/>
                  <a:pt x="1084" y="57"/>
                </a:cubicBezTo>
                <a:cubicBezTo>
                  <a:pt x="1073" y="57"/>
                  <a:pt x="1073" y="57"/>
                  <a:pt x="1073" y="57"/>
                </a:cubicBezTo>
                <a:cubicBezTo>
                  <a:pt x="1049" y="54"/>
                  <a:pt x="1049" y="54"/>
                  <a:pt x="1049" y="54"/>
                </a:cubicBezTo>
                <a:cubicBezTo>
                  <a:pt x="1008" y="50"/>
                  <a:pt x="950" y="45"/>
                  <a:pt x="898" y="43"/>
                </a:cubicBezTo>
                <a:cubicBezTo>
                  <a:pt x="892" y="43"/>
                  <a:pt x="897" y="43"/>
                  <a:pt x="901" y="44"/>
                </a:cubicBezTo>
                <a:cubicBezTo>
                  <a:pt x="926" y="45"/>
                  <a:pt x="948" y="46"/>
                  <a:pt x="975" y="48"/>
                </a:cubicBezTo>
                <a:cubicBezTo>
                  <a:pt x="984" y="50"/>
                  <a:pt x="974" y="49"/>
                  <a:pt x="954" y="48"/>
                </a:cubicBezTo>
                <a:cubicBezTo>
                  <a:pt x="937" y="47"/>
                  <a:pt x="914" y="45"/>
                  <a:pt x="893" y="45"/>
                </a:cubicBezTo>
                <a:cubicBezTo>
                  <a:pt x="871" y="44"/>
                  <a:pt x="851" y="43"/>
                  <a:pt x="841" y="43"/>
                </a:cubicBezTo>
                <a:cubicBezTo>
                  <a:pt x="791" y="42"/>
                  <a:pt x="742" y="43"/>
                  <a:pt x="693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8" y="45"/>
                  <a:pt x="688" y="45"/>
                  <a:pt x="688" y="45"/>
                </a:cubicBezTo>
                <a:cubicBezTo>
                  <a:pt x="686" y="45"/>
                  <a:pt x="686" y="45"/>
                  <a:pt x="686" y="45"/>
                </a:cubicBezTo>
                <a:cubicBezTo>
                  <a:pt x="686" y="45"/>
                  <a:pt x="687" y="45"/>
                  <a:pt x="688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92" y="45"/>
                  <a:pt x="692" y="45"/>
                  <a:pt x="692" y="45"/>
                </a:cubicBezTo>
                <a:cubicBezTo>
                  <a:pt x="701" y="45"/>
                  <a:pt x="701" y="45"/>
                  <a:pt x="701" y="45"/>
                </a:cubicBezTo>
                <a:cubicBezTo>
                  <a:pt x="701" y="45"/>
                  <a:pt x="703" y="44"/>
                  <a:pt x="707" y="44"/>
                </a:cubicBezTo>
                <a:cubicBezTo>
                  <a:pt x="756" y="43"/>
                  <a:pt x="811" y="43"/>
                  <a:pt x="855" y="43"/>
                </a:cubicBezTo>
                <a:cubicBezTo>
                  <a:pt x="873" y="44"/>
                  <a:pt x="908" y="45"/>
                  <a:pt x="926" y="47"/>
                </a:cubicBezTo>
                <a:cubicBezTo>
                  <a:pt x="922" y="47"/>
                  <a:pt x="907" y="46"/>
                  <a:pt x="888" y="46"/>
                </a:cubicBezTo>
                <a:cubicBezTo>
                  <a:pt x="907" y="46"/>
                  <a:pt x="925" y="48"/>
                  <a:pt x="941" y="49"/>
                </a:cubicBezTo>
                <a:cubicBezTo>
                  <a:pt x="955" y="49"/>
                  <a:pt x="978" y="51"/>
                  <a:pt x="985" y="52"/>
                </a:cubicBezTo>
                <a:cubicBezTo>
                  <a:pt x="986" y="52"/>
                  <a:pt x="984" y="52"/>
                  <a:pt x="985" y="52"/>
                </a:cubicBezTo>
                <a:cubicBezTo>
                  <a:pt x="986" y="52"/>
                  <a:pt x="996" y="53"/>
                  <a:pt x="997" y="53"/>
                </a:cubicBezTo>
                <a:cubicBezTo>
                  <a:pt x="1004" y="53"/>
                  <a:pt x="1003" y="53"/>
                  <a:pt x="1011" y="54"/>
                </a:cubicBezTo>
                <a:cubicBezTo>
                  <a:pt x="1022" y="55"/>
                  <a:pt x="1022" y="55"/>
                  <a:pt x="1029" y="56"/>
                </a:cubicBezTo>
                <a:cubicBezTo>
                  <a:pt x="1067" y="59"/>
                  <a:pt x="1104" y="64"/>
                  <a:pt x="1142" y="69"/>
                </a:cubicBezTo>
                <a:cubicBezTo>
                  <a:pt x="1154" y="71"/>
                  <a:pt x="1154" y="71"/>
                  <a:pt x="1154" y="71"/>
                </a:cubicBezTo>
                <a:cubicBezTo>
                  <a:pt x="1158" y="72"/>
                  <a:pt x="1155" y="72"/>
                  <a:pt x="1159" y="72"/>
                </a:cubicBezTo>
                <a:cubicBezTo>
                  <a:pt x="1162" y="73"/>
                  <a:pt x="1161" y="72"/>
                  <a:pt x="1165" y="73"/>
                </a:cubicBezTo>
                <a:cubicBezTo>
                  <a:pt x="1179" y="75"/>
                  <a:pt x="1196" y="78"/>
                  <a:pt x="1211" y="81"/>
                </a:cubicBezTo>
                <a:cubicBezTo>
                  <a:pt x="1229" y="84"/>
                  <a:pt x="1249" y="88"/>
                  <a:pt x="1267" y="94"/>
                </a:cubicBezTo>
                <a:cubicBezTo>
                  <a:pt x="1275" y="97"/>
                  <a:pt x="1284" y="101"/>
                  <a:pt x="1291" y="105"/>
                </a:cubicBezTo>
                <a:cubicBezTo>
                  <a:pt x="1298" y="109"/>
                  <a:pt x="1303" y="114"/>
                  <a:pt x="1305" y="119"/>
                </a:cubicBezTo>
                <a:cubicBezTo>
                  <a:pt x="1306" y="122"/>
                  <a:pt x="1306" y="121"/>
                  <a:pt x="1306" y="121"/>
                </a:cubicBezTo>
                <a:cubicBezTo>
                  <a:pt x="1306" y="121"/>
                  <a:pt x="1306" y="121"/>
                  <a:pt x="1307" y="124"/>
                </a:cubicBezTo>
                <a:cubicBezTo>
                  <a:pt x="1307" y="125"/>
                  <a:pt x="1307" y="126"/>
                  <a:pt x="1307" y="126"/>
                </a:cubicBezTo>
                <a:cubicBezTo>
                  <a:pt x="1307" y="127"/>
                  <a:pt x="1306" y="127"/>
                  <a:pt x="1306" y="128"/>
                </a:cubicBezTo>
                <a:cubicBezTo>
                  <a:pt x="1304" y="130"/>
                  <a:pt x="1302" y="132"/>
                  <a:pt x="1300" y="134"/>
                </a:cubicBezTo>
                <a:cubicBezTo>
                  <a:pt x="1296" y="138"/>
                  <a:pt x="1291" y="142"/>
                  <a:pt x="1285" y="145"/>
                </a:cubicBezTo>
                <a:cubicBezTo>
                  <a:pt x="1274" y="152"/>
                  <a:pt x="1262" y="158"/>
                  <a:pt x="1250" y="163"/>
                </a:cubicBezTo>
                <a:cubicBezTo>
                  <a:pt x="1247" y="164"/>
                  <a:pt x="1244" y="165"/>
                  <a:pt x="1241" y="166"/>
                </a:cubicBezTo>
                <a:cubicBezTo>
                  <a:pt x="1231" y="169"/>
                  <a:pt x="1231" y="169"/>
                  <a:pt x="1231" y="169"/>
                </a:cubicBezTo>
                <a:cubicBezTo>
                  <a:pt x="1224" y="171"/>
                  <a:pt x="1218" y="173"/>
                  <a:pt x="1211" y="175"/>
                </a:cubicBezTo>
                <a:cubicBezTo>
                  <a:pt x="1198" y="178"/>
                  <a:pt x="1184" y="182"/>
                  <a:pt x="1171" y="185"/>
                </a:cubicBezTo>
                <a:cubicBezTo>
                  <a:pt x="1167" y="186"/>
                  <a:pt x="1170" y="185"/>
                  <a:pt x="1164" y="186"/>
                </a:cubicBezTo>
                <a:cubicBezTo>
                  <a:pt x="1156" y="188"/>
                  <a:pt x="1158" y="188"/>
                  <a:pt x="1152" y="189"/>
                </a:cubicBezTo>
                <a:cubicBezTo>
                  <a:pt x="1147" y="190"/>
                  <a:pt x="1144" y="191"/>
                  <a:pt x="1141" y="191"/>
                </a:cubicBezTo>
                <a:cubicBezTo>
                  <a:pt x="1110" y="197"/>
                  <a:pt x="1078" y="201"/>
                  <a:pt x="1045" y="205"/>
                </a:cubicBezTo>
                <a:cubicBezTo>
                  <a:pt x="1013" y="208"/>
                  <a:pt x="980" y="210"/>
                  <a:pt x="947" y="213"/>
                </a:cubicBezTo>
                <a:cubicBezTo>
                  <a:pt x="885" y="217"/>
                  <a:pt x="823" y="220"/>
                  <a:pt x="765" y="221"/>
                </a:cubicBezTo>
                <a:cubicBezTo>
                  <a:pt x="719" y="222"/>
                  <a:pt x="675" y="223"/>
                  <a:pt x="633" y="222"/>
                </a:cubicBezTo>
                <a:cubicBezTo>
                  <a:pt x="578" y="222"/>
                  <a:pt x="530" y="221"/>
                  <a:pt x="478" y="219"/>
                </a:cubicBezTo>
                <a:cubicBezTo>
                  <a:pt x="441" y="218"/>
                  <a:pt x="400" y="216"/>
                  <a:pt x="368" y="214"/>
                </a:cubicBezTo>
                <a:cubicBezTo>
                  <a:pt x="350" y="214"/>
                  <a:pt x="350" y="214"/>
                  <a:pt x="350" y="214"/>
                </a:cubicBezTo>
                <a:cubicBezTo>
                  <a:pt x="321" y="212"/>
                  <a:pt x="321" y="212"/>
                  <a:pt x="321" y="212"/>
                </a:cubicBezTo>
                <a:cubicBezTo>
                  <a:pt x="296" y="210"/>
                  <a:pt x="270" y="209"/>
                  <a:pt x="244" y="206"/>
                </a:cubicBezTo>
                <a:cubicBezTo>
                  <a:pt x="215" y="204"/>
                  <a:pt x="188" y="201"/>
                  <a:pt x="160" y="198"/>
                </a:cubicBezTo>
                <a:cubicBezTo>
                  <a:pt x="144" y="196"/>
                  <a:pt x="129" y="194"/>
                  <a:pt x="114" y="191"/>
                </a:cubicBezTo>
                <a:cubicBezTo>
                  <a:pt x="103" y="189"/>
                  <a:pt x="93" y="187"/>
                  <a:pt x="82" y="185"/>
                </a:cubicBezTo>
                <a:cubicBezTo>
                  <a:pt x="68" y="182"/>
                  <a:pt x="53" y="178"/>
                  <a:pt x="40" y="172"/>
                </a:cubicBezTo>
                <a:cubicBezTo>
                  <a:pt x="33" y="170"/>
                  <a:pt x="26" y="166"/>
                  <a:pt x="22" y="163"/>
                </a:cubicBezTo>
                <a:cubicBezTo>
                  <a:pt x="17" y="159"/>
                  <a:pt x="14" y="154"/>
                  <a:pt x="14" y="149"/>
                </a:cubicBezTo>
                <a:cubicBezTo>
                  <a:pt x="14" y="144"/>
                  <a:pt x="19" y="137"/>
                  <a:pt x="26" y="131"/>
                </a:cubicBezTo>
                <a:cubicBezTo>
                  <a:pt x="33" y="126"/>
                  <a:pt x="41" y="121"/>
                  <a:pt x="50" y="117"/>
                </a:cubicBezTo>
                <a:cubicBezTo>
                  <a:pt x="67" y="108"/>
                  <a:pt x="85" y="101"/>
                  <a:pt x="103" y="95"/>
                </a:cubicBezTo>
                <a:cubicBezTo>
                  <a:pt x="144" y="82"/>
                  <a:pt x="195" y="70"/>
                  <a:pt x="235" y="61"/>
                </a:cubicBezTo>
                <a:cubicBezTo>
                  <a:pt x="268" y="55"/>
                  <a:pt x="302" y="49"/>
                  <a:pt x="340" y="44"/>
                </a:cubicBezTo>
                <a:cubicBezTo>
                  <a:pt x="350" y="42"/>
                  <a:pt x="350" y="42"/>
                  <a:pt x="350" y="42"/>
                </a:cubicBezTo>
                <a:cubicBezTo>
                  <a:pt x="407" y="35"/>
                  <a:pt x="471" y="28"/>
                  <a:pt x="517" y="25"/>
                </a:cubicBezTo>
                <a:cubicBezTo>
                  <a:pt x="534" y="24"/>
                  <a:pt x="549" y="23"/>
                  <a:pt x="565" y="22"/>
                </a:cubicBezTo>
                <a:cubicBezTo>
                  <a:pt x="583" y="21"/>
                  <a:pt x="599" y="20"/>
                  <a:pt x="616" y="19"/>
                </a:cubicBezTo>
                <a:cubicBezTo>
                  <a:pt x="632" y="19"/>
                  <a:pt x="632" y="19"/>
                  <a:pt x="632" y="19"/>
                </a:cubicBezTo>
                <a:cubicBezTo>
                  <a:pt x="649" y="18"/>
                  <a:pt x="666" y="17"/>
                  <a:pt x="684" y="17"/>
                </a:cubicBezTo>
                <a:cubicBezTo>
                  <a:pt x="712" y="16"/>
                  <a:pt x="742" y="16"/>
                  <a:pt x="774" y="16"/>
                </a:cubicBezTo>
                <a:cubicBezTo>
                  <a:pt x="799" y="16"/>
                  <a:pt x="836" y="16"/>
                  <a:pt x="864" y="16"/>
                </a:cubicBezTo>
                <a:cubicBezTo>
                  <a:pt x="912" y="18"/>
                  <a:pt x="961" y="19"/>
                  <a:pt x="1010" y="23"/>
                </a:cubicBezTo>
                <a:cubicBezTo>
                  <a:pt x="1026" y="24"/>
                  <a:pt x="1041" y="26"/>
                  <a:pt x="1058" y="27"/>
                </a:cubicBezTo>
                <a:cubicBezTo>
                  <a:pt x="1075" y="29"/>
                  <a:pt x="1096" y="31"/>
                  <a:pt x="1117" y="35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4" y="36"/>
                  <a:pt x="1124" y="36"/>
                  <a:pt x="1124" y="36"/>
                </a:cubicBezTo>
                <a:cubicBezTo>
                  <a:pt x="1125" y="36"/>
                  <a:pt x="1125" y="36"/>
                  <a:pt x="1125" y="36"/>
                </a:cubicBezTo>
                <a:cubicBezTo>
                  <a:pt x="1125" y="36"/>
                  <a:pt x="1127" y="36"/>
                  <a:pt x="1127" y="37"/>
                </a:cubicBezTo>
                <a:cubicBezTo>
                  <a:pt x="1127" y="38"/>
                  <a:pt x="1128" y="36"/>
                  <a:pt x="1129" y="37"/>
                </a:cubicBezTo>
                <a:cubicBezTo>
                  <a:pt x="1129" y="37"/>
                  <a:pt x="1129" y="37"/>
                  <a:pt x="1129" y="38"/>
                </a:cubicBezTo>
                <a:cubicBezTo>
                  <a:pt x="1129" y="38"/>
                  <a:pt x="1129" y="38"/>
                  <a:pt x="1130" y="38"/>
                </a:cubicBezTo>
                <a:cubicBezTo>
                  <a:pt x="1130" y="38"/>
                  <a:pt x="1130" y="39"/>
                  <a:pt x="1131" y="39"/>
                </a:cubicBezTo>
                <a:cubicBezTo>
                  <a:pt x="1131" y="39"/>
                  <a:pt x="1131" y="39"/>
                  <a:pt x="1131" y="39"/>
                </a:cubicBezTo>
                <a:cubicBezTo>
                  <a:pt x="1132" y="39"/>
                  <a:pt x="1132" y="39"/>
                  <a:pt x="1133" y="39"/>
                </a:cubicBezTo>
                <a:cubicBezTo>
                  <a:pt x="1133" y="39"/>
                  <a:pt x="1134" y="39"/>
                  <a:pt x="1134" y="39"/>
                </a:cubicBezTo>
                <a:cubicBezTo>
                  <a:pt x="1135" y="39"/>
                  <a:pt x="1135" y="39"/>
                  <a:pt x="1135" y="39"/>
                </a:cubicBezTo>
                <a:cubicBezTo>
                  <a:pt x="1136" y="39"/>
                  <a:pt x="1136" y="39"/>
                  <a:pt x="1137" y="38"/>
                </a:cubicBezTo>
                <a:cubicBezTo>
                  <a:pt x="1137" y="38"/>
                  <a:pt x="1138" y="38"/>
                  <a:pt x="1138" y="38"/>
                </a:cubicBezTo>
                <a:cubicBezTo>
                  <a:pt x="1138" y="38"/>
                  <a:pt x="1139" y="38"/>
                  <a:pt x="1139" y="38"/>
                </a:cubicBezTo>
                <a:cubicBezTo>
                  <a:pt x="1140" y="37"/>
                  <a:pt x="1141" y="36"/>
                  <a:pt x="1142" y="36"/>
                </a:cubicBezTo>
                <a:cubicBezTo>
                  <a:pt x="1142" y="36"/>
                  <a:pt x="1142" y="35"/>
                  <a:pt x="1143" y="35"/>
                </a:cubicBezTo>
                <a:cubicBezTo>
                  <a:pt x="1143" y="35"/>
                  <a:pt x="1143" y="35"/>
                  <a:pt x="1143" y="35"/>
                </a:cubicBezTo>
                <a:cubicBezTo>
                  <a:pt x="1143" y="34"/>
                  <a:pt x="1143" y="33"/>
                  <a:pt x="1144" y="33"/>
                </a:cubicBezTo>
                <a:cubicBezTo>
                  <a:pt x="1144" y="33"/>
                  <a:pt x="1144" y="33"/>
                  <a:pt x="1144" y="33"/>
                </a:cubicBezTo>
                <a:cubicBezTo>
                  <a:pt x="1144" y="32"/>
                  <a:pt x="1144" y="31"/>
                  <a:pt x="1144" y="30"/>
                </a:cubicBezTo>
                <a:cubicBezTo>
                  <a:pt x="1144" y="29"/>
                  <a:pt x="1144" y="28"/>
                  <a:pt x="1144" y="28"/>
                </a:cubicBezTo>
                <a:cubicBezTo>
                  <a:pt x="1144" y="28"/>
                  <a:pt x="1144" y="27"/>
                  <a:pt x="1144" y="27"/>
                </a:cubicBezTo>
                <a:cubicBezTo>
                  <a:pt x="1144" y="26"/>
                  <a:pt x="1143" y="26"/>
                  <a:pt x="1143" y="26"/>
                </a:cubicBezTo>
                <a:cubicBezTo>
                  <a:pt x="1143" y="25"/>
                  <a:pt x="1143" y="25"/>
                  <a:pt x="1143" y="25"/>
                </a:cubicBezTo>
                <a:cubicBezTo>
                  <a:pt x="1143" y="25"/>
                  <a:pt x="1142" y="24"/>
                  <a:pt x="1142" y="24"/>
                </a:cubicBezTo>
                <a:cubicBezTo>
                  <a:pt x="1142" y="24"/>
                  <a:pt x="1142" y="24"/>
                  <a:pt x="1142" y="24"/>
                </a:cubicBezTo>
                <a:cubicBezTo>
                  <a:pt x="1141" y="23"/>
                  <a:pt x="1141" y="22"/>
                  <a:pt x="1140" y="22"/>
                </a:cubicBezTo>
                <a:cubicBezTo>
                  <a:pt x="1140" y="22"/>
                  <a:pt x="1139" y="21"/>
                  <a:pt x="1139" y="21"/>
                </a:cubicBezTo>
                <a:cubicBezTo>
                  <a:pt x="1138" y="21"/>
                  <a:pt x="1137" y="21"/>
                  <a:pt x="1137" y="20"/>
                </a:cubicBezTo>
                <a:cubicBezTo>
                  <a:pt x="1137" y="20"/>
                  <a:pt x="1137" y="20"/>
                  <a:pt x="1137" y="20"/>
                </a:cubicBezTo>
                <a:cubicBezTo>
                  <a:pt x="1137" y="20"/>
                  <a:pt x="1136" y="20"/>
                  <a:pt x="1136" y="20"/>
                </a:cubicBezTo>
                <a:cubicBezTo>
                  <a:pt x="1136" y="20"/>
                  <a:pt x="1135" y="20"/>
                  <a:pt x="1135" y="20"/>
                </a:cubicBezTo>
                <a:cubicBezTo>
                  <a:pt x="1135" y="20"/>
                  <a:pt x="1134" y="19"/>
                  <a:pt x="1134" y="19"/>
                </a:cubicBezTo>
                <a:cubicBezTo>
                  <a:pt x="1134" y="19"/>
                  <a:pt x="1134" y="20"/>
                  <a:pt x="1133" y="20"/>
                </a:cubicBezTo>
                <a:cubicBezTo>
                  <a:pt x="1133" y="20"/>
                  <a:pt x="1132" y="19"/>
                  <a:pt x="1132" y="19"/>
                </a:cubicBezTo>
                <a:cubicBezTo>
                  <a:pt x="1131" y="19"/>
                  <a:pt x="1131" y="19"/>
                  <a:pt x="1131" y="19"/>
                </a:cubicBezTo>
                <a:cubicBezTo>
                  <a:pt x="1131" y="19"/>
                  <a:pt x="1130" y="19"/>
                  <a:pt x="1130" y="20"/>
                </a:cubicBezTo>
                <a:cubicBezTo>
                  <a:pt x="1130" y="20"/>
                  <a:pt x="1128" y="19"/>
                  <a:pt x="1127" y="20"/>
                </a:cubicBezTo>
                <a:cubicBezTo>
                  <a:pt x="1127" y="19"/>
                  <a:pt x="1127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2" y="19"/>
                  <a:pt x="1122" y="19"/>
                  <a:pt x="1122" y="19"/>
                </a:cubicBezTo>
                <a:cubicBezTo>
                  <a:pt x="1103" y="16"/>
                  <a:pt x="1103" y="16"/>
                  <a:pt x="1103" y="16"/>
                </a:cubicBezTo>
                <a:cubicBezTo>
                  <a:pt x="1098" y="15"/>
                  <a:pt x="1092" y="15"/>
                  <a:pt x="1087" y="14"/>
                </a:cubicBezTo>
                <a:cubicBezTo>
                  <a:pt x="1078" y="13"/>
                  <a:pt x="1067" y="12"/>
                  <a:pt x="1056" y="11"/>
                </a:cubicBezTo>
                <a:cubicBezTo>
                  <a:pt x="1037" y="9"/>
                  <a:pt x="1021" y="8"/>
                  <a:pt x="1005" y="7"/>
                </a:cubicBezTo>
                <a:cubicBezTo>
                  <a:pt x="981" y="5"/>
                  <a:pt x="964" y="4"/>
                  <a:pt x="944" y="3"/>
                </a:cubicBezTo>
                <a:cubicBezTo>
                  <a:pt x="920" y="2"/>
                  <a:pt x="920" y="2"/>
                  <a:pt x="920" y="2"/>
                </a:cubicBezTo>
                <a:cubicBezTo>
                  <a:pt x="898" y="2"/>
                  <a:pt x="898" y="2"/>
                  <a:pt x="898" y="2"/>
                </a:cubicBezTo>
                <a:cubicBezTo>
                  <a:pt x="875" y="1"/>
                  <a:pt x="875" y="1"/>
                  <a:pt x="875" y="1"/>
                </a:cubicBezTo>
                <a:cubicBezTo>
                  <a:pt x="860" y="1"/>
                  <a:pt x="860" y="1"/>
                  <a:pt x="860" y="1"/>
                </a:cubicBezTo>
                <a:cubicBezTo>
                  <a:pt x="844" y="0"/>
                  <a:pt x="844" y="0"/>
                  <a:pt x="844" y="0"/>
                </a:cubicBezTo>
                <a:cubicBezTo>
                  <a:pt x="824" y="0"/>
                  <a:pt x="824" y="0"/>
                  <a:pt x="824" y="0"/>
                </a:cubicBezTo>
                <a:cubicBezTo>
                  <a:pt x="800" y="0"/>
                  <a:pt x="773" y="0"/>
                  <a:pt x="750" y="1"/>
                </a:cubicBezTo>
                <a:cubicBezTo>
                  <a:pt x="708" y="1"/>
                  <a:pt x="671" y="2"/>
                  <a:pt x="622" y="4"/>
                </a:cubicBezTo>
                <a:cubicBezTo>
                  <a:pt x="587" y="6"/>
                  <a:pt x="587" y="6"/>
                  <a:pt x="587" y="6"/>
                </a:cubicBezTo>
                <a:cubicBezTo>
                  <a:pt x="584" y="6"/>
                  <a:pt x="584" y="6"/>
                  <a:pt x="580" y="6"/>
                </a:cubicBezTo>
                <a:cubicBezTo>
                  <a:pt x="554" y="7"/>
                  <a:pt x="527" y="10"/>
                  <a:pt x="500" y="11"/>
                </a:cubicBezTo>
                <a:cubicBezTo>
                  <a:pt x="497" y="12"/>
                  <a:pt x="497" y="12"/>
                  <a:pt x="497" y="12"/>
                </a:cubicBezTo>
                <a:cubicBezTo>
                  <a:pt x="460" y="14"/>
                  <a:pt x="414" y="19"/>
                  <a:pt x="385" y="23"/>
                </a:cubicBezTo>
                <a:cubicBezTo>
                  <a:pt x="363" y="25"/>
                  <a:pt x="337" y="29"/>
                  <a:pt x="309" y="33"/>
                </a:cubicBezTo>
                <a:cubicBezTo>
                  <a:pt x="297" y="35"/>
                  <a:pt x="284" y="37"/>
                  <a:pt x="272" y="39"/>
                </a:cubicBezTo>
                <a:cubicBezTo>
                  <a:pt x="249" y="44"/>
                  <a:pt x="218" y="50"/>
                  <a:pt x="196" y="55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64" y="63"/>
                  <a:pt x="152" y="66"/>
                  <a:pt x="139" y="69"/>
                </a:cubicBezTo>
                <a:cubicBezTo>
                  <a:pt x="115" y="76"/>
                  <a:pt x="89" y="84"/>
                  <a:pt x="65" y="94"/>
                </a:cubicBezTo>
                <a:cubicBezTo>
                  <a:pt x="53" y="99"/>
                  <a:pt x="41" y="104"/>
                  <a:pt x="30" y="111"/>
                </a:cubicBezTo>
                <a:cubicBezTo>
                  <a:pt x="25" y="114"/>
                  <a:pt x="19" y="118"/>
                  <a:pt x="15" y="122"/>
                </a:cubicBezTo>
                <a:cubicBezTo>
                  <a:pt x="10" y="127"/>
                  <a:pt x="5" y="131"/>
                  <a:pt x="2" y="138"/>
                </a:cubicBezTo>
                <a:cubicBezTo>
                  <a:pt x="1" y="142"/>
                  <a:pt x="0" y="146"/>
                  <a:pt x="0" y="151"/>
                </a:cubicBezTo>
                <a:cubicBezTo>
                  <a:pt x="0" y="155"/>
                  <a:pt x="1" y="159"/>
                  <a:pt x="3" y="163"/>
                </a:cubicBezTo>
                <a:cubicBezTo>
                  <a:pt x="4" y="165"/>
                  <a:pt x="6" y="166"/>
                  <a:pt x="7" y="168"/>
                </a:cubicBezTo>
                <a:cubicBezTo>
                  <a:pt x="8" y="169"/>
                  <a:pt x="10" y="171"/>
                  <a:pt x="11" y="172"/>
                </a:cubicBezTo>
                <a:cubicBezTo>
                  <a:pt x="14" y="175"/>
                  <a:pt x="17" y="177"/>
                  <a:pt x="21" y="179"/>
                </a:cubicBezTo>
                <a:cubicBezTo>
                  <a:pt x="33" y="186"/>
                  <a:pt x="45" y="190"/>
                  <a:pt x="58" y="193"/>
                </a:cubicBezTo>
                <a:cubicBezTo>
                  <a:pt x="70" y="197"/>
                  <a:pt x="83" y="200"/>
                  <a:pt x="95" y="202"/>
                </a:cubicBezTo>
                <a:cubicBezTo>
                  <a:pt x="101" y="203"/>
                  <a:pt x="108" y="204"/>
                  <a:pt x="113" y="205"/>
                </a:cubicBezTo>
                <a:cubicBezTo>
                  <a:pt x="128" y="208"/>
                  <a:pt x="142" y="210"/>
                  <a:pt x="158" y="212"/>
                </a:cubicBezTo>
                <a:cubicBezTo>
                  <a:pt x="197" y="217"/>
                  <a:pt x="236" y="220"/>
                  <a:pt x="272" y="223"/>
                </a:cubicBezTo>
                <a:cubicBezTo>
                  <a:pt x="318" y="226"/>
                  <a:pt x="386" y="230"/>
                  <a:pt x="440" y="232"/>
                </a:cubicBezTo>
                <a:cubicBezTo>
                  <a:pt x="452" y="232"/>
                  <a:pt x="464" y="233"/>
                  <a:pt x="476" y="233"/>
                </a:cubicBezTo>
                <a:cubicBezTo>
                  <a:pt x="515" y="234"/>
                  <a:pt x="564" y="235"/>
                  <a:pt x="605" y="236"/>
                </a:cubicBezTo>
                <a:cubicBezTo>
                  <a:pt x="690" y="237"/>
                  <a:pt x="777" y="235"/>
                  <a:pt x="863" y="231"/>
                </a:cubicBezTo>
                <a:cubicBezTo>
                  <a:pt x="906" y="229"/>
                  <a:pt x="950" y="227"/>
                  <a:pt x="992" y="223"/>
                </a:cubicBezTo>
                <a:cubicBezTo>
                  <a:pt x="1035" y="220"/>
                  <a:pt x="1078" y="216"/>
                  <a:pt x="1120" y="209"/>
                </a:cubicBezTo>
                <a:cubicBezTo>
                  <a:pt x="1133" y="207"/>
                  <a:pt x="1153" y="203"/>
                  <a:pt x="1164" y="200"/>
                </a:cubicBezTo>
                <a:cubicBezTo>
                  <a:pt x="1167" y="200"/>
                  <a:pt x="1174" y="198"/>
                  <a:pt x="1180" y="197"/>
                </a:cubicBezTo>
                <a:cubicBezTo>
                  <a:pt x="1201" y="191"/>
                  <a:pt x="1226" y="184"/>
                  <a:pt x="1252" y="176"/>
                </a:cubicBezTo>
                <a:cubicBezTo>
                  <a:pt x="1259" y="174"/>
                  <a:pt x="1274" y="167"/>
                  <a:pt x="1282" y="162"/>
                </a:cubicBezTo>
                <a:cubicBezTo>
                  <a:pt x="1286" y="160"/>
                  <a:pt x="1277" y="165"/>
                  <a:pt x="1284" y="161"/>
                </a:cubicBezTo>
                <a:cubicBezTo>
                  <a:pt x="1288" y="159"/>
                  <a:pt x="1294" y="155"/>
                  <a:pt x="1301" y="150"/>
                </a:cubicBezTo>
                <a:cubicBezTo>
                  <a:pt x="1304" y="148"/>
                  <a:pt x="1308" y="145"/>
                  <a:pt x="1311" y="141"/>
                </a:cubicBezTo>
                <a:cubicBezTo>
                  <a:pt x="1313" y="139"/>
                  <a:pt x="1315" y="137"/>
                  <a:pt x="1317" y="134"/>
                </a:cubicBezTo>
                <a:cubicBezTo>
                  <a:pt x="1317" y="133"/>
                  <a:pt x="1318" y="132"/>
                  <a:pt x="1319" y="130"/>
                </a:cubicBezTo>
                <a:cubicBezTo>
                  <a:pt x="1319" y="129"/>
                  <a:pt x="1319" y="128"/>
                  <a:pt x="1319" y="127"/>
                </a:cubicBezTo>
                <a:cubicBezTo>
                  <a:pt x="1319" y="126"/>
                  <a:pt x="1319" y="126"/>
                  <a:pt x="1319" y="126"/>
                </a:cubicBezTo>
                <a:close/>
                <a:moveTo>
                  <a:pt x="1104" y="52"/>
                </a:moveTo>
                <a:cubicBezTo>
                  <a:pt x="1102" y="51"/>
                  <a:pt x="1092" y="50"/>
                  <a:pt x="1091" y="50"/>
                </a:cubicBezTo>
                <a:cubicBezTo>
                  <a:pt x="1095" y="50"/>
                  <a:pt x="1103" y="52"/>
                  <a:pt x="1104" y="52"/>
                </a:cubicBezTo>
                <a:close/>
                <a:moveTo>
                  <a:pt x="985" y="52"/>
                </a:moveTo>
                <a:cubicBezTo>
                  <a:pt x="985" y="52"/>
                  <a:pt x="985" y="52"/>
                  <a:pt x="985" y="52"/>
                </a:cubicBezTo>
                <a:cubicBezTo>
                  <a:pt x="985" y="52"/>
                  <a:pt x="985" y="52"/>
                  <a:pt x="985" y="52"/>
                </a:cubicBezTo>
                <a:close/>
                <a:moveTo>
                  <a:pt x="689" y="44"/>
                </a:moveTo>
                <a:cubicBezTo>
                  <a:pt x="689" y="43"/>
                  <a:pt x="688" y="44"/>
                  <a:pt x="688" y="43"/>
                </a:cubicBezTo>
                <a:cubicBezTo>
                  <a:pt x="689" y="43"/>
                  <a:pt x="689" y="43"/>
                  <a:pt x="689" y="43"/>
                </a:cubicBezTo>
                <a:cubicBezTo>
                  <a:pt x="689" y="43"/>
                  <a:pt x="687" y="43"/>
                  <a:pt x="687" y="43"/>
                </a:cubicBezTo>
                <a:cubicBezTo>
                  <a:pt x="687" y="43"/>
                  <a:pt x="688" y="44"/>
                  <a:pt x="688" y="43"/>
                </a:cubicBezTo>
                <a:cubicBezTo>
                  <a:pt x="688" y="43"/>
                  <a:pt x="688" y="43"/>
                  <a:pt x="688" y="44"/>
                </a:cubicBezTo>
                <a:cubicBezTo>
                  <a:pt x="688" y="44"/>
                  <a:pt x="688" y="43"/>
                  <a:pt x="688" y="43"/>
                </a:cubicBezTo>
                <a:cubicBezTo>
                  <a:pt x="688" y="44"/>
                  <a:pt x="688" y="44"/>
                  <a:pt x="688" y="44"/>
                </a:cubicBezTo>
                <a:cubicBezTo>
                  <a:pt x="689" y="44"/>
                  <a:pt x="689" y="44"/>
                  <a:pt x="689" y="44"/>
                </a:cubicBezTo>
                <a:close/>
                <a:moveTo>
                  <a:pt x="1041" y="46"/>
                </a:moveTo>
                <a:cubicBezTo>
                  <a:pt x="1044" y="47"/>
                  <a:pt x="1051" y="47"/>
                  <a:pt x="1053" y="48"/>
                </a:cubicBezTo>
                <a:cubicBezTo>
                  <a:pt x="1049" y="47"/>
                  <a:pt x="1042" y="46"/>
                  <a:pt x="1041" y="46"/>
                </a:cubicBezTo>
                <a:close/>
                <a:moveTo>
                  <a:pt x="689" y="39"/>
                </a:moveTo>
                <a:cubicBezTo>
                  <a:pt x="689" y="39"/>
                  <a:pt x="688" y="39"/>
                  <a:pt x="688" y="39"/>
                </a:cubicBezTo>
                <a:cubicBezTo>
                  <a:pt x="689" y="39"/>
                  <a:pt x="689" y="39"/>
                  <a:pt x="689" y="39"/>
                </a:cubicBezTo>
                <a:close/>
                <a:moveTo>
                  <a:pt x="688" y="45"/>
                </a:moveTo>
                <a:cubicBezTo>
                  <a:pt x="688" y="45"/>
                  <a:pt x="688" y="45"/>
                  <a:pt x="687" y="45"/>
                </a:cubicBezTo>
                <a:cubicBezTo>
                  <a:pt x="688" y="45"/>
                  <a:pt x="688" y="45"/>
                  <a:pt x="688" y="45"/>
                </a:cubicBezTo>
                <a:close/>
                <a:moveTo>
                  <a:pt x="863" y="47"/>
                </a:moveTo>
                <a:cubicBezTo>
                  <a:pt x="849" y="46"/>
                  <a:pt x="839" y="46"/>
                  <a:pt x="830" y="46"/>
                </a:cubicBezTo>
                <a:cubicBezTo>
                  <a:pt x="838" y="46"/>
                  <a:pt x="848" y="46"/>
                  <a:pt x="853" y="47"/>
                </a:cubicBezTo>
                <a:cubicBezTo>
                  <a:pt x="855" y="46"/>
                  <a:pt x="860" y="47"/>
                  <a:pt x="863" y="47"/>
                </a:cubicBezTo>
                <a:close/>
                <a:moveTo>
                  <a:pt x="1279" y="100"/>
                </a:moveTo>
                <a:cubicBezTo>
                  <a:pt x="1276" y="98"/>
                  <a:pt x="1271" y="96"/>
                  <a:pt x="1270" y="96"/>
                </a:cubicBezTo>
                <a:cubicBezTo>
                  <a:pt x="1274" y="98"/>
                  <a:pt x="1277" y="99"/>
                  <a:pt x="1279" y="100"/>
                </a:cubicBezTo>
                <a:close/>
                <a:moveTo>
                  <a:pt x="688" y="39"/>
                </a:move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lose/>
                <a:moveTo>
                  <a:pt x="688" y="46"/>
                </a:moveTo>
                <a:cubicBezTo>
                  <a:pt x="688" y="46"/>
                  <a:pt x="689" y="46"/>
                  <a:pt x="689" y="46"/>
                </a:cubicBezTo>
                <a:cubicBezTo>
                  <a:pt x="688" y="46"/>
                  <a:pt x="688" y="46"/>
                  <a:pt x="688" y="46"/>
                </a:cubicBezTo>
                <a:close/>
                <a:moveTo>
                  <a:pt x="769" y="37"/>
                </a:moveTo>
                <a:cubicBezTo>
                  <a:pt x="762" y="37"/>
                  <a:pt x="762" y="37"/>
                  <a:pt x="762" y="37"/>
                </a:cubicBezTo>
                <a:cubicBezTo>
                  <a:pt x="761" y="37"/>
                  <a:pt x="762" y="37"/>
                  <a:pt x="763" y="37"/>
                </a:cubicBezTo>
                <a:cubicBezTo>
                  <a:pt x="768" y="37"/>
                  <a:pt x="769" y="37"/>
                  <a:pt x="769" y="37"/>
                </a:cubicBezTo>
                <a:close/>
                <a:moveTo>
                  <a:pt x="923" y="41"/>
                </a:moveTo>
                <a:cubicBezTo>
                  <a:pt x="912" y="40"/>
                  <a:pt x="912" y="40"/>
                  <a:pt x="912" y="40"/>
                </a:cubicBezTo>
                <a:cubicBezTo>
                  <a:pt x="907" y="40"/>
                  <a:pt x="879" y="39"/>
                  <a:pt x="882" y="39"/>
                </a:cubicBezTo>
                <a:cubicBezTo>
                  <a:pt x="899" y="40"/>
                  <a:pt x="924" y="41"/>
                  <a:pt x="938" y="42"/>
                </a:cubicBezTo>
                <a:cubicBezTo>
                  <a:pt x="933" y="41"/>
                  <a:pt x="928" y="41"/>
                  <a:pt x="923" y="41"/>
                </a:cubicBezTo>
                <a:close/>
                <a:moveTo>
                  <a:pt x="926" y="46"/>
                </a:moveTo>
                <a:cubicBezTo>
                  <a:pt x="967" y="48"/>
                  <a:pt x="967" y="48"/>
                  <a:pt x="967" y="48"/>
                </a:cubicBezTo>
                <a:cubicBezTo>
                  <a:pt x="954" y="47"/>
                  <a:pt x="939" y="46"/>
                  <a:pt x="926" y="46"/>
                </a:cubicBezTo>
                <a:close/>
                <a:moveTo>
                  <a:pt x="683" y="48"/>
                </a:moveTo>
                <a:cubicBezTo>
                  <a:pt x="683" y="48"/>
                  <a:pt x="683" y="48"/>
                  <a:pt x="683" y="48"/>
                </a:cubicBezTo>
                <a:close/>
                <a:moveTo>
                  <a:pt x="985" y="52"/>
                </a:moveTo>
                <a:cubicBezTo>
                  <a:pt x="985" y="52"/>
                  <a:pt x="986" y="52"/>
                  <a:pt x="986" y="52"/>
                </a:cubicBezTo>
                <a:cubicBezTo>
                  <a:pt x="986" y="52"/>
                  <a:pt x="985" y="52"/>
                  <a:pt x="985" y="52"/>
                </a:cubicBezTo>
                <a:close/>
                <a:moveTo>
                  <a:pt x="687" y="40"/>
                </a:moveTo>
                <a:cubicBezTo>
                  <a:pt x="687" y="40"/>
                  <a:pt x="687" y="40"/>
                  <a:pt x="687" y="40"/>
                </a:cubicBezTo>
                <a:cubicBezTo>
                  <a:pt x="687" y="40"/>
                  <a:pt x="687" y="40"/>
                  <a:pt x="687" y="40"/>
                </a:cubicBezTo>
                <a:close/>
                <a:moveTo>
                  <a:pt x="687" y="41"/>
                </a:moveTo>
                <a:cubicBezTo>
                  <a:pt x="687" y="41"/>
                  <a:pt x="687" y="41"/>
                  <a:pt x="687" y="41"/>
                </a:cubicBezTo>
                <a:cubicBezTo>
                  <a:pt x="687" y="41"/>
                  <a:pt x="687" y="41"/>
                  <a:pt x="687" y="41"/>
                </a:cubicBezTo>
                <a:close/>
                <a:moveTo>
                  <a:pt x="689" y="38"/>
                </a:move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90" y="38"/>
                  <a:pt x="690" y="38"/>
                </a:cubicBezTo>
                <a:cubicBezTo>
                  <a:pt x="689" y="38"/>
                  <a:pt x="689" y="38"/>
                  <a:pt x="689" y="38"/>
                </a:cubicBezTo>
                <a:close/>
                <a:moveTo>
                  <a:pt x="689" y="45"/>
                </a:moveTo>
                <a:cubicBezTo>
                  <a:pt x="689" y="44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lose/>
                <a:moveTo>
                  <a:pt x="688" y="39"/>
                </a:moveTo>
                <a:cubicBezTo>
                  <a:pt x="688" y="39"/>
                  <a:pt x="687" y="38"/>
                  <a:pt x="687" y="39"/>
                </a:cubicBezTo>
                <a:cubicBezTo>
                  <a:pt x="687" y="39"/>
                  <a:pt x="688" y="39"/>
                  <a:pt x="688" y="39"/>
                </a:cubicBez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7" y="41"/>
                  <a:pt x="688" y="41"/>
                  <a:pt x="688" y="41"/>
                </a:cubicBezTo>
                <a:close/>
                <a:moveTo>
                  <a:pt x="699" y="40"/>
                </a:moveTo>
                <a:cubicBezTo>
                  <a:pt x="689" y="41"/>
                  <a:pt x="689" y="41"/>
                  <a:pt x="689" y="41"/>
                </a:cubicBezTo>
                <a:cubicBezTo>
                  <a:pt x="689" y="41"/>
                  <a:pt x="688" y="41"/>
                  <a:pt x="688" y="41"/>
                </a:cubicBezTo>
                <a:cubicBezTo>
                  <a:pt x="688" y="41"/>
                  <a:pt x="689" y="41"/>
                  <a:pt x="689" y="41"/>
                </a:cubicBezTo>
                <a:cubicBezTo>
                  <a:pt x="689" y="41"/>
                  <a:pt x="689" y="41"/>
                  <a:pt x="689" y="41"/>
                </a:cubicBezTo>
                <a:lnTo>
                  <a:pt x="699" y="40"/>
                </a:ln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reeform 502">
            <a:extLst>
              <a:ext uri="{FF2B5EF4-FFF2-40B4-BE49-F238E27FC236}">
                <a16:creationId xmlns:a16="http://schemas.microsoft.com/office/drawing/2014/main" id="{4C8CE1C8-C598-49CE-A626-4148ED71AE49}"/>
              </a:ext>
            </a:extLst>
          </p:cNvPr>
          <p:cNvSpPr>
            <a:spLocks noEditPoints="1"/>
          </p:cNvSpPr>
          <p:nvPr/>
        </p:nvSpPr>
        <p:spPr bwMode="auto">
          <a:xfrm>
            <a:off x="1942725" y="1766367"/>
            <a:ext cx="2114291" cy="392950"/>
          </a:xfrm>
          <a:custGeom>
            <a:avLst/>
            <a:gdLst>
              <a:gd name="T0" fmla="*/ 685 w 1319"/>
              <a:gd name="T1" fmla="*/ 39 h 237"/>
              <a:gd name="T2" fmla="*/ 684 w 1319"/>
              <a:gd name="T3" fmla="*/ 48 h 237"/>
              <a:gd name="T4" fmla="*/ 686 w 1319"/>
              <a:gd name="T5" fmla="*/ 40 h 237"/>
              <a:gd name="T6" fmla="*/ 689 w 1319"/>
              <a:gd name="T7" fmla="*/ 38 h 237"/>
              <a:gd name="T8" fmla="*/ 1030 w 1319"/>
              <a:gd name="T9" fmla="*/ 43 h 237"/>
              <a:gd name="T10" fmla="*/ 1319 w 1319"/>
              <a:gd name="T11" fmla="*/ 126 h 237"/>
              <a:gd name="T12" fmla="*/ 1278 w 1319"/>
              <a:gd name="T13" fmla="*/ 85 h 237"/>
              <a:gd name="T14" fmla="*/ 1098 w 1319"/>
              <a:gd name="T15" fmla="*/ 53 h 237"/>
              <a:gd name="T16" fmla="*/ 927 w 1319"/>
              <a:gd name="T17" fmla="*/ 38 h 237"/>
              <a:gd name="T18" fmla="*/ 835 w 1319"/>
              <a:gd name="T19" fmla="*/ 36 h 237"/>
              <a:gd name="T20" fmla="*/ 809 w 1319"/>
              <a:gd name="T21" fmla="*/ 36 h 237"/>
              <a:gd name="T22" fmla="*/ 927 w 1319"/>
              <a:gd name="T23" fmla="*/ 39 h 237"/>
              <a:gd name="T24" fmla="*/ 906 w 1319"/>
              <a:gd name="T25" fmla="*/ 40 h 237"/>
              <a:gd name="T26" fmla="*/ 954 w 1319"/>
              <a:gd name="T27" fmla="*/ 43 h 237"/>
              <a:gd name="T28" fmla="*/ 718 w 1319"/>
              <a:gd name="T29" fmla="*/ 40 h 237"/>
              <a:gd name="T30" fmla="*/ 1084 w 1319"/>
              <a:gd name="T31" fmla="*/ 57 h 237"/>
              <a:gd name="T32" fmla="*/ 954 w 1319"/>
              <a:gd name="T33" fmla="*/ 48 h 237"/>
              <a:gd name="T34" fmla="*/ 688 w 1319"/>
              <a:gd name="T35" fmla="*/ 45 h 237"/>
              <a:gd name="T36" fmla="*/ 692 w 1319"/>
              <a:gd name="T37" fmla="*/ 45 h 237"/>
              <a:gd name="T38" fmla="*/ 941 w 1319"/>
              <a:gd name="T39" fmla="*/ 49 h 237"/>
              <a:gd name="T40" fmla="*/ 1142 w 1319"/>
              <a:gd name="T41" fmla="*/ 69 h 237"/>
              <a:gd name="T42" fmla="*/ 1291 w 1319"/>
              <a:gd name="T43" fmla="*/ 105 h 237"/>
              <a:gd name="T44" fmla="*/ 1300 w 1319"/>
              <a:gd name="T45" fmla="*/ 134 h 237"/>
              <a:gd name="T46" fmla="*/ 1171 w 1319"/>
              <a:gd name="T47" fmla="*/ 185 h 237"/>
              <a:gd name="T48" fmla="*/ 765 w 1319"/>
              <a:gd name="T49" fmla="*/ 221 h 237"/>
              <a:gd name="T50" fmla="*/ 244 w 1319"/>
              <a:gd name="T51" fmla="*/ 206 h 237"/>
              <a:gd name="T52" fmla="*/ 14 w 1319"/>
              <a:gd name="T53" fmla="*/ 149 h 237"/>
              <a:gd name="T54" fmla="*/ 350 w 1319"/>
              <a:gd name="T55" fmla="*/ 42 h 237"/>
              <a:gd name="T56" fmla="*/ 774 w 1319"/>
              <a:gd name="T57" fmla="*/ 16 h 237"/>
              <a:gd name="T58" fmla="*/ 1123 w 1319"/>
              <a:gd name="T59" fmla="*/ 36 h 237"/>
              <a:gd name="T60" fmla="*/ 1130 w 1319"/>
              <a:gd name="T61" fmla="*/ 38 h 237"/>
              <a:gd name="T62" fmla="*/ 1137 w 1319"/>
              <a:gd name="T63" fmla="*/ 38 h 237"/>
              <a:gd name="T64" fmla="*/ 1144 w 1319"/>
              <a:gd name="T65" fmla="*/ 33 h 237"/>
              <a:gd name="T66" fmla="*/ 1143 w 1319"/>
              <a:gd name="T67" fmla="*/ 25 h 237"/>
              <a:gd name="T68" fmla="*/ 1137 w 1319"/>
              <a:gd name="T69" fmla="*/ 20 h 237"/>
              <a:gd name="T70" fmla="*/ 1131 w 1319"/>
              <a:gd name="T71" fmla="*/ 19 h 237"/>
              <a:gd name="T72" fmla="*/ 1122 w 1319"/>
              <a:gd name="T73" fmla="*/ 19 h 237"/>
              <a:gd name="T74" fmla="*/ 920 w 1319"/>
              <a:gd name="T75" fmla="*/ 2 h 237"/>
              <a:gd name="T76" fmla="*/ 750 w 1319"/>
              <a:gd name="T77" fmla="*/ 1 h 237"/>
              <a:gd name="T78" fmla="*/ 385 w 1319"/>
              <a:gd name="T79" fmla="*/ 23 h 237"/>
              <a:gd name="T80" fmla="*/ 65 w 1319"/>
              <a:gd name="T81" fmla="*/ 94 h 237"/>
              <a:gd name="T82" fmla="*/ 7 w 1319"/>
              <a:gd name="T83" fmla="*/ 168 h 237"/>
              <a:gd name="T84" fmla="*/ 158 w 1319"/>
              <a:gd name="T85" fmla="*/ 212 h 237"/>
              <a:gd name="T86" fmla="*/ 992 w 1319"/>
              <a:gd name="T87" fmla="*/ 223 h 237"/>
              <a:gd name="T88" fmla="*/ 1284 w 1319"/>
              <a:gd name="T89" fmla="*/ 161 h 237"/>
              <a:gd name="T90" fmla="*/ 1319 w 1319"/>
              <a:gd name="T91" fmla="*/ 126 h 237"/>
              <a:gd name="T92" fmla="*/ 985 w 1319"/>
              <a:gd name="T93" fmla="*/ 52 h 237"/>
              <a:gd name="T94" fmla="*/ 688 w 1319"/>
              <a:gd name="T95" fmla="*/ 44 h 237"/>
              <a:gd name="T96" fmla="*/ 1041 w 1319"/>
              <a:gd name="T97" fmla="*/ 46 h 237"/>
              <a:gd name="T98" fmla="*/ 688 w 1319"/>
              <a:gd name="T99" fmla="*/ 45 h 237"/>
              <a:gd name="T100" fmla="*/ 1270 w 1319"/>
              <a:gd name="T101" fmla="*/ 96 h 237"/>
              <a:gd name="T102" fmla="*/ 688 w 1319"/>
              <a:gd name="T103" fmla="*/ 46 h 237"/>
              <a:gd name="T104" fmla="*/ 769 w 1319"/>
              <a:gd name="T105" fmla="*/ 37 h 237"/>
              <a:gd name="T106" fmla="*/ 926 w 1319"/>
              <a:gd name="T107" fmla="*/ 46 h 237"/>
              <a:gd name="T108" fmla="*/ 986 w 1319"/>
              <a:gd name="T109" fmla="*/ 52 h 237"/>
              <a:gd name="T110" fmla="*/ 687 w 1319"/>
              <a:gd name="T111" fmla="*/ 41 h 237"/>
              <a:gd name="T112" fmla="*/ 689 w 1319"/>
              <a:gd name="T113" fmla="*/ 38 h 237"/>
              <a:gd name="T114" fmla="*/ 689 w 1319"/>
              <a:gd name="T115" fmla="*/ 45 h 237"/>
              <a:gd name="T116" fmla="*/ 688 w 1319"/>
              <a:gd name="T117" fmla="*/ 41 h 237"/>
              <a:gd name="T118" fmla="*/ 689 w 1319"/>
              <a:gd name="T119" fmla="*/ 41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319" h="237">
                <a:moveTo>
                  <a:pt x="686" y="40"/>
                </a:move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5" y="40"/>
                  <a:pt x="684" y="40"/>
                </a:cubicBezTo>
                <a:cubicBezTo>
                  <a:pt x="684" y="40"/>
                  <a:pt x="684" y="40"/>
                  <a:pt x="684" y="40"/>
                </a:cubicBezTo>
                <a:cubicBezTo>
                  <a:pt x="684" y="40"/>
                  <a:pt x="684" y="40"/>
                  <a:pt x="683" y="40"/>
                </a:cubicBezTo>
                <a:cubicBezTo>
                  <a:pt x="684" y="39"/>
                  <a:pt x="685" y="40"/>
                  <a:pt x="685" y="39"/>
                </a:cubicBezTo>
                <a:cubicBezTo>
                  <a:pt x="685" y="39"/>
                  <a:pt x="685" y="39"/>
                  <a:pt x="685" y="39"/>
                </a:cubicBezTo>
                <a:cubicBezTo>
                  <a:pt x="686" y="39"/>
                  <a:pt x="687" y="39"/>
                  <a:pt x="688" y="39"/>
                </a:cubicBezTo>
                <a:cubicBezTo>
                  <a:pt x="687" y="40"/>
                  <a:pt x="686" y="39"/>
                  <a:pt x="686" y="40"/>
                </a:cubicBezTo>
                <a:close/>
                <a:moveTo>
                  <a:pt x="684" y="48"/>
                </a:moveTo>
                <a:cubicBezTo>
                  <a:pt x="685" y="48"/>
                  <a:pt x="685" y="48"/>
                  <a:pt x="685" y="48"/>
                </a:cubicBezTo>
                <a:cubicBezTo>
                  <a:pt x="685" y="48"/>
                  <a:pt x="684" y="48"/>
                  <a:pt x="684" y="4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ubicBezTo>
                  <a:pt x="685" y="46"/>
                  <a:pt x="685" y="46"/>
                  <a:pt x="685" y="46"/>
                </a:cubicBezTo>
                <a:close/>
                <a:moveTo>
                  <a:pt x="686" y="40"/>
                </a:moveTo>
                <a:cubicBezTo>
                  <a:pt x="686" y="40"/>
                  <a:pt x="687" y="40"/>
                  <a:pt x="687" y="40"/>
                </a:cubicBez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6" y="40"/>
                  <a:pt x="686" y="40"/>
                </a:cubicBezTo>
                <a:close/>
                <a:moveTo>
                  <a:pt x="686" y="43"/>
                </a:moveTo>
                <a:cubicBezTo>
                  <a:pt x="686" y="44"/>
                  <a:pt x="686" y="43"/>
                  <a:pt x="686" y="43"/>
                </a:cubicBezTo>
                <a:close/>
                <a:moveTo>
                  <a:pt x="689" y="38"/>
                </a:moveTo>
                <a:cubicBezTo>
                  <a:pt x="688" y="38"/>
                  <a:pt x="688" y="38"/>
                  <a:pt x="688" y="39"/>
                </a:cubicBezTo>
                <a:cubicBezTo>
                  <a:pt x="688" y="39"/>
                  <a:pt x="689" y="39"/>
                  <a:pt x="689" y="3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lose/>
                <a:moveTo>
                  <a:pt x="685" y="45"/>
                </a:moveTo>
                <a:cubicBezTo>
                  <a:pt x="685" y="45"/>
                  <a:pt x="685" y="45"/>
                  <a:pt x="685" y="45"/>
                </a:cubicBezTo>
                <a:cubicBezTo>
                  <a:pt x="685" y="45"/>
                  <a:pt x="685" y="45"/>
                  <a:pt x="685" y="45"/>
                </a:cubicBezTo>
                <a:close/>
                <a:moveTo>
                  <a:pt x="1030" y="43"/>
                </a:moveTo>
                <a:cubicBezTo>
                  <a:pt x="1023" y="42"/>
                  <a:pt x="1012" y="41"/>
                  <a:pt x="1009" y="41"/>
                </a:cubicBezTo>
                <a:cubicBezTo>
                  <a:pt x="1019" y="42"/>
                  <a:pt x="1026" y="43"/>
                  <a:pt x="1030" y="43"/>
                </a:cubicBezTo>
                <a:close/>
                <a:moveTo>
                  <a:pt x="1122" y="54"/>
                </a:moveTo>
                <a:cubicBezTo>
                  <a:pt x="1109" y="53"/>
                  <a:pt x="1109" y="53"/>
                  <a:pt x="1109" y="53"/>
                </a:cubicBezTo>
                <a:cubicBezTo>
                  <a:pt x="1108" y="53"/>
                  <a:pt x="1118" y="54"/>
                  <a:pt x="1122" y="54"/>
                </a:cubicBezTo>
                <a:close/>
                <a:moveTo>
                  <a:pt x="1319" y="126"/>
                </a:moveTo>
                <a:cubicBezTo>
                  <a:pt x="1319" y="125"/>
                  <a:pt x="1319" y="125"/>
                  <a:pt x="1319" y="125"/>
                </a:cubicBezTo>
                <a:cubicBezTo>
                  <a:pt x="1319" y="124"/>
                  <a:pt x="1319" y="124"/>
                  <a:pt x="1319" y="124"/>
                </a:cubicBezTo>
                <a:cubicBezTo>
                  <a:pt x="1319" y="118"/>
                  <a:pt x="1316" y="112"/>
                  <a:pt x="1313" y="108"/>
                </a:cubicBezTo>
                <a:cubicBezTo>
                  <a:pt x="1309" y="103"/>
                  <a:pt x="1305" y="100"/>
                  <a:pt x="1301" y="97"/>
                </a:cubicBezTo>
                <a:cubicBezTo>
                  <a:pt x="1293" y="91"/>
                  <a:pt x="1285" y="88"/>
                  <a:pt x="1279" y="86"/>
                </a:cubicBezTo>
                <a:cubicBezTo>
                  <a:pt x="1280" y="86"/>
                  <a:pt x="1280" y="86"/>
                  <a:pt x="1278" y="85"/>
                </a:cubicBezTo>
                <a:cubicBezTo>
                  <a:pt x="1272" y="83"/>
                  <a:pt x="1269" y="82"/>
                  <a:pt x="1262" y="80"/>
                </a:cubicBezTo>
                <a:cubicBezTo>
                  <a:pt x="1239" y="73"/>
                  <a:pt x="1219" y="70"/>
                  <a:pt x="1199" y="67"/>
                </a:cubicBezTo>
                <a:cubicBezTo>
                  <a:pt x="1180" y="64"/>
                  <a:pt x="1162" y="61"/>
                  <a:pt x="1142" y="58"/>
                </a:cubicBezTo>
                <a:cubicBezTo>
                  <a:pt x="1137" y="58"/>
                  <a:pt x="1123" y="55"/>
                  <a:pt x="1119" y="55"/>
                </a:cubicBezTo>
                <a:cubicBezTo>
                  <a:pt x="1126" y="56"/>
                  <a:pt x="1135" y="57"/>
                  <a:pt x="1134" y="57"/>
                </a:cubicBezTo>
                <a:cubicBezTo>
                  <a:pt x="1122" y="56"/>
                  <a:pt x="1106" y="54"/>
                  <a:pt x="1098" y="53"/>
                </a:cubicBezTo>
                <a:cubicBezTo>
                  <a:pt x="1083" y="51"/>
                  <a:pt x="1076" y="50"/>
                  <a:pt x="1062" y="49"/>
                </a:cubicBezTo>
                <a:cubicBezTo>
                  <a:pt x="1059" y="48"/>
                  <a:pt x="1065" y="49"/>
                  <a:pt x="1058" y="48"/>
                </a:cubicBezTo>
                <a:cubicBezTo>
                  <a:pt x="1037" y="46"/>
                  <a:pt x="1027" y="45"/>
                  <a:pt x="1008" y="43"/>
                </a:cubicBezTo>
                <a:cubicBezTo>
                  <a:pt x="1003" y="43"/>
                  <a:pt x="980" y="41"/>
                  <a:pt x="974" y="41"/>
                </a:cubicBezTo>
                <a:cubicBezTo>
                  <a:pt x="968" y="40"/>
                  <a:pt x="980" y="41"/>
                  <a:pt x="975" y="41"/>
                </a:cubicBezTo>
                <a:cubicBezTo>
                  <a:pt x="927" y="38"/>
                  <a:pt x="927" y="38"/>
                  <a:pt x="927" y="38"/>
                </a:cubicBezTo>
                <a:cubicBezTo>
                  <a:pt x="923" y="38"/>
                  <a:pt x="920" y="38"/>
                  <a:pt x="914" y="38"/>
                </a:cubicBezTo>
                <a:cubicBezTo>
                  <a:pt x="909" y="37"/>
                  <a:pt x="915" y="37"/>
                  <a:pt x="908" y="37"/>
                </a:cubicBezTo>
                <a:cubicBezTo>
                  <a:pt x="902" y="37"/>
                  <a:pt x="913" y="38"/>
                  <a:pt x="912" y="38"/>
                </a:cubicBezTo>
                <a:cubicBezTo>
                  <a:pt x="903" y="37"/>
                  <a:pt x="905" y="38"/>
                  <a:pt x="900" y="38"/>
                </a:cubicBezTo>
                <a:cubicBezTo>
                  <a:pt x="888" y="37"/>
                  <a:pt x="880" y="37"/>
                  <a:pt x="869" y="37"/>
                </a:cubicBezTo>
                <a:cubicBezTo>
                  <a:pt x="835" y="36"/>
                  <a:pt x="835" y="36"/>
                  <a:pt x="835" y="36"/>
                </a:cubicBezTo>
                <a:cubicBezTo>
                  <a:pt x="811" y="36"/>
                  <a:pt x="811" y="36"/>
                  <a:pt x="811" y="36"/>
                </a:cubicBezTo>
                <a:cubicBezTo>
                  <a:pt x="786" y="36"/>
                  <a:pt x="786" y="36"/>
                  <a:pt x="786" y="36"/>
                </a:cubicBezTo>
                <a:cubicBezTo>
                  <a:pt x="781" y="36"/>
                  <a:pt x="790" y="36"/>
                  <a:pt x="782" y="36"/>
                </a:cubicBezTo>
                <a:cubicBezTo>
                  <a:pt x="749" y="36"/>
                  <a:pt x="716" y="37"/>
                  <a:pt x="692" y="38"/>
                </a:cubicBezTo>
                <a:cubicBezTo>
                  <a:pt x="729" y="36"/>
                  <a:pt x="757" y="36"/>
                  <a:pt x="790" y="36"/>
                </a:cubicBezTo>
                <a:cubicBezTo>
                  <a:pt x="795" y="36"/>
                  <a:pt x="804" y="36"/>
                  <a:pt x="809" y="36"/>
                </a:cubicBezTo>
                <a:cubicBezTo>
                  <a:pt x="811" y="36"/>
                  <a:pt x="804" y="36"/>
                  <a:pt x="811" y="36"/>
                </a:cubicBezTo>
                <a:cubicBezTo>
                  <a:pt x="818" y="36"/>
                  <a:pt x="818" y="36"/>
                  <a:pt x="818" y="36"/>
                </a:cubicBezTo>
                <a:cubicBezTo>
                  <a:pt x="814" y="36"/>
                  <a:pt x="821" y="36"/>
                  <a:pt x="823" y="37"/>
                </a:cubicBezTo>
                <a:cubicBezTo>
                  <a:pt x="851" y="37"/>
                  <a:pt x="873" y="37"/>
                  <a:pt x="898" y="38"/>
                </a:cubicBezTo>
                <a:cubicBezTo>
                  <a:pt x="902" y="38"/>
                  <a:pt x="894" y="38"/>
                  <a:pt x="900" y="38"/>
                </a:cubicBezTo>
                <a:cubicBezTo>
                  <a:pt x="927" y="39"/>
                  <a:pt x="927" y="39"/>
                  <a:pt x="927" y="39"/>
                </a:cubicBezTo>
                <a:cubicBezTo>
                  <a:pt x="930" y="40"/>
                  <a:pt x="937" y="40"/>
                  <a:pt x="933" y="40"/>
                </a:cubicBezTo>
                <a:cubicBezTo>
                  <a:pt x="901" y="38"/>
                  <a:pt x="856" y="37"/>
                  <a:pt x="817" y="37"/>
                </a:cubicBezTo>
                <a:cubicBezTo>
                  <a:pt x="806" y="37"/>
                  <a:pt x="793" y="37"/>
                  <a:pt x="787" y="37"/>
                </a:cubicBezTo>
                <a:cubicBezTo>
                  <a:pt x="804" y="37"/>
                  <a:pt x="818" y="37"/>
                  <a:pt x="833" y="38"/>
                </a:cubicBezTo>
                <a:cubicBezTo>
                  <a:pt x="853" y="38"/>
                  <a:pt x="874" y="38"/>
                  <a:pt x="893" y="39"/>
                </a:cubicBezTo>
                <a:cubicBezTo>
                  <a:pt x="906" y="40"/>
                  <a:pt x="906" y="40"/>
                  <a:pt x="906" y="40"/>
                </a:cubicBezTo>
                <a:cubicBezTo>
                  <a:pt x="920" y="40"/>
                  <a:pt x="920" y="40"/>
                  <a:pt x="920" y="40"/>
                </a:cubicBezTo>
                <a:cubicBezTo>
                  <a:pt x="929" y="41"/>
                  <a:pt x="929" y="41"/>
                  <a:pt x="929" y="41"/>
                </a:cubicBezTo>
                <a:cubicBezTo>
                  <a:pt x="937" y="41"/>
                  <a:pt x="944" y="41"/>
                  <a:pt x="953" y="42"/>
                </a:cubicBezTo>
                <a:cubicBezTo>
                  <a:pt x="968" y="43"/>
                  <a:pt x="983" y="44"/>
                  <a:pt x="999" y="46"/>
                </a:cubicBezTo>
                <a:cubicBezTo>
                  <a:pt x="1002" y="46"/>
                  <a:pt x="1001" y="46"/>
                  <a:pt x="997" y="46"/>
                </a:cubicBezTo>
                <a:cubicBezTo>
                  <a:pt x="977" y="44"/>
                  <a:pt x="974" y="44"/>
                  <a:pt x="954" y="43"/>
                </a:cubicBezTo>
                <a:cubicBezTo>
                  <a:pt x="956" y="43"/>
                  <a:pt x="958" y="43"/>
                  <a:pt x="957" y="43"/>
                </a:cubicBezTo>
                <a:cubicBezTo>
                  <a:pt x="951" y="43"/>
                  <a:pt x="949" y="42"/>
                  <a:pt x="945" y="42"/>
                </a:cubicBezTo>
                <a:cubicBezTo>
                  <a:pt x="960" y="43"/>
                  <a:pt x="958" y="43"/>
                  <a:pt x="953" y="43"/>
                </a:cubicBezTo>
                <a:cubicBezTo>
                  <a:pt x="916" y="41"/>
                  <a:pt x="870" y="39"/>
                  <a:pt x="840" y="39"/>
                </a:cubicBezTo>
                <a:cubicBezTo>
                  <a:pt x="836" y="39"/>
                  <a:pt x="834" y="39"/>
                  <a:pt x="829" y="39"/>
                </a:cubicBezTo>
                <a:cubicBezTo>
                  <a:pt x="794" y="38"/>
                  <a:pt x="755" y="38"/>
                  <a:pt x="718" y="40"/>
                </a:cubicBezTo>
                <a:cubicBezTo>
                  <a:pt x="761" y="39"/>
                  <a:pt x="805" y="38"/>
                  <a:pt x="854" y="39"/>
                </a:cubicBezTo>
                <a:cubicBezTo>
                  <a:pt x="856" y="39"/>
                  <a:pt x="854" y="39"/>
                  <a:pt x="859" y="40"/>
                </a:cubicBezTo>
                <a:cubicBezTo>
                  <a:pt x="880" y="40"/>
                  <a:pt x="904" y="41"/>
                  <a:pt x="920" y="42"/>
                </a:cubicBezTo>
                <a:cubicBezTo>
                  <a:pt x="941" y="44"/>
                  <a:pt x="941" y="44"/>
                  <a:pt x="941" y="44"/>
                </a:cubicBezTo>
                <a:cubicBezTo>
                  <a:pt x="993" y="47"/>
                  <a:pt x="1030" y="51"/>
                  <a:pt x="1079" y="57"/>
                </a:cubicBezTo>
                <a:cubicBezTo>
                  <a:pt x="1079" y="57"/>
                  <a:pt x="1082" y="57"/>
                  <a:pt x="1084" y="57"/>
                </a:cubicBezTo>
                <a:cubicBezTo>
                  <a:pt x="1073" y="57"/>
                  <a:pt x="1073" y="57"/>
                  <a:pt x="1073" y="57"/>
                </a:cubicBezTo>
                <a:cubicBezTo>
                  <a:pt x="1049" y="54"/>
                  <a:pt x="1049" y="54"/>
                  <a:pt x="1049" y="54"/>
                </a:cubicBezTo>
                <a:cubicBezTo>
                  <a:pt x="1008" y="50"/>
                  <a:pt x="950" y="45"/>
                  <a:pt x="898" y="43"/>
                </a:cubicBezTo>
                <a:cubicBezTo>
                  <a:pt x="892" y="43"/>
                  <a:pt x="897" y="43"/>
                  <a:pt x="901" y="44"/>
                </a:cubicBezTo>
                <a:cubicBezTo>
                  <a:pt x="926" y="45"/>
                  <a:pt x="948" y="46"/>
                  <a:pt x="975" y="48"/>
                </a:cubicBezTo>
                <a:cubicBezTo>
                  <a:pt x="984" y="50"/>
                  <a:pt x="974" y="49"/>
                  <a:pt x="954" y="48"/>
                </a:cubicBezTo>
                <a:cubicBezTo>
                  <a:pt x="937" y="47"/>
                  <a:pt x="914" y="45"/>
                  <a:pt x="893" y="45"/>
                </a:cubicBezTo>
                <a:cubicBezTo>
                  <a:pt x="871" y="44"/>
                  <a:pt x="851" y="43"/>
                  <a:pt x="841" y="43"/>
                </a:cubicBezTo>
                <a:cubicBezTo>
                  <a:pt x="791" y="42"/>
                  <a:pt x="742" y="43"/>
                  <a:pt x="693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8" y="45"/>
                  <a:pt x="688" y="45"/>
                  <a:pt x="688" y="45"/>
                </a:cubicBezTo>
                <a:cubicBezTo>
                  <a:pt x="686" y="45"/>
                  <a:pt x="686" y="45"/>
                  <a:pt x="686" y="45"/>
                </a:cubicBezTo>
                <a:cubicBezTo>
                  <a:pt x="686" y="45"/>
                  <a:pt x="687" y="45"/>
                  <a:pt x="688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92" y="45"/>
                  <a:pt x="692" y="45"/>
                  <a:pt x="692" y="45"/>
                </a:cubicBezTo>
                <a:cubicBezTo>
                  <a:pt x="701" y="45"/>
                  <a:pt x="701" y="45"/>
                  <a:pt x="701" y="45"/>
                </a:cubicBezTo>
                <a:cubicBezTo>
                  <a:pt x="701" y="45"/>
                  <a:pt x="703" y="44"/>
                  <a:pt x="707" y="44"/>
                </a:cubicBezTo>
                <a:cubicBezTo>
                  <a:pt x="756" y="43"/>
                  <a:pt x="811" y="43"/>
                  <a:pt x="855" y="43"/>
                </a:cubicBezTo>
                <a:cubicBezTo>
                  <a:pt x="873" y="44"/>
                  <a:pt x="908" y="45"/>
                  <a:pt x="926" y="47"/>
                </a:cubicBezTo>
                <a:cubicBezTo>
                  <a:pt x="922" y="47"/>
                  <a:pt x="907" y="46"/>
                  <a:pt x="888" y="46"/>
                </a:cubicBezTo>
                <a:cubicBezTo>
                  <a:pt x="907" y="46"/>
                  <a:pt x="925" y="48"/>
                  <a:pt x="941" y="49"/>
                </a:cubicBezTo>
                <a:cubicBezTo>
                  <a:pt x="955" y="49"/>
                  <a:pt x="978" y="51"/>
                  <a:pt x="985" y="52"/>
                </a:cubicBezTo>
                <a:cubicBezTo>
                  <a:pt x="986" y="52"/>
                  <a:pt x="984" y="52"/>
                  <a:pt x="985" y="52"/>
                </a:cubicBezTo>
                <a:cubicBezTo>
                  <a:pt x="986" y="52"/>
                  <a:pt x="996" y="53"/>
                  <a:pt x="997" y="53"/>
                </a:cubicBezTo>
                <a:cubicBezTo>
                  <a:pt x="1004" y="53"/>
                  <a:pt x="1003" y="53"/>
                  <a:pt x="1011" y="54"/>
                </a:cubicBezTo>
                <a:cubicBezTo>
                  <a:pt x="1022" y="55"/>
                  <a:pt x="1022" y="55"/>
                  <a:pt x="1029" y="56"/>
                </a:cubicBezTo>
                <a:cubicBezTo>
                  <a:pt x="1067" y="59"/>
                  <a:pt x="1104" y="64"/>
                  <a:pt x="1142" y="69"/>
                </a:cubicBezTo>
                <a:cubicBezTo>
                  <a:pt x="1154" y="71"/>
                  <a:pt x="1154" y="71"/>
                  <a:pt x="1154" y="71"/>
                </a:cubicBezTo>
                <a:cubicBezTo>
                  <a:pt x="1158" y="72"/>
                  <a:pt x="1155" y="72"/>
                  <a:pt x="1159" y="72"/>
                </a:cubicBezTo>
                <a:cubicBezTo>
                  <a:pt x="1162" y="73"/>
                  <a:pt x="1161" y="72"/>
                  <a:pt x="1165" y="73"/>
                </a:cubicBezTo>
                <a:cubicBezTo>
                  <a:pt x="1179" y="75"/>
                  <a:pt x="1196" y="78"/>
                  <a:pt x="1211" y="81"/>
                </a:cubicBezTo>
                <a:cubicBezTo>
                  <a:pt x="1229" y="84"/>
                  <a:pt x="1249" y="88"/>
                  <a:pt x="1267" y="94"/>
                </a:cubicBezTo>
                <a:cubicBezTo>
                  <a:pt x="1275" y="97"/>
                  <a:pt x="1284" y="101"/>
                  <a:pt x="1291" y="105"/>
                </a:cubicBezTo>
                <a:cubicBezTo>
                  <a:pt x="1298" y="109"/>
                  <a:pt x="1303" y="114"/>
                  <a:pt x="1305" y="119"/>
                </a:cubicBezTo>
                <a:cubicBezTo>
                  <a:pt x="1306" y="122"/>
                  <a:pt x="1306" y="121"/>
                  <a:pt x="1306" y="121"/>
                </a:cubicBezTo>
                <a:cubicBezTo>
                  <a:pt x="1306" y="121"/>
                  <a:pt x="1306" y="121"/>
                  <a:pt x="1307" y="124"/>
                </a:cubicBezTo>
                <a:cubicBezTo>
                  <a:pt x="1307" y="125"/>
                  <a:pt x="1307" y="126"/>
                  <a:pt x="1307" y="126"/>
                </a:cubicBezTo>
                <a:cubicBezTo>
                  <a:pt x="1307" y="127"/>
                  <a:pt x="1306" y="127"/>
                  <a:pt x="1306" y="128"/>
                </a:cubicBezTo>
                <a:cubicBezTo>
                  <a:pt x="1304" y="130"/>
                  <a:pt x="1302" y="132"/>
                  <a:pt x="1300" y="134"/>
                </a:cubicBezTo>
                <a:cubicBezTo>
                  <a:pt x="1296" y="138"/>
                  <a:pt x="1291" y="142"/>
                  <a:pt x="1285" y="145"/>
                </a:cubicBezTo>
                <a:cubicBezTo>
                  <a:pt x="1274" y="152"/>
                  <a:pt x="1262" y="158"/>
                  <a:pt x="1250" y="163"/>
                </a:cubicBezTo>
                <a:cubicBezTo>
                  <a:pt x="1247" y="164"/>
                  <a:pt x="1244" y="165"/>
                  <a:pt x="1241" y="166"/>
                </a:cubicBezTo>
                <a:cubicBezTo>
                  <a:pt x="1231" y="169"/>
                  <a:pt x="1231" y="169"/>
                  <a:pt x="1231" y="169"/>
                </a:cubicBezTo>
                <a:cubicBezTo>
                  <a:pt x="1224" y="171"/>
                  <a:pt x="1218" y="173"/>
                  <a:pt x="1211" y="175"/>
                </a:cubicBezTo>
                <a:cubicBezTo>
                  <a:pt x="1198" y="178"/>
                  <a:pt x="1184" y="182"/>
                  <a:pt x="1171" y="185"/>
                </a:cubicBezTo>
                <a:cubicBezTo>
                  <a:pt x="1167" y="186"/>
                  <a:pt x="1170" y="185"/>
                  <a:pt x="1164" y="186"/>
                </a:cubicBezTo>
                <a:cubicBezTo>
                  <a:pt x="1156" y="188"/>
                  <a:pt x="1158" y="188"/>
                  <a:pt x="1152" y="189"/>
                </a:cubicBezTo>
                <a:cubicBezTo>
                  <a:pt x="1147" y="190"/>
                  <a:pt x="1144" y="191"/>
                  <a:pt x="1141" y="191"/>
                </a:cubicBezTo>
                <a:cubicBezTo>
                  <a:pt x="1110" y="197"/>
                  <a:pt x="1078" y="201"/>
                  <a:pt x="1045" y="205"/>
                </a:cubicBezTo>
                <a:cubicBezTo>
                  <a:pt x="1013" y="208"/>
                  <a:pt x="980" y="210"/>
                  <a:pt x="947" y="213"/>
                </a:cubicBezTo>
                <a:cubicBezTo>
                  <a:pt x="885" y="217"/>
                  <a:pt x="823" y="220"/>
                  <a:pt x="765" y="221"/>
                </a:cubicBezTo>
                <a:cubicBezTo>
                  <a:pt x="719" y="222"/>
                  <a:pt x="675" y="223"/>
                  <a:pt x="633" y="222"/>
                </a:cubicBezTo>
                <a:cubicBezTo>
                  <a:pt x="578" y="222"/>
                  <a:pt x="530" y="221"/>
                  <a:pt x="478" y="219"/>
                </a:cubicBezTo>
                <a:cubicBezTo>
                  <a:pt x="441" y="218"/>
                  <a:pt x="400" y="216"/>
                  <a:pt x="368" y="214"/>
                </a:cubicBezTo>
                <a:cubicBezTo>
                  <a:pt x="350" y="214"/>
                  <a:pt x="350" y="214"/>
                  <a:pt x="350" y="214"/>
                </a:cubicBezTo>
                <a:cubicBezTo>
                  <a:pt x="321" y="212"/>
                  <a:pt x="321" y="212"/>
                  <a:pt x="321" y="212"/>
                </a:cubicBezTo>
                <a:cubicBezTo>
                  <a:pt x="296" y="210"/>
                  <a:pt x="270" y="209"/>
                  <a:pt x="244" y="206"/>
                </a:cubicBezTo>
                <a:cubicBezTo>
                  <a:pt x="215" y="204"/>
                  <a:pt x="188" y="201"/>
                  <a:pt x="160" y="198"/>
                </a:cubicBezTo>
                <a:cubicBezTo>
                  <a:pt x="144" y="196"/>
                  <a:pt x="129" y="194"/>
                  <a:pt x="114" y="191"/>
                </a:cubicBezTo>
                <a:cubicBezTo>
                  <a:pt x="103" y="189"/>
                  <a:pt x="93" y="187"/>
                  <a:pt x="82" y="185"/>
                </a:cubicBezTo>
                <a:cubicBezTo>
                  <a:pt x="68" y="182"/>
                  <a:pt x="53" y="178"/>
                  <a:pt x="40" y="172"/>
                </a:cubicBezTo>
                <a:cubicBezTo>
                  <a:pt x="33" y="170"/>
                  <a:pt x="26" y="166"/>
                  <a:pt x="22" y="163"/>
                </a:cubicBezTo>
                <a:cubicBezTo>
                  <a:pt x="17" y="159"/>
                  <a:pt x="14" y="154"/>
                  <a:pt x="14" y="149"/>
                </a:cubicBezTo>
                <a:cubicBezTo>
                  <a:pt x="14" y="144"/>
                  <a:pt x="19" y="137"/>
                  <a:pt x="26" y="131"/>
                </a:cubicBezTo>
                <a:cubicBezTo>
                  <a:pt x="33" y="126"/>
                  <a:pt x="41" y="121"/>
                  <a:pt x="50" y="117"/>
                </a:cubicBezTo>
                <a:cubicBezTo>
                  <a:pt x="67" y="108"/>
                  <a:pt x="85" y="101"/>
                  <a:pt x="103" y="95"/>
                </a:cubicBezTo>
                <a:cubicBezTo>
                  <a:pt x="144" y="82"/>
                  <a:pt x="195" y="70"/>
                  <a:pt x="235" y="61"/>
                </a:cubicBezTo>
                <a:cubicBezTo>
                  <a:pt x="268" y="55"/>
                  <a:pt x="302" y="49"/>
                  <a:pt x="340" y="44"/>
                </a:cubicBezTo>
                <a:cubicBezTo>
                  <a:pt x="350" y="42"/>
                  <a:pt x="350" y="42"/>
                  <a:pt x="350" y="42"/>
                </a:cubicBezTo>
                <a:cubicBezTo>
                  <a:pt x="407" y="35"/>
                  <a:pt x="471" y="28"/>
                  <a:pt x="517" y="25"/>
                </a:cubicBezTo>
                <a:cubicBezTo>
                  <a:pt x="534" y="24"/>
                  <a:pt x="549" y="23"/>
                  <a:pt x="565" y="22"/>
                </a:cubicBezTo>
                <a:cubicBezTo>
                  <a:pt x="583" y="21"/>
                  <a:pt x="599" y="20"/>
                  <a:pt x="616" y="19"/>
                </a:cubicBezTo>
                <a:cubicBezTo>
                  <a:pt x="632" y="19"/>
                  <a:pt x="632" y="19"/>
                  <a:pt x="632" y="19"/>
                </a:cubicBezTo>
                <a:cubicBezTo>
                  <a:pt x="649" y="18"/>
                  <a:pt x="666" y="17"/>
                  <a:pt x="684" y="17"/>
                </a:cubicBezTo>
                <a:cubicBezTo>
                  <a:pt x="712" y="16"/>
                  <a:pt x="742" y="16"/>
                  <a:pt x="774" y="16"/>
                </a:cubicBezTo>
                <a:cubicBezTo>
                  <a:pt x="799" y="16"/>
                  <a:pt x="836" y="16"/>
                  <a:pt x="864" y="16"/>
                </a:cubicBezTo>
                <a:cubicBezTo>
                  <a:pt x="912" y="18"/>
                  <a:pt x="961" y="19"/>
                  <a:pt x="1010" y="23"/>
                </a:cubicBezTo>
                <a:cubicBezTo>
                  <a:pt x="1026" y="24"/>
                  <a:pt x="1041" y="26"/>
                  <a:pt x="1058" y="27"/>
                </a:cubicBezTo>
                <a:cubicBezTo>
                  <a:pt x="1075" y="29"/>
                  <a:pt x="1096" y="31"/>
                  <a:pt x="1117" y="35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4" y="36"/>
                  <a:pt x="1124" y="36"/>
                  <a:pt x="1124" y="36"/>
                </a:cubicBezTo>
                <a:cubicBezTo>
                  <a:pt x="1125" y="36"/>
                  <a:pt x="1125" y="36"/>
                  <a:pt x="1125" y="36"/>
                </a:cubicBezTo>
                <a:cubicBezTo>
                  <a:pt x="1125" y="36"/>
                  <a:pt x="1127" y="36"/>
                  <a:pt x="1127" y="37"/>
                </a:cubicBezTo>
                <a:cubicBezTo>
                  <a:pt x="1127" y="38"/>
                  <a:pt x="1128" y="36"/>
                  <a:pt x="1129" y="37"/>
                </a:cubicBezTo>
                <a:cubicBezTo>
                  <a:pt x="1129" y="37"/>
                  <a:pt x="1129" y="37"/>
                  <a:pt x="1129" y="38"/>
                </a:cubicBezTo>
                <a:cubicBezTo>
                  <a:pt x="1129" y="38"/>
                  <a:pt x="1129" y="38"/>
                  <a:pt x="1130" y="38"/>
                </a:cubicBezTo>
                <a:cubicBezTo>
                  <a:pt x="1130" y="38"/>
                  <a:pt x="1130" y="39"/>
                  <a:pt x="1131" y="39"/>
                </a:cubicBezTo>
                <a:cubicBezTo>
                  <a:pt x="1131" y="39"/>
                  <a:pt x="1131" y="39"/>
                  <a:pt x="1131" y="39"/>
                </a:cubicBezTo>
                <a:cubicBezTo>
                  <a:pt x="1132" y="39"/>
                  <a:pt x="1132" y="39"/>
                  <a:pt x="1133" y="39"/>
                </a:cubicBezTo>
                <a:cubicBezTo>
                  <a:pt x="1133" y="39"/>
                  <a:pt x="1134" y="39"/>
                  <a:pt x="1134" y="39"/>
                </a:cubicBezTo>
                <a:cubicBezTo>
                  <a:pt x="1135" y="39"/>
                  <a:pt x="1135" y="39"/>
                  <a:pt x="1135" y="39"/>
                </a:cubicBezTo>
                <a:cubicBezTo>
                  <a:pt x="1136" y="39"/>
                  <a:pt x="1136" y="39"/>
                  <a:pt x="1137" y="38"/>
                </a:cubicBezTo>
                <a:cubicBezTo>
                  <a:pt x="1137" y="38"/>
                  <a:pt x="1138" y="38"/>
                  <a:pt x="1138" y="38"/>
                </a:cubicBezTo>
                <a:cubicBezTo>
                  <a:pt x="1138" y="38"/>
                  <a:pt x="1139" y="38"/>
                  <a:pt x="1139" y="38"/>
                </a:cubicBezTo>
                <a:cubicBezTo>
                  <a:pt x="1140" y="37"/>
                  <a:pt x="1141" y="36"/>
                  <a:pt x="1142" y="36"/>
                </a:cubicBezTo>
                <a:cubicBezTo>
                  <a:pt x="1142" y="36"/>
                  <a:pt x="1142" y="35"/>
                  <a:pt x="1143" y="35"/>
                </a:cubicBezTo>
                <a:cubicBezTo>
                  <a:pt x="1143" y="35"/>
                  <a:pt x="1143" y="35"/>
                  <a:pt x="1143" y="35"/>
                </a:cubicBezTo>
                <a:cubicBezTo>
                  <a:pt x="1143" y="34"/>
                  <a:pt x="1143" y="33"/>
                  <a:pt x="1144" y="33"/>
                </a:cubicBezTo>
                <a:cubicBezTo>
                  <a:pt x="1144" y="33"/>
                  <a:pt x="1144" y="33"/>
                  <a:pt x="1144" y="33"/>
                </a:cubicBezTo>
                <a:cubicBezTo>
                  <a:pt x="1144" y="32"/>
                  <a:pt x="1144" y="31"/>
                  <a:pt x="1144" y="30"/>
                </a:cubicBezTo>
                <a:cubicBezTo>
                  <a:pt x="1144" y="29"/>
                  <a:pt x="1144" y="28"/>
                  <a:pt x="1144" y="28"/>
                </a:cubicBezTo>
                <a:cubicBezTo>
                  <a:pt x="1144" y="28"/>
                  <a:pt x="1144" y="27"/>
                  <a:pt x="1144" y="27"/>
                </a:cubicBezTo>
                <a:cubicBezTo>
                  <a:pt x="1144" y="26"/>
                  <a:pt x="1143" y="26"/>
                  <a:pt x="1143" y="26"/>
                </a:cubicBezTo>
                <a:cubicBezTo>
                  <a:pt x="1143" y="25"/>
                  <a:pt x="1143" y="25"/>
                  <a:pt x="1143" y="25"/>
                </a:cubicBezTo>
                <a:cubicBezTo>
                  <a:pt x="1143" y="25"/>
                  <a:pt x="1142" y="24"/>
                  <a:pt x="1142" y="24"/>
                </a:cubicBezTo>
                <a:cubicBezTo>
                  <a:pt x="1142" y="24"/>
                  <a:pt x="1142" y="24"/>
                  <a:pt x="1142" y="24"/>
                </a:cubicBezTo>
                <a:cubicBezTo>
                  <a:pt x="1141" y="23"/>
                  <a:pt x="1141" y="22"/>
                  <a:pt x="1140" y="22"/>
                </a:cubicBezTo>
                <a:cubicBezTo>
                  <a:pt x="1140" y="22"/>
                  <a:pt x="1139" y="21"/>
                  <a:pt x="1139" y="21"/>
                </a:cubicBezTo>
                <a:cubicBezTo>
                  <a:pt x="1138" y="21"/>
                  <a:pt x="1137" y="21"/>
                  <a:pt x="1137" y="20"/>
                </a:cubicBezTo>
                <a:cubicBezTo>
                  <a:pt x="1137" y="20"/>
                  <a:pt x="1137" y="20"/>
                  <a:pt x="1137" y="20"/>
                </a:cubicBezTo>
                <a:cubicBezTo>
                  <a:pt x="1137" y="20"/>
                  <a:pt x="1136" y="20"/>
                  <a:pt x="1136" y="20"/>
                </a:cubicBezTo>
                <a:cubicBezTo>
                  <a:pt x="1136" y="20"/>
                  <a:pt x="1135" y="20"/>
                  <a:pt x="1135" y="20"/>
                </a:cubicBezTo>
                <a:cubicBezTo>
                  <a:pt x="1135" y="20"/>
                  <a:pt x="1134" y="19"/>
                  <a:pt x="1134" y="19"/>
                </a:cubicBezTo>
                <a:cubicBezTo>
                  <a:pt x="1134" y="19"/>
                  <a:pt x="1134" y="20"/>
                  <a:pt x="1133" y="20"/>
                </a:cubicBezTo>
                <a:cubicBezTo>
                  <a:pt x="1133" y="20"/>
                  <a:pt x="1132" y="19"/>
                  <a:pt x="1132" y="19"/>
                </a:cubicBezTo>
                <a:cubicBezTo>
                  <a:pt x="1131" y="19"/>
                  <a:pt x="1131" y="19"/>
                  <a:pt x="1131" y="19"/>
                </a:cubicBezTo>
                <a:cubicBezTo>
                  <a:pt x="1131" y="19"/>
                  <a:pt x="1130" y="19"/>
                  <a:pt x="1130" y="20"/>
                </a:cubicBezTo>
                <a:cubicBezTo>
                  <a:pt x="1130" y="20"/>
                  <a:pt x="1128" y="19"/>
                  <a:pt x="1127" y="20"/>
                </a:cubicBezTo>
                <a:cubicBezTo>
                  <a:pt x="1127" y="19"/>
                  <a:pt x="1127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2" y="19"/>
                  <a:pt x="1122" y="19"/>
                  <a:pt x="1122" y="19"/>
                </a:cubicBezTo>
                <a:cubicBezTo>
                  <a:pt x="1103" y="16"/>
                  <a:pt x="1103" y="16"/>
                  <a:pt x="1103" y="16"/>
                </a:cubicBezTo>
                <a:cubicBezTo>
                  <a:pt x="1098" y="15"/>
                  <a:pt x="1092" y="15"/>
                  <a:pt x="1087" y="14"/>
                </a:cubicBezTo>
                <a:cubicBezTo>
                  <a:pt x="1078" y="13"/>
                  <a:pt x="1067" y="12"/>
                  <a:pt x="1056" y="11"/>
                </a:cubicBezTo>
                <a:cubicBezTo>
                  <a:pt x="1037" y="9"/>
                  <a:pt x="1021" y="8"/>
                  <a:pt x="1005" y="7"/>
                </a:cubicBezTo>
                <a:cubicBezTo>
                  <a:pt x="981" y="5"/>
                  <a:pt x="964" y="4"/>
                  <a:pt x="944" y="3"/>
                </a:cubicBezTo>
                <a:cubicBezTo>
                  <a:pt x="920" y="2"/>
                  <a:pt x="920" y="2"/>
                  <a:pt x="920" y="2"/>
                </a:cubicBezTo>
                <a:cubicBezTo>
                  <a:pt x="898" y="2"/>
                  <a:pt x="898" y="2"/>
                  <a:pt x="898" y="2"/>
                </a:cubicBezTo>
                <a:cubicBezTo>
                  <a:pt x="875" y="1"/>
                  <a:pt x="875" y="1"/>
                  <a:pt x="875" y="1"/>
                </a:cubicBezTo>
                <a:cubicBezTo>
                  <a:pt x="860" y="1"/>
                  <a:pt x="860" y="1"/>
                  <a:pt x="860" y="1"/>
                </a:cubicBezTo>
                <a:cubicBezTo>
                  <a:pt x="844" y="0"/>
                  <a:pt x="844" y="0"/>
                  <a:pt x="844" y="0"/>
                </a:cubicBezTo>
                <a:cubicBezTo>
                  <a:pt x="824" y="0"/>
                  <a:pt x="824" y="0"/>
                  <a:pt x="824" y="0"/>
                </a:cubicBezTo>
                <a:cubicBezTo>
                  <a:pt x="800" y="0"/>
                  <a:pt x="773" y="0"/>
                  <a:pt x="750" y="1"/>
                </a:cubicBezTo>
                <a:cubicBezTo>
                  <a:pt x="708" y="1"/>
                  <a:pt x="671" y="2"/>
                  <a:pt x="622" y="4"/>
                </a:cubicBezTo>
                <a:cubicBezTo>
                  <a:pt x="587" y="6"/>
                  <a:pt x="587" y="6"/>
                  <a:pt x="587" y="6"/>
                </a:cubicBezTo>
                <a:cubicBezTo>
                  <a:pt x="584" y="6"/>
                  <a:pt x="584" y="6"/>
                  <a:pt x="580" y="6"/>
                </a:cubicBezTo>
                <a:cubicBezTo>
                  <a:pt x="554" y="7"/>
                  <a:pt x="527" y="10"/>
                  <a:pt x="500" y="11"/>
                </a:cubicBezTo>
                <a:cubicBezTo>
                  <a:pt x="497" y="12"/>
                  <a:pt x="497" y="12"/>
                  <a:pt x="497" y="12"/>
                </a:cubicBezTo>
                <a:cubicBezTo>
                  <a:pt x="460" y="14"/>
                  <a:pt x="414" y="19"/>
                  <a:pt x="385" y="23"/>
                </a:cubicBezTo>
                <a:cubicBezTo>
                  <a:pt x="363" y="25"/>
                  <a:pt x="337" y="29"/>
                  <a:pt x="309" y="33"/>
                </a:cubicBezTo>
                <a:cubicBezTo>
                  <a:pt x="297" y="35"/>
                  <a:pt x="284" y="37"/>
                  <a:pt x="272" y="39"/>
                </a:cubicBezTo>
                <a:cubicBezTo>
                  <a:pt x="249" y="44"/>
                  <a:pt x="218" y="50"/>
                  <a:pt x="196" y="55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64" y="63"/>
                  <a:pt x="152" y="66"/>
                  <a:pt x="139" y="69"/>
                </a:cubicBezTo>
                <a:cubicBezTo>
                  <a:pt x="115" y="76"/>
                  <a:pt x="89" y="84"/>
                  <a:pt x="65" y="94"/>
                </a:cubicBezTo>
                <a:cubicBezTo>
                  <a:pt x="53" y="99"/>
                  <a:pt x="41" y="104"/>
                  <a:pt x="30" y="111"/>
                </a:cubicBezTo>
                <a:cubicBezTo>
                  <a:pt x="25" y="114"/>
                  <a:pt x="19" y="118"/>
                  <a:pt x="15" y="122"/>
                </a:cubicBezTo>
                <a:cubicBezTo>
                  <a:pt x="10" y="127"/>
                  <a:pt x="5" y="131"/>
                  <a:pt x="2" y="138"/>
                </a:cubicBezTo>
                <a:cubicBezTo>
                  <a:pt x="1" y="142"/>
                  <a:pt x="0" y="146"/>
                  <a:pt x="0" y="151"/>
                </a:cubicBezTo>
                <a:cubicBezTo>
                  <a:pt x="0" y="155"/>
                  <a:pt x="1" y="159"/>
                  <a:pt x="3" y="163"/>
                </a:cubicBezTo>
                <a:cubicBezTo>
                  <a:pt x="4" y="165"/>
                  <a:pt x="6" y="166"/>
                  <a:pt x="7" y="168"/>
                </a:cubicBezTo>
                <a:cubicBezTo>
                  <a:pt x="8" y="169"/>
                  <a:pt x="10" y="171"/>
                  <a:pt x="11" y="172"/>
                </a:cubicBezTo>
                <a:cubicBezTo>
                  <a:pt x="14" y="175"/>
                  <a:pt x="17" y="177"/>
                  <a:pt x="21" y="179"/>
                </a:cubicBezTo>
                <a:cubicBezTo>
                  <a:pt x="33" y="186"/>
                  <a:pt x="45" y="190"/>
                  <a:pt x="58" y="193"/>
                </a:cubicBezTo>
                <a:cubicBezTo>
                  <a:pt x="70" y="197"/>
                  <a:pt x="83" y="200"/>
                  <a:pt x="95" y="202"/>
                </a:cubicBezTo>
                <a:cubicBezTo>
                  <a:pt x="101" y="203"/>
                  <a:pt x="108" y="204"/>
                  <a:pt x="113" y="205"/>
                </a:cubicBezTo>
                <a:cubicBezTo>
                  <a:pt x="128" y="208"/>
                  <a:pt x="142" y="210"/>
                  <a:pt x="158" y="212"/>
                </a:cubicBezTo>
                <a:cubicBezTo>
                  <a:pt x="197" y="217"/>
                  <a:pt x="236" y="220"/>
                  <a:pt x="272" y="223"/>
                </a:cubicBezTo>
                <a:cubicBezTo>
                  <a:pt x="318" y="226"/>
                  <a:pt x="386" y="230"/>
                  <a:pt x="440" y="232"/>
                </a:cubicBezTo>
                <a:cubicBezTo>
                  <a:pt x="452" y="232"/>
                  <a:pt x="464" y="233"/>
                  <a:pt x="476" y="233"/>
                </a:cubicBezTo>
                <a:cubicBezTo>
                  <a:pt x="515" y="234"/>
                  <a:pt x="564" y="235"/>
                  <a:pt x="605" y="236"/>
                </a:cubicBezTo>
                <a:cubicBezTo>
                  <a:pt x="690" y="237"/>
                  <a:pt x="777" y="235"/>
                  <a:pt x="863" y="231"/>
                </a:cubicBezTo>
                <a:cubicBezTo>
                  <a:pt x="906" y="229"/>
                  <a:pt x="950" y="227"/>
                  <a:pt x="992" y="223"/>
                </a:cubicBezTo>
                <a:cubicBezTo>
                  <a:pt x="1035" y="220"/>
                  <a:pt x="1078" y="216"/>
                  <a:pt x="1120" y="209"/>
                </a:cubicBezTo>
                <a:cubicBezTo>
                  <a:pt x="1133" y="207"/>
                  <a:pt x="1153" y="203"/>
                  <a:pt x="1164" y="200"/>
                </a:cubicBezTo>
                <a:cubicBezTo>
                  <a:pt x="1167" y="200"/>
                  <a:pt x="1174" y="198"/>
                  <a:pt x="1180" y="197"/>
                </a:cubicBezTo>
                <a:cubicBezTo>
                  <a:pt x="1201" y="191"/>
                  <a:pt x="1226" y="184"/>
                  <a:pt x="1252" y="176"/>
                </a:cubicBezTo>
                <a:cubicBezTo>
                  <a:pt x="1259" y="174"/>
                  <a:pt x="1274" y="167"/>
                  <a:pt x="1282" y="162"/>
                </a:cubicBezTo>
                <a:cubicBezTo>
                  <a:pt x="1286" y="160"/>
                  <a:pt x="1277" y="165"/>
                  <a:pt x="1284" y="161"/>
                </a:cubicBezTo>
                <a:cubicBezTo>
                  <a:pt x="1288" y="159"/>
                  <a:pt x="1294" y="155"/>
                  <a:pt x="1301" y="150"/>
                </a:cubicBezTo>
                <a:cubicBezTo>
                  <a:pt x="1304" y="148"/>
                  <a:pt x="1308" y="145"/>
                  <a:pt x="1311" y="141"/>
                </a:cubicBezTo>
                <a:cubicBezTo>
                  <a:pt x="1313" y="139"/>
                  <a:pt x="1315" y="137"/>
                  <a:pt x="1317" y="134"/>
                </a:cubicBezTo>
                <a:cubicBezTo>
                  <a:pt x="1317" y="133"/>
                  <a:pt x="1318" y="132"/>
                  <a:pt x="1319" y="130"/>
                </a:cubicBezTo>
                <a:cubicBezTo>
                  <a:pt x="1319" y="129"/>
                  <a:pt x="1319" y="128"/>
                  <a:pt x="1319" y="127"/>
                </a:cubicBezTo>
                <a:cubicBezTo>
                  <a:pt x="1319" y="126"/>
                  <a:pt x="1319" y="126"/>
                  <a:pt x="1319" y="126"/>
                </a:cubicBezTo>
                <a:close/>
                <a:moveTo>
                  <a:pt x="1104" y="52"/>
                </a:moveTo>
                <a:cubicBezTo>
                  <a:pt x="1102" y="51"/>
                  <a:pt x="1092" y="50"/>
                  <a:pt x="1091" y="50"/>
                </a:cubicBezTo>
                <a:cubicBezTo>
                  <a:pt x="1095" y="50"/>
                  <a:pt x="1103" y="52"/>
                  <a:pt x="1104" y="52"/>
                </a:cubicBezTo>
                <a:close/>
                <a:moveTo>
                  <a:pt x="985" y="52"/>
                </a:moveTo>
                <a:cubicBezTo>
                  <a:pt x="985" y="52"/>
                  <a:pt x="985" y="52"/>
                  <a:pt x="985" y="52"/>
                </a:cubicBezTo>
                <a:cubicBezTo>
                  <a:pt x="985" y="52"/>
                  <a:pt x="985" y="52"/>
                  <a:pt x="985" y="52"/>
                </a:cubicBezTo>
                <a:close/>
                <a:moveTo>
                  <a:pt x="689" y="44"/>
                </a:moveTo>
                <a:cubicBezTo>
                  <a:pt x="689" y="43"/>
                  <a:pt x="688" y="44"/>
                  <a:pt x="688" y="43"/>
                </a:cubicBezTo>
                <a:cubicBezTo>
                  <a:pt x="689" y="43"/>
                  <a:pt x="689" y="43"/>
                  <a:pt x="689" y="43"/>
                </a:cubicBezTo>
                <a:cubicBezTo>
                  <a:pt x="689" y="43"/>
                  <a:pt x="687" y="43"/>
                  <a:pt x="687" y="43"/>
                </a:cubicBezTo>
                <a:cubicBezTo>
                  <a:pt x="687" y="43"/>
                  <a:pt x="688" y="44"/>
                  <a:pt x="688" y="43"/>
                </a:cubicBezTo>
                <a:cubicBezTo>
                  <a:pt x="688" y="43"/>
                  <a:pt x="688" y="43"/>
                  <a:pt x="688" y="44"/>
                </a:cubicBezTo>
                <a:cubicBezTo>
                  <a:pt x="688" y="44"/>
                  <a:pt x="688" y="43"/>
                  <a:pt x="688" y="43"/>
                </a:cubicBezTo>
                <a:cubicBezTo>
                  <a:pt x="688" y="44"/>
                  <a:pt x="688" y="44"/>
                  <a:pt x="688" y="44"/>
                </a:cubicBezTo>
                <a:cubicBezTo>
                  <a:pt x="689" y="44"/>
                  <a:pt x="689" y="44"/>
                  <a:pt x="689" y="44"/>
                </a:cubicBezTo>
                <a:close/>
                <a:moveTo>
                  <a:pt x="1041" y="46"/>
                </a:moveTo>
                <a:cubicBezTo>
                  <a:pt x="1044" y="47"/>
                  <a:pt x="1051" y="47"/>
                  <a:pt x="1053" y="48"/>
                </a:cubicBezTo>
                <a:cubicBezTo>
                  <a:pt x="1049" y="47"/>
                  <a:pt x="1042" y="46"/>
                  <a:pt x="1041" y="46"/>
                </a:cubicBezTo>
                <a:close/>
                <a:moveTo>
                  <a:pt x="689" y="39"/>
                </a:moveTo>
                <a:cubicBezTo>
                  <a:pt x="689" y="39"/>
                  <a:pt x="688" y="39"/>
                  <a:pt x="688" y="39"/>
                </a:cubicBezTo>
                <a:cubicBezTo>
                  <a:pt x="689" y="39"/>
                  <a:pt x="689" y="39"/>
                  <a:pt x="689" y="39"/>
                </a:cubicBezTo>
                <a:close/>
                <a:moveTo>
                  <a:pt x="688" y="45"/>
                </a:moveTo>
                <a:cubicBezTo>
                  <a:pt x="688" y="45"/>
                  <a:pt x="688" y="45"/>
                  <a:pt x="687" y="45"/>
                </a:cubicBezTo>
                <a:cubicBezTo>
                  <a:pt x="688" y="45"/>
                  <a:pt x="688" y="45"/>
                  <a:pt x="688" y="45"/>
                </a:cubicBezTo>
                <a:close/>
                <a:moveTo>
                  <a:pt x="863" y="47"/>
                </a:moveTo>
                <a:cubicBezTo>
                  <a:pt x="849" y="46"/>
                  <a:pt x="839" y="46"/>
                  <a:pt x="830" y="46"/>
                </a:cubicBezTo>
                <a:cubicBezTo>
                  <a:pt x="838" y="46"/>
                  <a:pt x="848" y="46"/>
                  <a:pt x="853" y="47"/>
                </a:cubicBezTo>
                <a:cubicBezTo>
                  <a:pt x="855" y="46"/>
                  <a:pt x="860" y="47"/>
                  <a:pt x="863" y="47"/>
                </a:cubicBezTo>
                <a:close/>
                <a:moveTo>
                  <a:pt x="1279" y="100"/>
                </a:moveTo>
                <a:cubicBezTo>
                  <a:pt x="1276" y="98"/>
                  <a:pt x="1271" y="96"/>
                  <a:pt x="1270" y="96"/>
                </a:cubicBezTo>
                <a:cubicBezTo>
                  <a:pt x="1274" y="98"/>
                  <a:pt x="1277" y="99"/>
                  <a:pt x="1279" y="100"/>
                </a:cubicBezTo>
                <a:close/>
                <a:moveTo>
                  <a:pt x="688" y="39"/>
                </a:move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lose/>
                <a:moveTo>
                  <a:pt x="688" y="46"/>
                </a:moveTo>
                <a:cubicBezTo>
                  <a:pt x="688" y="46"/>
                  <a:pt x="689" y="46"/>
                  <a:pt x="689" y="46"/>
                </a:cubicBezTo>
                <a:cubicBezTo>
                  <a:pt x="688" y="46"/>
                  <a:pt x="688" y="46"/>
                  <a:pt x="688" y="46"/>
                </a:cubicBezTo>
                <a:close/>
                <a:moveTo>
                  <a:pt x="769" y="37"/>
                </a:moveTo>
                <a:cubicBezTo>
                  <a:pt x="762" y="37"/>
                  <a:pt x="762" y="37"/>
                  <a:pt x="762" y="37"/>
                </a:cubicBezTo>
                <a:cubicBezTo>
                  <a:pt x="761" y="37"/>
                  <a:pt x="762" y="37"/>
                  <a:pt x="763" y="37"/>
                </a:cubicBezTo>
                <a:cubicBezTo>
                  <a:pt x="768" y="37"/>
                  <a:pt x="769" y="37"/>
                  <a:pt x="769" y="37"/>
                </a:cubicBezTo>
                <a:close/>
                <a:moveTo>
                  <a:pt x="923" y="41"/>
                </a:moveTo>
                <a:cubicBezTo>
                  <a:pt x="912" y="40"/>
                  <a:pt x="912" y="40"/>
                  <a:pt x="912" y="40"/>
                </a:cubicBezTo>
                <a:cubicBezTo>
                  <a:pt x="907" y="40"/>
                  <a:pt x="879" y="39"/>
                  <a:pt x="882" y="39"/>
                </a:cubicBezTo>
                <a:cubicBezTo>
                  <a:pt x="899" y="40"/>
                  <a:pt x="924" y="41"/>
                  <a:pt x="938" y="42"/>
                </a:cubicBezTo>
                <a:cubicBezTo>
                  <a:pt x="933" y="41"/>
                  <a:pt x="928" y="41"/>
                  <a:pt x="923" y="41"/>
                </a:cubicBezTo>
                <a:close/>
                <a:moveTo>
                  <a:pt x="926" y="46"/>
                </a:moveTo>
                <a:cubicBezTo>
                  <a:pt x="967" y="48"/>
                  <a:pt x="967" y="48"/>
                  <a:pt x="967" y="48"/>
                </a:cubicBezTo>
                <a:cubicBezTo>
                  <a:pt x="954" y="47"/>
                  <a:pt x="939" y="46"/>
                  <a:pt x="926" y="46"/>
                </a:cubicBezTo>
                <a:close/>
                <a:moveTo>
                  <a:pt x="683" y="48"/>
                </a:moveTo>
                <a:cubicBezTo>
                  <a:pt x="683" y="48"/>
                  <a:pt x="683" y="48"/>
                  <a:pt x="683" y="48"/>
                </a:cubicBezTo>
                <a:close/>
                <a:moveTo>
                  <a:pt x="985" y="52"/>
                </a:moveTo>
                <a:cubicBezTo>
                  <a:pt x="985" y="52"/>
                  <a:pt x="986" y="52"/>
                  <a:pt x="986" y="52"/>
                </a:cubicBezTo>
                <a:cubicBezTo>
                  <a:pt x="986" y="52"/>
                  <a:pt x="985" y="52"/>
                  <a:pt x="985" y="52"/>
                </a:cubicBezTo>
                <a:close/>
                <a:moveTo>
                  <a:pt x="687" y="40"/>
                </a:moveTo>
                <a:cubicBezTo>
                  <a:pt x="687" y="40"/>
                  <a:pt x="687" y="40"/>
                  <a:pt x="687" y="40"/>
                </a:cubicBezTo>
                <a:cubicBezTo>
                  <a:pt x="687" y="40"/>
                  <a:pt x="687" y="40"/>
                  <a:pt x="687" y="40"/>
                </a:cubicBezTo>
                <a:close/>
                <a:moveTo>
                  <a:pt x="687" y="41"/>
                </a:moveTo>
                <a:cubicBezTo>
                  <a:pt x="687" y="41"/>
                  <a:pt x="687" y="41"/>
                  <a:pt x="687" y="41"/>
                </a:cubicBezTo>
                <a:cubicBezTo>
                  <a:pt x="687" y="41"/>
                  <a:pt x="687" y="41"/>
                  <a:pt x="687" y="41"/>
                </a:cubicBezTo>
                <a:close/>
                <a:moveTo>
                  <a:pt x="689" y="38"/>
                </a:move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90" y="38"/>
                  <a:pt x="690" y="38"/>
                </a:cubicBezTo>
                <a:cubicBezTo>
                  <a:pt x="689" y="38"/>
                  <a:pt x="689" y="38"/>
                  <a:pt x="689" y="38"/>
                </a:cubicBezTo>
                <a:close/>
                <a:moveTo>
                  <a:pt x="689" y="45"/>
                </a:moveTo>
                <a:cubicBezTo>
                  <a:pt x="689" y="44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lose/>
                <a:moveTo>
                  <a:pt x="688" y="39"/>
                </a:moveTo>
                <a:cubicBezTo>
                  <a:pt x="688" y="39"/>
                  <a:pt x="687" y="38"/>
                  <a:pt x="687" y="39"/>
                </a:cubicBezTo>
                <a:cubicBezTo>
                  <a:pt x="687" y="39"/>
                  <a:pt x="688" y="39"/>
                  <a:pt x="688" y="39"/>
                </a:cubicBez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7" y="41"/>
                  <a:pt x="688" y="41"/>
                  <a:pt x="688" y="41"/>
                </a:cubicBezTo>
                <a:close/>
                <a:moveTo>
                  <a:pt x="699" y="40"/>
                </a:moveTo>
                <a:cubicBezTo>
                  <a:pt x="689" y="41"/>
                  <a:pt x="689" y="41"/>
                  <a:pt x="689" y="41"/>
                </a:cubicBezTo>
                <a:cubicBezTo>
                  <a:pt x="689" y="41"/>
                  <a:pt x="688" y="41"/>
                  <a:pt x="688" y="41"/>
                </a:cubicBezTo>
                <a:cubicBezTo>
                  <a:pt x="688" y="41"/>
                  <a:pt x="689" y="41"/>
                  <a:pt x="689" y="41"/>
                </a:cubicBezTo>
                <a:cubicBezTo>
                  <a:pt x="689" y="41"/>
                  <a:pt x="689" y="41"/>
                  <a:pt x="689" y="41"/>
                </a:cubicBezTo>
                <a:lnTo>
                  <a:pt x="699" y="40"/>
                </a:ln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E876B10-235A-4E8D-9A41-8EF32450A06B}"/>
              </a:ext>
            </a:extLst>
          </p:cNvPr>
          <p:cNvSpPr/>
          <p:nvPr/>
        </p:nvSpPr>
        <p:spPr>
          <a:xfrm>
            <a:off x="574397" y="2060040"/>
            <a:ext cx="678331" cy="2694392"/>
          </a:xfrm>
          <a:custGeom>
            <a:avLst/>
            <a:gdLst>
              <a:gd name="connsiteX0" fmla="*/ 0 w 678331"/>
              <a:gd name="connsiteY0" fmla="*/ 113057 h 2694392"/>
              <a:gd name="connsiteX1" fmla="*/ 113057 w 678331"/>
              <a:gd name="connsiteY1" fmla="*/ 0 h 2694392"/>
              <a:gd name="connsiteX2" fmla="*/ 565274 w 678331"/>
              <a:gd name="connsiteY2" fmla="*/ 0 h 2694392"/>
              <a:gd name="connsiteX3" fmla="*/ 678331 w 678331"/>
              <a:gd name="connsiteY3" fmla="*/ 113057 h 2694392"/>
              <a:gd name="connsiteX4" fmla="*/ 678331 w 678331"/>
              <a:gd name="connsiteY4" fmla="*/ 730127 h 2694392"/>
              <a:gd name="connsiteX5" fmla="*/ 678331 w 678331"/>
              <a:gd name="connsiteY5" fmla="*/ 1322513 h 2694392"/>
              <a:gd name="connsiteX6" fmla="*/ 678331 w 678331"/>
              <a:gd name="connsiteY6" fmla="*/ 1988948 h 2694392"/>
              <a:gd name="connsiteX7" fmla="*/ 678331 w 678331"/>
              <a:gd name="connsiteY7" fmla="*/ 2581335 h 2694392"/>
              <a:gd name="connsiteX8" fmla="*/ 565274 w 678331"/>
              <a:gd name="connsiteY8" fmla="*/ 2694392 h 2694392"/>
              <a:gd name="connsiteX9" fmla="*/ 113057 w 678331"/>
              <a:gd name="connsiteY9" fmla="*/ 2694392 h 2694392"/>
              <a:gd name="connsiteX10" fmla="*/ 0 w 678331"/>
              <a:gd name="connsiteY10" fmla="*/ 2581335 h 2694392"/>
              <a:gd name="connsiteX11" fmla="*/ 0 w 678331"/>
              <a:gd name="connsiteY11" fmla="*/ 2038314 h 2694392"/>
              <a:gd name="connsiteX12" fmla="*/ 0 w 678331"/>
              <a:gd name="connsiteY12" fmla="*/ 1371879 h 2694392"/>
              <a:gd name="connsiteX13" fmla="*/ 0 w 678331"/>
              <a:gd name="connsiteY13" fmla="*/ 804175 h 2694392"/>
              <a:gd name="connsiteX14" fmla="*/ 0 w 678331"/>
              <a:gd name="connsiteY14" fmla="*/ 113057 h 269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78331" h="2694392" extrusionOk="0">
                <a:moveTo>
                  <a:pt x="0" y="113057"/>
                </a:moveTo>
                <a:cubicBezTo>
                  <a:pt x="-13254" y="42442"/>
                  <a:pt x="40557" y="3776"/>
                  <a:pt x="113057" y="0"/>
                </a:cubicBezTo>
                <a:cubicBezTo>
                  <a:pt x="333501" y="3784"/>
                  <a:pt x="436353" y="8470"/>
                  <a:pt x="565274" y="0"/>
                </a:cubicBezTo>
                <a:cubicBezTo>
                  <a:pt x="623717" y="-3040"/>
                  <a:pt x="675566" y="56293"/>
                  <a:pt x="678331" y="113057"/>
                </a:cubicBezTo>
                <a:cubicBezTo>
                  <a:pt x="705929" y="273013"/>
                  <a:pt x="683815" y="432033"/>
                  <a:pt x="678331" y="730127"/>
                </a:cubicBezTo>
                <a:cubicBezTo>
                  <a:pt x="672848" y="1028221"/>
                  <a:pt x="667780" y="1052665"/>
                  <a:pt x="678331" y="1322513"/>
                </a:cubicBezTo>
                <a:cubicBezTo>
                  <a:pt x="688882" y="1592361"/>
                  <a:pt x="662181" y="1786064"/>
                  <a:pt x="678331" y="1988948"/>
                </a:cubicBezTo>
                <a:cubicBezTo>
                  <a:pt x="694481" y="2191832"/>
                  <a:pt x="658780" y="2420499"/>
                  <a:pt x="678331" y="2581335"/>
                </a:cubicBezTo>
                <a:cubicBezTo>
                  <a:pt x="671295" y="2655414"/>
                  <a:pt x="617677" y="2682750"/>
                  <a:pt x="565274" y="2694392"/>
                </a:cubicBezTo>
                <a:cubicBezTo>
                  <a:pt x="389023" y="2715651"/>
                  <a:pt x="209021" y="2681104"/>
                  <a:pt x="113057" y="2694392"/>
                </a:cubicBezTo>
                <a:cubicBezTo>
                  <a:pt x="51670" y="2695959"/>
                  <a:pt x="456" y="2648493"/>
                  <a:pt x="0" y="2581335"/>
                </a:cubicBezTo>
                <a:cubicBezTo>
                  <a:pt x="14326" y="2311915"/>
                  <a:pt x="-9907" y="2220558"/>
                  <a:pt x="0" y="2038314"/>
                </a:cubicBezTo>
                <a:cubicBezTo>
                  <a:pt x="9907" y="1856070"/>
                  <a:pt x="18993" y="1552631"/>
                  <a:pt x="0" y="1371879"/>
                </a:cubicBezTo>
                <a:cubicBezTo>
                  <a:pt x="-18993" y="1191128"/>
                  <a:pt x="18029" y="997385"/>
                  <a:pt x="0" y="804175"/>
                </a:cubicBezTo>
                <a:cubicBezTo>
                  <a:pt x="-18029" y="610965"/>
                  <a:pt x="17423" y="352588"/>
                  <a:pt x="0" y="113057"/>
                </a:cubicBezTo>
                <a:close/>
              </a:path>
            </a:pathLst>
          </a:custGeom>
          <a:noFill/>
          <a:ln w="47625"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0128427-C4D1-439C-B922-40C1F179E4A9}"/>
              </a:ext>
            </a:extLst>
          </p:cNvPr>
          <p:cNvSpPr txBox="1"/>
          <p:nvPr/>
        </p:nvSpPr>
        <p:spPr>
          <a:xfrm>
            <a:off x="6185927" y="2575877"/>
            <a:ext cx="425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4A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4A8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71679DA-4B8B-4817-AF1B-7CDD7BBA0BA2}"/>
              </a:ext>
            </a:extLst>
          </p:cNvPr>
          <p:cNvSpPr txBox="1"/>
          <p:nvPr/>
        </p:nvSpPr>
        <p:spPr>
          <a:xfrm>
            <a:off x="90348" y="3350702"/>
            <a:ext cx="354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4A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4A8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6648930-B90E-4A8A-9AC4-30BA2F367E21}"/>
              </a:ext>
            </a:extLst>
          </p:cNvPr>
          <p:cNvSpPr txBox="1"/>
          <p:nvPr/>
        </p:nvSpPr>
        <p:spPr>
          <a:xfrm>
            <a:off x="6550204" y="2623448"/>
            <a:ext cx="5476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Review Detail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the question – click on Criterion and Alternative names for detailed definitions.</a:t>
            </a:r>
            <a:endParaRPr kumimoji="0" lang="en-GB" sz="1600" b="0" i="1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7EDAD15-E5E7-49E5-8F1C-9A1187328E72}"/>
              </a:ext>
            </a:extLst>
          </p:cNvPr>
          <p:cNvSpPr txBox="1"/>
          <p:nvPr/>
        </p:nvSpPr>
        <p:spPr>
          <a:xfrm>
            <a:off x="6163700" y="5124208"/>
            <a:ext cx="440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4A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4A8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632599C-53EB-47CD-AE08-15A2CEA9FE07}"/>
              </a:ext>
            </a:extLst>
          </p:cNvPr>
          <p:cNvSpPr txBox="1"/>
          <p:nvPr/>
        </p:nvSpPr>
        <p:spPr>
          <a:xfrm>
            <a:off x="90348" y="606117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4A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4A8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 502">
            <a:extLst>
              <a:ext uri="{FF2B5EF4-FFF2-40B4-BE49-F238E27FC236}">
                <a16:creationId xmlns:a16="http://schemas.microsoft.com/office/drawing/2014/main" id="{18D7C4C2-C2F0-4993-BE2B-284ECECA64C9}"/>
              </a:ext>
            </a:extLst>
          </p:cNvPr>
          <p:cNvSpPr>
            <a:spLocks noEditPoints="1"/>
          </p:cNvSpPr>
          <p:nvPr/>
        </p:nvSpPr>
        <p:spPr bwMode="auto">
          <a:xfrm>
            <a:off x="387409" y="4959576"/>
            <a:ext cx="1528249" cy="392950"/>
          </a:xfrm>
          <a:custGeom>
            <a:avLst/>
            <a:gdLst>
              <a:gd name="T0" fmla="*/ 685 w 1319"/>
              <a:gd name="T1" fmla="*/ 39 h 237"/>
              <a:gd name="T2" fmla="*/ 684 w 1319"/>
              <a:gd name="T3" fmla="*/ 48 h 237"/>
              <a:gd name="T4" fmla="*/ 686 w 1319"/>
              <a:gd name="T5" fmla="*/ 40 h 237"/>
              <a:gd name="T6" fmla="*/ 689 w 1319"/>
              <a:gd name="T7" fmla="*/ 38 h 237"/>
              <a:gd name="T8" fmla="*/ 1030 w 1319"/>
              <a:gd name="T9" fmla="*/ 43 h 237"/>
              <a:gd name="T10" fmla="*/ 1319 w 1319"/>
              <a:gd name="T11" fmla="*/ 126 h 237"/>
              <a:gd name="T12" fmla="*/ 1278 w 1319"/>
              <a:gd name="T13" fmla="*/ 85 h 237"/>
              <a:gd name="T14" fmla="*/ 1098 w 1319"/>
              <a:gd name="T15" fmla="*/ 53 h 237"/>
              <a:gd name="T16" fmla="*/ 927 w 1319"/>
              <a:gd name="T17" fmla="*/ 38 h 237"/>
              <a:gd name="T18" fmla="*/ 835 w 1319"/>
              <a:gd name="T19" fmla="*/ 36 h 237"/>
              <a:gd name="T20" fmla="*/ 809 w 1319"/>
              <a:gd name="T21" fmla="*/ 36 h 237"/>
              <a:gd name="T22" fmla="*/ 927 w 1319"/>
              <a:gd name="T23" fmla="*/ 39 h 237"/>
              <a:gd name="T24" fmla="*/ 906 w 1319"/>
              <a:gd name="T25" fmla="*/ 40 h 237"/>
              <a:gd name="T26" fmla="*/ 954 w 1319"/>
              <a:gd name="T27" fmla="*/ 43 h 237"/>
              <a:gd name="T28" fmla="*/ 718 w 1319"/>
              <a:gd name="T29" fmla="*/ 40 h 237"/>
              <a:gd name="T30" fmla="*/ 1084 w 1319"/>
              <a:gd name="T31" fmla="*/ 57 h 237"/>
              <a:gd name="T32" fmla="*/ 954 w 1319"/>
              <a:gd name="T33" fmla="*/ 48 h 237"/>
              <a:gd name="T34" fmla="*/ 688 w 1319"/>
              <a:gd name="T35" fmla="*/ 45 h 237"/>
              <a:gd name="T36" fmla="*/ 692 w 1319"/>
              <a:gd name="T37" fmla="*/ 45 h 237"/>
              <a:gd name="T38" fmla="*/ 941 w 1319"/>
              <a:gd name="T39" fmla="*/ 49 h 237"/>
              <a:gd name="T40" fmla="*/ 1142 w 1319"/>
              <a:gd name="T41" fmla="*/ 69 h 237"/>
              <a:gd name="T42" fmla="*/ 1291 w 1319"/>
              <a:gd name="T43" fmla="*/ 105 h 237"/>
              <a:gd name="T44" fmla="*/ 1300 w 1319"/>
              <a:gd name="T45" fmla="*/ 134 h 237"/>
              <a:gd name="T46" fmla="*/ 1171 w 1319"/>
              <a:gd name="T47" fmla="*/ 185 h 237"/>
              <a:gd name="T48" fmla="*/ 765 w 1319"/>
              <a:gd name="T49" fmla="*/ 221 h 237"/>
              <a:gd name="T50" fmla="*/ 244 w 1319"/>
              <a:gd name="T51" fmla="*/ 206 h 237"/>
              <a:gd name="T52" fmla="*/ 14 w 1319"/>
              <a:gd name="T53" fmla="*/ 149 h 237"/>
              <a:gd name="T54" fmla="*/ 350 w 1319"/>
              <a:gd name="T55" fmla="*/ 42 h 237"/>
              <a:gd name="T56" fmla="*/ 774 w 1319"/>
              <a:gd name="T57" fmla="*/ 16 h 237"/>
              <a:gd name="T58" fmla="*/ 1123 w 1319"/>
              <a:gd name="T59" fmla="*/ 36 h 237"/>
              <a:gd name="T60" fmla="*/ 1130 w 1319"/>
              <a:gd name="T61" fmla="*/ 38 h 237"/>
              <a:gd name="T62" fmla="*/ 1137 w 1319"/>
              <a:gd name="T63" fmla="*/ 38 h 237"/>
              <a:gd name="T64" fmla="*/ 1144 w 1319"/>
              <a:gd name="T65" fmla="*/ 33 h 237"/>
              <a:gd name="T66" fmla="*/ 1143 w 1319"/>
              <a:gd name="T67" fmla="*/ 25 h 237"/>
              <a:gd name="T68" fmla="*/ 1137 w 1319"/>
              <a:gd name="T69" fmla="*/ 20 h 237"/>
              <a:gd name="T70" fmla="*/ 1131 w 1319"/>
              <a:gd name="T71" fmla="*/ 19 h 237"/>
              <a:gd name="T72" fmla="*/ 1122 w 1319"/>
              <a:gd name="T73" fmla="*/ 19 h 237"/>
              <a:gd name="T74" fmla="*/ 920 w 1319"/>
              <a:gd name="T75" fmla="*/ 2 h 237"/>
              <a:gd name="T76" fmla="*/ 750 w 1319"/>
              <a:gd name="T77" fmla="*/ 1 h 237"/>
              <a:gd name="T78" fmla="*/ 385 w 1319"/>
              <a:gd name="T79" fmla="*/ 23 h 237"/>
              <a:gd name="T80" fmla="*/ 65 w 1319"/>
              <a:gd name="T81" fmla="*/ 94 h 237"/>
              <a:gd name="T82" fmla="*/ 7 w 1319"/>
              <a:gd name="T83" fmla="*/ 168 h 237"/>
              <a:gd name="T84" fmla="*/ 158 w 1319"/>
              <a:gd name="T85" fmla="*/ 212 h 237"/>
              <a:gd name="T86" fmla="*/ 992 w 1319"/>
              <a:gd name="T87" fmla="*/ 223 h 237"/>
              <a:gd name="T88" fmla="*/ 1284 w 1319"/>
              <a:gd name="T89" fmla="*/ 161 h 237"/>
              <a:gd name="T90" fmla="*/ 1319 w 1319"/>
              <a:gd name="T91" fmla="*/ 126 h 237"/>
              <a:gd name="T92" fmla="*/ 985 w 1319"/>
              <a:gd name="T93" fmla="*/ 52 h 237"/>
              <a:gd name="T94" fmla="*/ 688 w 1319"/>
              <a:gd name="T95" fmla="*/ 44 h 237"/>
              <a:gd name="T96" fmla="*/ 1041 w 1319"/>
              <a:gd name="T97" fmla="*/ 46 h 237"/>
              <a:gd name="T98" fmla="*/ 688 w 1319"/>
              <a:gd name="T99" fmla="*/ 45 h 237"/>
              <a:gd name="T100" fmla="*/ 1270 w 1319"/>
              <a:gd name="T101" fmla="*/ 96 h 237"/>
              <a:gd name="T102" fmla="*/ 688 w 1319"/>
              <a:gd name="T103" fmla="*/ 46 h 237"/>
              <a:gd name="T104" fmla="*/ 769 w 1319"/>
              <a:gd name="T105" fmla="*/ 37 h 237"/>
              <a:gd name="T106" fmla="*/ 926 w 1319"/>
              <a:gd name="T107" fmla="*/ 46 h 237"/>
              <a:gd name="T108" fmla="*/ 986 w 1319"/>
              <a:gd name="T109" fmla="*/ 52 h 237"/>
              <a:gd name="T110" fmla="*/ 687 w 1319"/>
              <a:gd name="T111" fmla="*/ 41 h 237"/>
              <a:gd name="T112" fmla="*/ 689 w 1319"/>
              <a:gd name="T113" fmla="*/ 38 h 237"/>
              <a:gd name="T114" fmla="*/ 689 w 1319"/>
              <a:gd name="T115" fmla="*/ 45 h 237"/>
              <a:gd name="T116" fmla="*/ 688 w 1319"/>
              <a:gd name="T117" fmla="*/ 41 h 237"/>
              <a:gd name="T118" fmla="*/ 689 w 1319"/>
              <a:gd name="T119" fmla="*/ 41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319" h="237">
                <a:moveTo>
                  <a:pt x="686" y="40"/>
                </a:move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5" y="40"/>
                  <a:pt x="684" y="40"/>
                </a:cubicBezTo>
                <a:cubicBezTo>
                  <a:pt x="684" y="40"/>
                  <a:pt x="684" y="40"/>
                  <a:pt x="684" y="40"/>
                </a:cubicBezTo>
                <a:cubicBezTo>
                  <a:pt x="684" y="40"/>
                  <a:pt x="684" y="40"/>
                  <a:pt x="683" y="40"/>
                </a:cubicBezTo>
                <a:cubicBezTo>
                  <a:pt x="684" y="39"/>
                  <a:pt x="685" y="40"/>
                  <a:pt x="685" y="39"/>
                </a:cubicBezTo>
                <a:cubicBezTo>
                  <a:pt x="685" y="39"/>
                  <a:pt x="685" y="39"/>
                  <a:pt x="685" y="39"/>
                </a:cubicBezTo>
                <a:cubicBezTo>
                  <a:pt x="686" y="39"/>
                  <a:pt x="687" y="39"/>
                  <a:pt x="688" y="39"/>
                </a:cubicBezTo>
                <a:cubicBezTo>
                  <a:pt x="687" y="40"/>
                  <a:pt x="686" y="39"/>
                  <a:pt x="686" y="40"/>
                </a:cubicBezTo>
                <a:close/>
                <a:moveTo>
                  <a:pt x="684" y="48"/>
                </a:moveTo>
                <a:cubicBezTo>
                  <a:pt x="685" y="48"/>
                  <a:pt x="685" y="48"/>
                  <a:pt x="685" y="48"/>
                </a:cubicBezTo>
                <a:cubicBezTo>
                  <a:pt x="685" y="48"/>
                  <a:pt x="684" y="48"/>
                  <a:pt x="684" y="4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ubicBezTo>
                  <a:pt x="685" y="46"/>
                  <a:pt x="685" y="46"/>
                  <a:pt x="685" y="46"/>
                </a:cubicBezTo>
                <a:close/>
                <a:moveTo>
                  <a:pt x="686" y="40"/>
                </a:moveTo>
                <a:cubicBezTo>
                  <a:pt x="686" y="40"/>
                  <a:pt x="687" y="40"/>
                  <a:pt x="687" y="40"/>
                </a:cubicBezTo>
                <a:cubicBezTo>
                  <a:pt x="686" y="40"/>
                  <a:pt x="686" y="40"/>
                  <a:pt x="686" y="40"/>
                </a:cubicBezTo>
                <a:cubicBezTo>
                  <a:pt x="686" y="40"/>
                  <a:pt x="686" y="40"/>
                  <a:pt x="686" y="40"/>
                </a:cubicBezTo>
                <a:close/>
                <a:moveTo>
                  <a:pt x="686" y="43"/>
                </a:moveTo>
                <a:cubicBezTo>
                  <a:pt x="686" y="44"/>
                  <a:pt x="686" y="43"/>
                  <a:pt x="686" y="43"/>
                </a:cubicBezTo>
                <a:close/>
                <a:moveTo>
                  <a:pt x="689" y="38"/>
                </a:moveTo>
                <a:cubicBezTo>
                  <a:pt x="688" y="38"/>
                  <a:pt x="688" y="38"/>
                  <a:pt x="688" y="39"/>
                </a:cubicBezTo>
                <a:cubicBezTo>
                  <a:pt x="688" y="39"/>
                  <a:pt x="689" y="39"/>
                  <a:pt x="689" y="38"/>
                </a:cubicBezTo>
                <a:close/>
                <a:moveTo>
                  <a:pt x="685" y="46"/>
                </a:moveTo>
                <a:cubicBezTo>
                  <a:pt x="685" y="46"/>
                  <a:pt x="685" y="46"/>
                  <a:pt x="685" y="46"/>
                </a:cubicBezTo>
                <a:close/>
                <a:moveTo>
                  <a:pt x="685" y="45"/>
                </a:moveTo>
                <a:cubicBezTo>
                  <a:pt x="685" y="45"/>
                  <a:pt x="685" y="45"/>
                  <a:pt x="685" y="45"/>
                </a:cubicBezTo>
                <a:cubicBezTo>
                  <a:pt x="685" y="45"/>
                  <a:pt x="685" y="45"/>
                  <a:pt x="685" y="45"/>
                </a:cubicBezTo>
                <a:close/>
                <a:moveTo>
                  <a:pt x="1030" y="43"/>
                </a:moveTo>
                <a:cubicBezTo>
                  <a:pt x="1023" y="42"/>
                  <a:pt x="1012" y="41"/>
                  <a:pt x="1009" y="41"/>
                </a:cubicBezTo>
                <a:cubicBezTo>
                  <a:pt x="1019" y="42"/>
                  <a:pt x="1026" y="43"/>
                  <a:pt x="1030" y="43"/>
                </a:cubicBezTo>
                <a:close/>
                <a:moveTo>
                  <a:pt x="1122" y="54"/>
                </a:moveTo>
                <a:cubicBezTo>
                  <a:pt x="1109" y="53"/>
                  <a:pt x="1109" y="53"/>
                  <a:pt x="1109" y="53"/>
                </a:cubicBezTo>
                <a:cubicBezTo>
                  <a:pt x="1108" y="53"/>
                  <a:pt x="1118" y="54"/>
                  <a:pt x="1122" y="54"/>
                </a:cubicBezTo>
                <a:close/>
                <a:moveTo>
                  <a:pt x="1319" y="126"/>
                </a:moveTo>
                <a:cubicBezTo>
                  <a:pt x="1319" y="125"/>
                  <a:pt x="1319" y="125"/>
                  <a:pt x="1319" y="125"/>
                </a:cubicBezTo>
                <a:cubicBezTo>
                  <a:pt x="1319" y="124"/>
                  <a:pt x="1319" y="124"/>
                  <a:pt x="1319" y="124"/>
                </a:cubicBezTo>
                <a:cubicBezTo>
                  <a:pt x="1319" y="118"/>
                  <a:pt x="1316" y="112"/>
                  <a:pt x="1313" y="108"/>
                </a:cubicBezTo>
                <a:cubicBezTo>
                  <a:pt x="1309" y="103"/>
                  <a:pt x="1305" y="100"/>
                  <a:pt x="1301" y="97"/>
                </a:cubicBezTo>
                <a:cubicBezTo>
                  <a:pt x="1293" y="91"/>
                  <a:pt x="1285" y="88"/>
                  <a:pt x="1279" y="86"/>
                </a:cubicBezTo>
                <a:cubicBezTo>
                  <a:pt x="1280" y="86"/>
                  <a:pt x="1280" y="86"/>
                  <a:pt x="1278" y="85"/>
                </a:cubicBezTo>
                <a:cubicBezTo>
                  <a:pt x="1272" y="83"/>
                  <a:pt x="1269" y="82"/>
                  <a:pt x="1262" y="80"/>
                </a:cubicBezTo>
                <a:cubicBezTo>
                  <a:pt x="1239" y="73"/>
                  <a:pt x="1219" y="70"/>
                  <a:pt x="1199" y="67"/>
                </a:cubicBezTo>
                <a:cubicBezTo>
                  <a:pt x="1180" y="64"/>
                  <a:pt x="1162" y="61"/>
                  <a:pt x="1142" y="58"/>
                </a:cubicBezTo>
                <a:cubicBezTo>
                  <a:pt x="1137" y="58"/>
                  <a:pt x="1123" y="55"/>
                  <a:pt x="1119" y="55"/>
                </a:cubicBezTo>
                <a:cubicBezTo>
                  <a:pt x="1126" y="56"/>
                  <a:pt x="1135" y="57"/>
                  <a:pt x="1134" y="57"/>
                </a:cubicBezTo>
                <a:cubicBezTo>
                  <a:pt x="1122" y="56"/>
                  <a:pt x="1106" y="54"/>
                  <a:pt x="1098" y="53"/>
                </a:cubicBezTo>
                <a:cubicBezTo>
                  <a:pt x="1083" y="51"/>
                  <a:pt x="1076" y="50"/>
                  <a:pt x="1062" y="49"/>
                </a:cubicBezTo>
                <a:cubicBezTo>
                  <a:pt x="1059" y="48"/>
                  <a:pt x="1065" y="49"/>
                  <a:pt x="1058" y="48"/>
                </a:cubicBezTo>
                <a:cubicBezTo>
                  <a:pt x="1037" y="46"/>
                  <a:pt x="1027" y="45"/>
                  <a:pt x="1008" y="43"/>
                </a:cubicBezTo>
                <a:cubicBezTo>
                  <a:pt x="1003" y="43"/>
                  <a:pt x="980" y="41"/>
                  <a:pt x="974" y="41"/>
                </a:cubicBezTo>
                <a:cubicBezTo>
                  <a:pt x="968" y="40"/>
                  <a:pt x="980" y="41"/>
                  <a:pt x="975" y="41"/>
                </a:cubicBezTo>
                <a:cubicBezTo>
                  <a:pt x="927" y="38"/>
                  <a:pt x="927" y="38"/>
                  <a:pt x="927" y="38"/>
                </a:cubicBezTo>
                <a:cubicBezTo>
                  <a:pt x="923" y="38"/>
                  <a:pt x="920" y="38"/>
                  <a:pt x="914" y="38"/>
                </a:cubicBezTo>
                <a:cubicBezTo>
                  <a:pt x="909" y="37"/>
                  <a:pt x="915" y="37"/>
                  <a:pt x="908" y="37"/>
                </a:cubicBezTo>
                <a:cubicBezTo>
                  <a:pt x="902" y="37"/>
                  <a:pt x="913" y="38"/>
                  <a:pt x="912" y="38"/>
                </a:cubicBezTo>
                <a:cubicBezTo>
                  <a:pt x="903" y="37"/>
                  <a:pt x="905" y="38"/>
                  <a:pt x="900" y="38"/>
                </a:cubicBezTo>
                <a:cubicBezTo>
                  <a:pt x="888" y="37"/>
                  <a:pt x="880" y="37"/>
                  <a:pt x="869" y="37"/>
                </a:cubicBezTo>
                <a:cubicBezTo>
                  <a:pt x="835" y="36"/>
                  <a:pt x="835" y="36"/>
                  <a:pt x="835" y="36"/>
                </a:cubicBezTo>
                <a:cubicBezTo>
                  <a:pt x="811" y="36"/>
                  <a:pt x="811" y="36"/>
                  <a:pt x="811" y="36"/>
                </a:cubicBezTo>
                <a:cubicBezTo>
                  <a:pt x="786" y="36"/>
                  <a:pt x="786" y="36"/>
                  <a:pt x="786" y="36"/>
                </a:cubicBezTo>
                <a:cubicBezTo>
                  <a:pt x="781" y="36"/>
                  <a:pt x="790" y="36"/>
                  <a:pt x="782" y="36"/>
                </a:cubicBezTo>
                <a:cubicBezTo>
                  <a:pt x="749" y="36"/>
                  <a:pt x="716" y="37"/>
                  <a:pt x="692" y="38"/>
                </a:cubicBezTo>
                <a:cubicBezTo>
                  <a:pt x="729" y="36"/>
                  <a:pt x="757" y="36"/>
                  <a:pt x="790" y="36"/>
                </a:cubicBezTo>
                <a:cubicBezTo>
                  <a:pt x="795" y="36"/>
                  <a:pt x="804" y="36"/>
                  <a:pt x="809" y="36"/>
                </a:cubicBezTo>
                <a:cubicBezTo>
                  <a:pt x="811" y="36"/>
                  <a:pt x="804" y="36"/>
                  <a:pt x="811" y="36"/>
                </a:cubicBezTo>
                <a:cubicBezTo>
                  <a:pt x="818" y="36"/>
                  <a:pt x="818" y="36"/>
                  <a:pt x="818" y="36"/>
                </a:cubicBezTo>
                <a:cubicBezTo>
                  <a:pt x="814" y="36"/>
                  <a:pt x="821" y="36"/>
                  <a:pt x="823" y="37"/>
                </a:cubicBezTo>
                <a:cubicBezTo>
                  <a:pt x="851" y="37"/>
                  <a:pt x="873" y="37"/>
                  <a:pt x="898" y="38"/>
                </a:cubicBezTo>
                <a:cubicBezTo>
                  <a:pt x="902" y="38"/>
                  <a:pt x="894" y="38"/>
                  <a:pt x="900" y="38"/>
                </a:cubicBezTo>
                <a:cubicBezTo>
                  <a:pt x="927" y="39"/>
                  <a:pt x="927" y="39"/>
                  <a:pt x="927" y="39"/>
                </a:cubicBezTo>
                <a:cubicBezTo>
                  <a:pt x="930" y="40"/>
                  <a:pt x="937" y="40"/>
                  <a:pt x="933" y="40"/>
                </a:cubicBezTo>
                <a:cubicBezTo>
                  <a:pt x="901" y="38"/>
                  <a:pt x="856" y="37"/>
                  <a:pt x="817" y="37"/>
                </a:cubicBezTo>
                <a:cubicBezTo>
                  <a:pt x="806" y="37"/>
                  <a:pt x="793" y="37"/>
                  <a:pt x="787" y="37"/>
                </a:cubicBezTo>
                <a:cubicBezTo>
                  <a:pt x="804" y="37"/>
                  <a:pt x="818" y="37"/>
                  <a:pt x="833" y="38"/>
                </a:cubicBezTo>
                <a:cubicBezTo>
                  <a:pt x="853" y="38"/>
                  <a:pt x="874" y="38"/>
                  <a:pt x="893" y="39"/>
                </a:cubicBezTo>
                <a:cubicBezTo>
                  <a:pt x="906" y="40"/>
                  <a:pt x="906" y="40"/>
                  <a:pt x="906" y="40"/>
                </a:cubicBezTo>
                <a:cubicBezTo>
                  <a:pt x="920" y="40"/>
                  <a:pt x="920" y="40"/>
                  <a:pt x="920" y="40"/>
                </a:cubicBezTo>
                <a:cubicBezTo>
                  <a:pt x="929" y="41"/>
                  <a:pt x="929" y="41"/>
                  <a:pt x="929" y="41"/>
                </a:cubicBezTo>
                <a:cubicBezTo>
                  <a:pt x="937" y="41"/>
                  <a:pt x="944" y="41"/>
                  <a:pt x="953" y="42"/>
                </a:cubicBezTo>
                <a:cubicBezTo>
                  <a:pt x="968" y="43"/>
                  <a:pt x="983" y="44"/>
                  <a:pt x="999" y="46"/>
                </a:cubicBezTo>
                <a:cubicBezTo>
                  <a:pt x="1002" y="46"/>
                  <a:pt x="1001" y="46"/>
                  <a:pt x="997" y="46"/>
                </a:cubicBezTo>
                <a:cubicBezTo>
                  <a:pt x="977" y="44"/>
                  <a:pt x="974" y="44"/>
                  <a:pt x="954" y="43"/>
                </a:cubicBezTo>
                <a:cubicBezTo>
                  <a:pt x="956" y="43"/>
                  <a:pt x="958" y="43"/>
                  <a:pt x="957" y="43"/>
                </a:cubicBezTo>
                <a:cubicBezTo>
                  <a:pt x="951" y="43"/>
                  <a:pt x="949" y="42"/>
                  <a:pt x="945" y="42"/>
                </a:cubicBezTo>
                <a:cubicBezTo>
                  <a:pt x="960" y="43"/>
                  <a:pt x="958" y="43"/>
                  <a:pt x="953" y="43"/>
                </a:cubicBezTo>
                <a:cubicBezTo>
                  <a:pt x="916" y="41"/>
                  <a:pt x="870" y="39"/>
                  <a:pt x="840" y="39"/>
                </a:cubicBezTo>
                <a:cubicBezTo>
                  <a:pt x="836" y="39"/>
                  <a:pt x="834" y="39"/>
                  <a:pt x="829" y="39"/>
                </a:cubicBezTo>
                <a:cubicBezTo>
                  <a:pt x="794" y="38"/>
                  <a:pt x="755" y="38"/>
                  <a:pt x="718" y="40"/>
                </a:cubicBezTo>
                <a:cubicBezTo>
                  <a:pt x="761" y="39"/>
                  <a:pt x="805" y="38"/>
                  <a:pt x="854" y="39"/>
                </a:cubicBezTo>
                <a:cubicBezTo>
                  <a:pt x="856" y="39"/>
                  <a:pt x="854" y="39"/>
                  <a:pt x="859" y="40"/>
                </a:cubicBezTo>
                <a:cubicBezTo>
                  <a:pt x="880" y="40"/>
                  <a:pt x="904" y="41"/>
                  <a:pt x="920" y="42"/>
                </a:cubicBezTo>
                <a:cubicBezTo>
                  <a:pt x="941" y="44"/>
                  <a:pt x="941" y="44"/>
                  <a:pt x="941" y="44"/>
                </a:cubicBezTo>
                <a:cubicBezTo>
                  <a:pt x="993" y="47"/>
                  <a:pt x="1030" y="51"/>
                  <a:pt x="1079" y="57"/>
                </a:cubicBezTo>
                <a:cubicBezTo>
                  <a:pt x="1079" y="57"/>
                  <a:pt x="1082" y="57"/>
                  <a:pt x="1084" y="57"/>
                </a:cubicBezTo>
                <a:cubicBezTo>
                  <a:pt x="1073" y="57"/>
                  <a:pt x="1073" y="57"/>
                  <a:pt x="1073" y="57"/>
                </a:cubicBezTo>
                <a:cubicBezTo>
                  <a:pt x="1049" y="54"/>
                  <a:pt x="1049" y="54"/>
                  <a:pt x="1049" y="54"/>
                </a:cubicBezTo>
                <a:cubicBezTo>
                  <a:pt x="1008" y="50"/>
                  <a:pt x="950" y="45"/>
                  <a:pt x="898" y="43"/>
                </a:cubicBezTo>
                <a:cubicBezTo>
                  <a:pt x="892" y="43"/>
                  <a:pt x="897" y="43"/>
                  <a:pt x="901" y="44"/>
                </a:cubicBezTo>
                <a:cubicBezTo>
                  <a:pt x="926" y="45"/>
                  <a:pt x="948" y="46"/>
                  <a:pt x="975" y="48"/>
                </a:cubicBezTo>
                <a:cubicBezTo>
                  <a:pt x="984" y="50"/>
                  <a:pt x="974" y="49"/>
                  <a:pt x="954" y="48"/>
                </a:cubicBezTo>
                <a:cubicBezTo>
                  <a:pt x="937" y="47"/>
                  <a:pt x="914" y="45"/>
                  <a:pt x="893" y="45"/>
                </a:cubicBezTo>
                <a:cubicBezTo>
                  <a:pt x="871" y="44"/>
                  <a:pt x="851" y="43"/>
                  <a:pt x="841" y="43"/>
                </a:cubicBezTo>
                <a:cubicBezTo>
                  <a:pt x="791" y="42"/>
                  <a:pt x="742" y="43"/>
                  <a:pt x="693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8" y="45"/>
                  <a:pt x="688" y="45"/>
                  <a:pt x="688" y="45"/>
                </a:cubicBezTo>
                <a:cubicBezTo>
                  <a:pt x="686" y="45"/>
                  <a:pt x="686" y="45"/>
                  <a:pt x="686" y="45"/>
                </a:cubicBezTo>
                <a:cubicBezTo>
                  <a:pt x="686" y="45"/>
                  <a:pt x="687" y="45"/>
                  <a:pt x="688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ubicBezTo>
                  <a:pt x="692" y="45"/>
                  <a:pt x="692" y="45"/>
                  <a:pt x="692" y="45"/>
                </a:cubicBezTo>
                <a:cubicBezTo>
                  <a:pt x="701" y="45"/>
                  <a:pt x="701" y="45"/>
                  <a:pt x="701" y="45"/>
                </a:cubicBezTo>
                <a:cubicBezTo>
                  <a:pt x="701" y="45"/>
                  <a:pt x="703" y="44"/>
                  <a:pt x="707" y="44"/>
                </a:cubicBezTo>
                <a:cubicBezTo>
                  <a:pt x="756" y="43"/>
                  <a:pt x="811" y="43"/>
                  <a:pt x="855" y="43"/>
                </a:cubicBezTo>
                <a:cubicBezTo>
                  <a:pt x="873" y="44"/>
                  <a:pt x="908" y="45"/>
                  <a:pt x="926" y="47"/>
                </a:cubicBezTo>
                <a:cubicBezTo>
                  <a:pt x="922" y="47"/>
                  <a:pt x="907" y="46"/>
                  <a:pt x="888" y="46"/>
                </a:cubicBezTo>
                <a:cubicBezTo>
                  <a:pt x="907" y="46"/>
                  <a:pt x="925" y="48"/>
                  <a:pt x="941" y="49"/>
                </a:cubicBezTo>
                <a:cubicBezTo>
                  <a:pt x="955" y="49"/>
                  <a:pt x="978" y="51"/>
                  <a:pt x="985" y="52"/>
                </a:cubicBezTo>
                <a:cubicBezTo>
                  <a:pt x="986" y="52"/>
                  <a:pt x="984" y="52"/>
                  <a:pt x="985" y="52"/>
                </a:cubicBezTo>
                <a:cubicBezTo>
                  <a:pt x="986" y="52"/>
                  <a:pt x="996" y="53"/>
                  <a:pt x="997" y="53"/>
                </a:cubicBezTo>
                <a:cubicBezTo>
                  <a:pt x="1004" y="53"/>
                  <a:pt x="1003" y="53"/>
                  <a:pt x="1011" y="54"/>
                </a:cubicBezTo>
                <a:cubicBezTo>
                  <a:pt x="1022" y="55"/>
                  <a:pt x="1022" y="55"/>
                  <a:pt x="1029" y="56"/>
                </a:cubicBezTo>
                <a:cubicBezTo>
                  <a:pt x="1067" y="59"/>
                  <a:pt x="1104" y="64"/>
                  <a:pt x="1142" y="69"/>
                </a:cubicBezTo>
                <a:cubicBezTo>
                  <a:pt x="1154" y="71"/>
                  <a:pt x="1154" y="71"/>
                  <a:pt x="1154" y="71"/>
                </a:cubicBezTo>
                <a:cubicBezTo>
                  <a:pt x="1158" y="72"/>
                  <a:pt x="1155" y="72"/>
                  <a:pt x="1159" y="72"/>
                </a:cubicBezTo>
                <a:cubicBezTo>
                  <a:pt x="1162" y="73"/>
                  <a:pt x="1161" y="72"/>
                  <a:pt x="1165" y="73"/>
                </a:cubicBezTo>
                <a:cubicBezTo>
                  <a:pt x="1179" y="75"/>
                  <a:pt x="1196" y="78"/>
                  <a:pt x="1211" y="81"/>
                </a:cubicBezTo>
                <a:cubicBezTo>
                  <a:pt x="1229" y="84"/>
                  <a:pt x="1249" y="88"/>
                  <a:pt x="1267" y="94"/>
                </a:cubicBezTo>
                <a:cubicBezTo>
                  <a:pt x="1275" y="97"/>
                  <a:pt x="1284" y="101"/>
                  <a:pt x="1291" y="105"/>
                </a:cubicBezTo>
                <a:cubicBezTo>
                  <a:pt x="1298" y="109"/>
                  <a:pt x="1303" y="114"/>
                  <a:pt x="1305" y="119"/>
                </a:cubicBezTo>
                <a:cubicBezTo>
                  <a:pt x="1306" y="122"/>
                  <a:pt x="1306" y="121"/>
                  <a:pt x="1306" y="121"/>
                </a:cubicBezTo>
                <a:cubicBezTo>
                  <a:pt x="1306" y="121"/>
                  <a:pt x="1306" y="121"/>
                  <a:pt x="1307" y="124"/>
                </a:cubicBezTo>
                <a:cubicBezTo>
                  <a:pt x="1307" y="125"/>
                  <a:pt x="1307" y="126"/>
                  <a:pt x="1307" y="126"/>
                </a:cubicBezTo>
                <a:cubicBezTo>
                  <a:pt x="1307" y="127"/>
                  <a:pt x="1306" y="127"/>
                  <a:pt x="1306" y="128"/>
                </a:cubicBezTo>
                <a:cubicBezTo>
                  <a:pt x="1304" y="130"/>
                  <a:pt x="1302" y="132"/>
                  <a:pt x="1300" y="134"/>
                </a:cubicBezTo>
                <a:cubicBezTo>
                  <a:pt x="1296" y="138"/>
                  <a:pt x="1291" y="142"/>
                  <a:pt x="1285" y="145"/>
                </a:cubicBezTo>
                <a:cubicBezTo>
                  <a:pt x="1274" y="152"/>
                  <a:pt x="1262" y="158"/>
                  <a:pt x="1250" y="163"/>
                </a:cubicBezTo>
                <a:cubicBezTo>
                  <a:pt x="1247" y="164"/>
                  <a:pt x="1244" y="165"/>
                  <a:pt x="1241" y="166"/>
                </a:cubicBezTo>
                <a:cubicBezTo>
                  <a:pt x="1231" y="169"/>
                  <a:pt x="1231" y="169"/>
                  <a:pt x="1231" y="169"/>
                </a:cubicBezTo>
                <a:cubicBezTo>
                  <a:pt x="1224" y="171"/>
                  <a:pt x="1218" y="173"/>
                  <a:pt x="1211" y="175"/>
                </a:cubicBezTo>
                <a:cubicBezTo>
                  <a:pt x="1198" y="178"/>
                  <a:pt x="1184" y="182"/>
                  <a:pt x="1171" y="185"/>
                </a:cubicBezTo>
                <a:cubicBezTo>
                  <a:pt x="1167" y="186"/>
                  <a:pt x="1170" y="185"/>
                  <a:pt x="1164" y="186"/>
                </a:cubicBezTo>
                <a:cubicBezTo>
                  <a:pt x="1156" y="188"/>
                  <a:pt x="1158" y="188"/>
                  <a:pt x="1152" y="189"/>
                </a:cubicBezTo>
                <a:cubicBezTo>
                  <a:pt x="1147" y="190"/>
                  <a:pt x="1144" y="191"/>
                  <a:pt x="1141" y="191"/>
                </a:cubicBezTo>
                <a:cubicBezTo>
                  <a:pt x="1110" y="197"/>
                  <a:pt x="1078" y="201"/>
                  <a:pt x="1045" y="205"/>
                </a:cubicBezTo>
                <a:cubicBezTo>
                  <a:pt x="1013" y="208"/>
                  <a:pt x="980" y="210"/>
                  <a:pt x="947" y="213"/>
                </a:cubicBezTo>
                <a:cubicBezTo>
                  <a:pt x="885" y="217"/>
                  <a:pt x="823" y="220"/>
                  <a:pt x="765" y="221"/>
                </a:cubicBezTo>
                <a:cubicBezTo>
                  <a:pt x="719" y="222"/>
                  <a:pt x="675" y="223"/>
                  <a:pt x="633" y="222"/>
                </a:cubicBezTo>
                <a:cubicBezTo>
                  <a:pt x="578" y="222"/>
                  <a:pt x="530" y="221"/>
                  <a:pt x="478" y="219"/>
                </a:cubicBezTo>
                <a:cubicBezTo>
                  <a:pt x="441" y="218"/>
                  <a:pt x="400" y="216"/>
                  <a:pt x="368" y="214"/>
                </a:cubicBezTo>
                <a:cubicBezTo>
                  <a:pt x="350" y="214"/>
                  <a:pt x="350" y="214"/>
                  <a:pt x="350" y="214"/>
                </a:cubicBezTo>
                <a:cubicBezTo>
                  <a:pt x="321" y="212"/>
                  <a:pt x="321" y="212"/>
                  <a:pt x="321" y="212"/>
                </a:cubicBezTo>
                <a:cubicBezTo>
                  <a:pt x="296" y="210"/>
                  <a:pt x="270" y="209"/>
                  <a:pt x="244" y="206"/>
                </a:cubicBezTo>
                <a:cubicBezTo>
                  <a:pt x="215" y="204"/>
                  <a:pt x="188" y="201"/>
                  <a:pt x="160" y="198"/>
                </a:cubicBezTo>
                <a:cubicBezTo>
                  <a:pt x="144" y="196"/>
                  <a:pt x="129" y="194"/>
                  <a:pt x="114" y="191"/>
                </a:cubicBezTo>
                <a:cubicBezTo>
                  <a:pt x="103" y="189"/>
                  <a:pt x="93" y="187"/>
                  <a:pt x="82" y="185"/>
                </a:cubicBezTo>
                <a:cubicBezTo>
                  <a:pt x="68" y="182"/>
                  <a:pt x="53" y="178"/>
                  <a:pt x="40" y="172"/>
                </a:cubicBezTo>
                <a:cubicBezTo>
                  <a:pt x="33" y="170"/>
                  <a:pt x="26" y="166"/>
                  <a:pt x="22" y="163"/>
                </a:cubicBezTo>
                <a:cubicBezTo>
                  <a:pt x="17" y="159"/>
                  <a:pt x="14" y="154"/>
                  <a:pt x="14" y="149"/>
                </a:cubicBezTo>
                <a:cubicBezTo>
                  <a:pt x="14" y="144"/>
                  <a:pt x="19" y="137"/>
                  <a:pt x="26" y="131"/>
                </a:cubicBezTo>
                <a:cubicBezTo>
                  <a:pt x="33" y="126"/>
                  <a:pt x="41" y="121"/>
                  <a:pt x="50" y="117"/>
                </a:cubicBezTo>
                <a:cubicBezTo>
                  <a:pt x="67" y="108"/>
                  <a:pt x="85" y="101"/>
                  <a:pt x="103" y="95"/>
                </a:cubicBezTo>
                <a:cubicBezTo>
                  <a:pt x="144" y="82"/>
                  <a:pt x="195" y="70"/>
                  <a:pt x="235" y="61"/>
                </a:cubicBezTo>
                <a:cubicBezTo>
                  <a:pt x="268" y="55"/>
                  <a:pt x="302" y="49"/>
                  <a:pt x="340" y="44"/>
                </a:cubicBezTo>
                <a:cubicBezTo>
                  <a:pt x="350" y="42"/>
                  <a:pt x="350" y="42"/>
                  <a:pt x="350" y="42"/>
                </a:cubicBezTo>
                <a:cubicBezTo>
                  <a:pt x="407" y="35"/>
                  <a:pt x="471" y="28"/>
                  <a:pt x="517" y="25"/>
                </a:cubicBezTo>
                <a:cubicBezTo>
                  <a:pt x="534" y="24"/>
                  <a:pt x="549" y="23"/>
                  <a:pt x="565" y="22"/>
                </a:cubicBezTo>
                <a:cubicBezTo>
                  <a:pt x="583" y="21"/>
                  <a:pt x="599" y="20"/>
                  <a:pt x="616" y="19"/>
                </a:cubicBezTo>
                <a:cubicBezTo>
                  <a:pt x="632" y="19"/>
                  <a:pt x="632" y="19"/>
                  <a:pt x="632" y="19"/>
                </a:cubicBezTo>
                <a:cubicBezTo>
                  <a:pt x="649" y="18"/>
                  <a:pt x="666" y="17"/>
                  <a:pt x="684" y="17"/>
                </a:cubicBezTo>
                <a:cubicBezTo>
                  <a:pt x="712" y="16"/>
                  <a:pt x="742" y="16"/>
                  <a:pt x="774" y="16"/>
                </a:cubicBezTo>
                <a:cubicBezTo>
                  <a:pt x="799" y="16"/>
                  <a:pt x="836" y="16"/>
                  <a:pt x="864" y="16"/>
                </a:cubicBezTo>
                <a:cubicBezTo>
                  <a:pt x="912" y="18"/>
                  <a:pt x="961" y="19"/>
                  <a:pt x="1010" y="23"/>
                </a:cubicBezTo>
                <a:cubicBezTo>
                  <a:pt x="1026" y="24"/>
                  <a:pt x="1041" y="26"/>
                  <a:pt x="1058" y="27"/>
                </a:cubicBezTo>
                <a:cubicBezTo>
                  <a:pt x="1075" y="29"/>
                  <a:pt x="1096" y="31"/>
                  <a:pt x="1117" y="35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3" y="36"/>
                  <a:pt x="1123" y="36"/>
                  <a:pt x="1123" y="36"/>
                </a:cubicBezTo>
                <a:cubicBezTo>
                  <a:pt x="1124" y="36"/>
                  <a:pt x="1124" y="36"/>
                  <a:pt x="1124" y="36"/>
                </a:cubicBezTo>
                <a:cubicBezTo>
                  <a:pt x="1125" y="36"/>
                  <a:pt x="1125" y="36"/>
                  <a:pt x="1125" y="36"/>
                </a:cubicBezTo>
                <a:cubicBezTo>
                  <a:pt x="1125" y="36"/>
                  <a:pt x="1127" y="36"/>
                  <a:pt x="1127" y="37"/>
                </a:cubicBezTo>
                <a:cubicBezTo>
                  <a:pt x="1127" y="38"/>
                  <a:pt x="1128" y="36"/>
                  <a:pt x="1129" y="37"/>
                </a:cubicBezTo>
                <a:cubicBezTo>
                  <a:pt x="1129" y="37"/>
                  <a:pt x="1129" y="37"/>
                  <a:pt x="1129" y="38"/>
                </a:cubicBezTo>
                <a:cubicBezTo>
                  <a:pt x="1129" y="38"/>
                  <a:pt x="1129" y="38"/>
                  <a:pt x="1130" y="38"/>
                </a:cubicBezTo>
                <a:cubicBezTo>
                  <a:pt x="1130" y="38"/>
                  <a:pt x="1130" y="39"/>
                  <a:pt x="1131" y="39"/>
                </a:cubicBezTo>
                <a:cubicBezTo>
                  <a:pt x="1131" y="39"/>
                  <a:pt x="1131" y="39"/>
                  <a:pt x="1131" y="39"/>
                </a:cubicBezTo>
                <a:cubicBezTo>
                  <a:pt x="1132" y="39"/>
                  <a:pt x="1132" y="39"/>
                  <a:pt x="1133" y="39"/>
                </a:cubicBezTo>
                <a:cubicBezTo>
                  <a:pt x="1133" y="39"/>
                  <a:pt x="1134" y="39"/>
                  <a:pt x="1134" y="39"/>
                </a:cubicBezTo>
                <a:cubicBezTo>
                  <a:pt x="1135" y="39"/>
                  <a:pt x="1135" y="39"/>
                  <a:pt x="1135" y="39"/>
                </a:cubicBezTo>
                <a:cubicBezTo>
                  <a:pt x="1136" y="39"/>
                  <a:pt x="1136" y="39"/>
                  <a:pt x="1137" y="38"/>
                </a:cubicBezTo>
                <a:cubicBezTo>
                  <a:pt x="1137" y="38"/>
                  <a:pt x="1138" y="38"/>
                  <a:pt x="1138" y="38"/>
                </a:cubicBezTo>
                <a:cubicBezTo>
                  <a:pt x="1138" y="38"/>
                  <a:pt x="1139" y="38"/>
                  <a:pt x="1139" y="38"/>
                </a:cubicBezTo>
                <a:cubicBezTo>
                  <a:pt x="1140" y="37"/>
                  <a:pt x="1141" y="36"/>
                  <a:pt x="1142" y="36"/>
                </a:cubicBezTo>
                <a:cubicBezTo>
                  <a:pt x="1142" y="36"/>
                  <a:pt x="1142" y="35"/>
                  <a:pt x="1143" y="35"/>
                </a:cubicBezTo>
                <a:cubicBezTo>
                  <a:pt x="1143" y="35"/>
                  <a:pt x="1143" y="35"/>
                  <a:pt x="1143" y="35"/>
                </a:cubicBezTo>
                <a:cubicBezTo>
                  <a:pt x="1143" y="34"/>
                  <a:pt x="1143" y="33"/>
                  <a:pt x="1144" y="33"/>
                </a:cubicBezTo>
                <a:cubicBezTo>
                  <a:pt x="1144" y="33"/>
                  <a:pt x="1144" y="33"/>
                  <a:pt x="1144" y="33"/>
                </a:cubicBezTo>
                <a:cubicBezTo>
                  <a:pt x="1144" y="32"/>
                  <a:pt x="1144" y="31"/>
                  <a:pt x="1144" y="30"/>
                </a:cubicBezTo>
                <a:cubicBezTo>
                  <a:pt x="1144" y="29"/>
                  <a:pt x="1144" y="28"/>
                  <a:pt x="1144" y="28"/>
                </a:cubicBezTo>
                <a:cubicBezTo>
                  <a:pt x="1144" y="28"/>
                  <a:pt x="1144" y="27"/>
                  <a:pt x="1144" y="27"/>
                </a:cubicBezTo>
                <a:cubicBezTo>
                  <a:pt x="1144" y="26"/>
                  <a:pt x="1143" y="26"/>
                  <a:pt x="1143" y="26"/>
                </a:cubicBezTo>
                <a:cubicBezTo>
                  <a:pt x="1143" y="25"/>
                  <a:pt x="1143" y="25"/>
                  <a:pt x="1143" y="25"/>
                </a:cubicBezTo>
                <a:cubicBezTo>
                  <a:pt x="1143" y="25"/>
                  <a:pt x="1142" y="24"/>
                  <a:pt x="1142" y="24"/>
                </a:cubicBezTo>
                <a:cubicBezTo>
                  <a:pt x="1142" y="24"/>
                  <a:pt x="1142" y="24"/>
                  <a:pt x="1142" y="24"/>
                </a:cubicBezTo>
                <a:cubicBezTo>
                  <a:pt x="1141" y="23"/>
                  <a:pt x="1141" y="22"/>
                  <a:pt x="1140" y="22"/>
                </a:cubicBezTo>
                <a:cubicBezTo>
                  <a:pt x="1140" y="22"/>
                  <a:pt x="1139" y="21"/>
                  <a:pt x="1139" y="21"/>
                </a:cubicBezTo>
                <a:cubicBezTo>
                  <a:pt x="1138" y="21"/>
                  <a:pt x="1137" y="21"/>
                  <a:pt x="1137" y="20"/>
                </a:cubicBezTo>
                <a:cubicBezTo>
                  <a:pt x="1137" y="20"/>
                  <a:pt x="1137" y="20"/>
                  <a:pt x="1137" y="20"/>
                </a:cubicBezTo>
                <a:cubicBezTo>
                  <a:pt x="1137" y="20"/>
                  <a:pt x="1136" y="20"/>
                  <a:pt x="1136" y="20"/>
                </a:cubicBezTo>
                <a:cubicBezTo>
                  <a:pt x="1136" y="20"/>
                  <a:pt x="1135" y="20"/>
                  <a:pt x="1135" y="20"/>
                </a:cubicBezTo>
                <a:cubicBezTo>
                  <a:pt x="1135" y="20"/>
                  <a:pt x="1134" y="19"/>
                  <a:pt x="1134" y="19"/>
                </a:cubicBezTo>
                <a:cubicBezTo>
                  <a:pt x="1134" y="19"/>
                  <a:pt x="1134" y="20"/>
                  <a:pt x="1133" y="20"/>
                </a:cubicBezTo>
                <a:cubicBezTo>
                  <a:pt x="1133" y="20"/>
                  <a:pt x="1132" y="19"/>
                  <a:pt x="1132" y="19"/>
                </a:cubicBezTo>
                <a:cubicBezTo>
                  <a:pt x="1131" y="19"/>
                  <a:pt x="1131" y="19"/>
                  <a:pt x="1131" y="19"/>
                </a:cubicBezTo>
                <a:cubicBezTo>
                  <a:pt x="1131" y="19"/>
                  <a:pt x="1130" y="19"/>
                  <a:pt x="1130" y="20"/>
                </a:cubicBezTo>
                <a:cubicBezTo>
                  <a:pt x="1130" y="20"/>
                  <a:pt x="1128" y="19"/>
                  <a:pt x="1127" y="20"/>
                </a:cubicBezTo>
                <a:cubicBezTo>
                  <a:pt x="1127" y="19"/>
                  <a:pt x="1127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6" y="19"/>
                  <a:pt x="1126" y="19"/>
                  <a:pt x="1126" y="19"/>
                </a:cubicBezTo>
                <a:cubicBezTo>
                  <a:pt x="1122" y="19"/>
                  <a:pt x="1122" y="19"/>
                  <a:pt x="1122" y="19"/>
                </a:cubicBezTo>
                <a:cubicBezTo>
                  <a:pt x="1103" y="16"/>
                  <a:pt x="1103" y="16"/>
                  <a:pt x="1103" y="16"/>
                </a:cubicBezTo>
                <a:cubicBezTo>
                  <a:pt x="1098" y="15"/>
                  <a:pt x="1092" y="15"/>
                  <a:pt x="1087" y="14"/>
                </a:cubicBezTo>
                <a:cubicBezTo>
                  <a:pt x="1078" y="13"/>
                  <a:pt x="1067" y="12"/>
                  <a:pt x="1056" y="11"/>
                </a:cubicBezTo>
                <a:cubicBezTo>
                  <a:pt x="1037" y="9"/>
                  <a:pt x="1021" y="8"/>
                  <a:pt x="1005" y="7"/>
                </a:cubicBezTo>
                <a:cubicBezTo>
                  <a:pt x="981" y="5"/>
                  <a:pt x="964" y="4"/>
                  <a:pt x="944" y="3"/>
                </a:cubicBezTo>
                <a:cubicBezTo>
                  <a:pt x="920" y="2"/>
                  <a:pt x="920" y="2"/>
                  <a:pt x="920" y="2"/>
                </a:cubicBezTo>
                <a:cubicBezTo>
                  <a:pt x="898" y="2"/>
                  <a:pt x="898" y="2"/>
                  <a:pt x="898" y="2"/>
                </a:cubicBezTo>
                <a:cubicBezTo>
                  <a:pt x="875" y="1"/>
                  <a:pt x="875" y="1"/>
                  <a:pt x="875" y="1"/>
                </a:cubicBezTo>
                <a:cubicBezTo>
                  <a:pt x="860" y="1"/>
                  <a:pt x="860" y="1"/>
                  <a:pt x="860" y="1"/>
                </a:cubicBezTo>
                <a:cubicBezTo>
                  <a:pt x="844" y="0"/>
                  <a:pt x="844" y="0"/>
                  <a:pt x="844" y="0"/>
                </a:cubicBezTo>
                <a:cubicBezTo>
                  <a:pt x="824" y="0"/>
                  <a:pt x="824" y="0"/>
                  <a:pt x="824" y="0"/>
                </a:cubicBezTo>
                <a:cubicBezTo>
                  <a:pt x="800" y="0"/>
                  <a:pt x="773" y="0"/>
                  <a:pt x="750" y="1"/>
                </a:cubicBezTo>
                <a:cubicBezTo>
                  <a:pt x="708" y="1"/>
                  <a:pt x="671" y="2"/>
                  <a:pt x="622" y="4"/>
                </a:cubicBezTo>
                <a:cubicBezTo>
                  <a:pt x="587" y="6"/>
                  <a:pt x="587" y="6"/>
                  <a:pt x="587" y="6"/>
                </a:cubicBezTo>
                <a:cubicBezTo>
                  <a:pt x="584" y="6"/>
                  <a:pt x="584" y="6"/>
                  <a:pt x="580" y="6"/>
                </a:cubicBezTo>
                <a:cubicBezTo>
                  <a:pt x="554" y="7"/>
                  <a:pt x="527" y="10"/>
                  <a:pt x="500" y="11"/>
                </a:cubicBezTo>
                <a:cubicBezTo>
                  <a:pt x="497" y="12"/>
                  <a:pt x="497" y="12"/>
                  <a:pt x="497" y="12"/>
                </a:cubicBezTo>
                <a:cubicBezTo>
                  <a:pt x="460" y="14"/>
                  <a:pt x="414" y="19"/>
                  <a:pt x="385" y="23"/>
                </a:cubicBezTo>
                <a:cubicBezTo>
                  <a:pt x="363" y="25"/>
                  <a:pt x="337" y="29"/>
                  <a:pt x="309" y="33"/>
                </a:cubicBezTo>
                <a:cubicBezTo>
                  <a:pt x="297" y="35"/>
                  <a:pt x="284" y="37"/>
                  <a:pt x="272" y="39"/>
                </a:cubicBezTo>
                <a:cubicBezTo>
                  <a:pt x="249" y="44"/>
                  <a:pt x="218" y="50"/>
                  <a:pt x="196" y="55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64" y="63"/>
                  <a:pt x="152" y="66"/>
                  <a:pt x="139" y="69"/>
                </a:cubicBezTo>
                <a:cubicBezTo>
                  <a:pt x="115" y="76"/>
                  <a:pt x="89" y="84"/>
                  <a:pt x="65" y="94"/>
                </a:cubicBezTo>
                <a:cubicBezTo>
                  <a:pt x="53" y="99"/>
                  <a:pt x="41" y="104"/>
                  <a:pt x="30" y="111"/>
                </a:cubicBezTo>
                <a:cubicBezTo>
                  <a:pt x="25" y="114"/>
                  <a:pt x="19" y="118"/>
                  <a:pt x="15" y="122"/>
                </a:cubicBezTo>
                <a:cubicBezTo>
                  <a:pt x="10" y="127"/>
                  <a:pt x="5" y="131"/>
                  <a:pt x="2" y="138"/>
                </a:cubicBezTo>
                <a:cubicBezTo>
                  <a:pt x="1" y="142"/>
                  <a:pt x="0" y="146"/>
                  <a:pt x="0" y="151"/>
                </a:cubicBezTo>
                <a:cubicBezTo>
                  <a:pt x="0" y="155"/>
                  <a:pt x="1" y="159"/>
                  <a:pt x="3" y="163"/>
                </a:cubicBezTo>
                <a:cubicBezTo>
                  <a:pt x="4" y="165"/>
                  <a:pt x="6" y="166"/>
                  <a:pt x="7" y="168"/>
                </a:cubicBezTo>
                <a:cubicBezTo>
                  <a:pt x="8" y="169"/>
                  <a:pt x="10" y="171"/>
                  <a:pt x="11" y="172"/>
                </a:cubicBezTo>
                <a:cubicBezTo>
                  <a:pt x="14" y="175"/>
                  <a:pt x="17" y="177"/>
                  <a:pt x="21" y="179"/>
                </a:cubicBezTo>
                <a:cubicBezTo>
                  <a:pt x="33" y="186"/>
                  <a:pt x="45" y="190"/>
                  <a:pt x="58" y="193"/>
                </a:cubicBezTo>
                <a:cubicBezTo>
                  <a:pt x="70" y="197"/>
                  <a:pt x="83" y="200"/>
                  <a:pt x="95" y="202"/>
                </a:cubicBezTo>
                <a:cubicBezTo>
                  <a:pt x="101" y="203"/>
                  <a:pt x="108" y="204"/>
                  <a:pt x="113" y="205"/>
                </a:cubicBezTo>
                <a:cubicBezTo>
                  <a:pt x="128" y="208"/>
                  <a:pt x="142" y="210"/>
                  <a:pt x="158" y="212"/>
                </a:cubicBezTo>
                <a:cubicBezTo>
                  <a:pt x="197" y="217"/>
                  <a:pt x="236" y="220"/>
                  <a:pt x="272" y="223"/>
                </a:cubicBezTo>
                <a:cubicBezTo>
                  <a:pt x="318" y="226"/>
                  <a:pt x="386" y="230"/>
                  <a:pt x="440" y="232"/>
                </a:cubicBezTo>
                <a:cubicBezTo>
                  <a:pt x="452" y="232"/>
                  <a:pt x="464" y="233"/>
                  <a:pt x="476" y="233"/>
                </a:cubicBezTo>
                <a:cubicBezTo>
                  <a:pt x="515" y="234"/>
                  <a:pt x="564" y="235"/>
                  <a:pt x="605" y="236"/>
                </a:cubicBezTo>
                <a:cubicBezTo>
                  <a:pt x="690" y="237"/>
                  <a:pt x="777" y="235"/>
                  <a:pt x="863" y="231"/>
                </a:cubicBezTo>
                <a:cubicBezTo>
                  <a:pt x="906" y="229"/>
                  <a:pt x="950" y="227"/>
                  <a:pt x="992" y="223"/>
                </a:cubicBezTo>
                <a:cubicBezTo>
                  <a:pt x="1035" y="220"/>
                  <a:pt x="1078" y="216"/>
                  <a:pt x="1120" y="209"/>
                </a:cubicBezTo>
                <a:cubicBezTo>
                  <a:pt x="1133" y="207"/>
                  <a:pt x="1153" y="203"/>
                  <a:pt x="1164" y="200"/>
                </a:cubicBezTo>
                <a:cubicBezTo>
                  <a:pt x="1167" y="200"/>
                  <a:pt x="1174" y="198"/>
                  <a:pt x="1180" y="197"/>
                </a:cubicBezTo>
                <a:cubicBezTo>
                  <a:pt x="1201" y="191"/>
                  <a:pt x="1226" y="184"/>
                  <a:pt x="1252" y="176"/>
                </a:cubicBezTo>
                <a:cubicBezTo>
                  <a:pt x="1259" y="174"/>
                  <a:pt x="1274" y="167"/>
                  <a:pt x="1282" y="162"/>
                </a:cubicBezTo>
                <a:cubicBezTo>
                  <a:pt x="1286" y="160"/>
                  <a:pt x="1277" y="165"/>
                  <a:pt x="1284" y="161"/>
                </a:cubicBezTo>
                <a:cubicBezTo>
                  <a:pt x="1288" y="159"/>
                  <a:pt x="1294" y="155"/>
                  <a:pt x="1301" y="150"/>
                </a:cubicBezTo>
                <a:cubicBezTo>
                  <a:pt x="1304" y="148"/>
                  <a:pt x="1308" y="145"/>
                  <a:pt x="1311" y="141"/>
                </a:cubicBezTo>
                <a:cubicBezTo>
                  <a:pt x="1313" y="139"/>
                  <a:pt x="1315" y="137"/>
                  <a:pt x="1317" y="134"/>
                </a:cubicBezTo>
                <a:cubicBezTo>
                  <a:pt x="1317" y="133"/>
                  <a:pt x="1318" y="132"/>
                  <a:pt x="1319" y="130"/>
                </a:cubicBezTo>
                <a:cubicBezTo>
                  <a:pt x="1319" y="129"/>
                  <a:pt x="1319" y="128"/>
                  <a:pt x="1319" y="127"/>
                </a:cubicBezTo>
                <a:cubicBezTo>
                  <a:pt x="1319" y="126"/>
                  <a:pt x="1319" y="126"/>
                  <a:pt x="1319" y="126"/>
                </a:cubicBezTo>
                <a:close/>
                <a:moveTo>
                  <a:pt x="1104" y="52"/>
                </a:moveTo>
                <a:cubicBezTo>
                  <a:pt x="1102" y="51"/>
                  <a:pt x="1092" y="50"/>
                  <a:pt x="1091" y="50"/>
                </a:cubicBezTo>
                <a:cubicBezTo>
                  <a:pt x="1095" y="50"/>
                  <a:pt x="1103" y="52"/>
                  <a:pt x="1104" y="52"/>
                </a:cubicBezTo>
                <a:close/>
                <a:moveTo>
                  <a:pt x="985" y="52"/>
                </a:moveTo>
                <a:cubicBezTo>
                  <a:pt x="985" y="52"/>
                  <a:pt x="985" y="52"/>
                  <a:pt x="985" y="52"/>
                </a:cubicBezTo>
                <a:cubicBezTo>
                  <a:pt x="985" y="52"/>
                  <a:pt x="985" y="52"/>
                  <a:pt x="985" y="52"/>
                </a:cubicBezTo>
                <a:close/>
                <a:moveTo>
                  <a:pt x="689" y="44"/>
                </a:moveTo>
                <a:cubicBezTo>
                  <a:pt x="689" y="43"/>
                  <a:pt x="688" y="44"/>
                  <a:pt x="688" y="43"/>
                </a:cubicBezTo>
                <a:cubicBezTo>
                  <a:pt x="689" y="43"/>
                  <a:pt x="689" y="43"/>
                  <a:pt x="689" y="43"/>
                </a:cubicBezTo>
                <a:cubicBezTo>
                  <a:pt x="689" y="43"/>
                  <a:pt x="687" y="43"/>
                  <a:pt x="687" y="43"/>
                </a:cubicBezTo>
                <a:cubicBezTo>
                  <a:pt x="687" y="43"/>
                  <a:pt x="688" y="44"/>
                  <a:pt x="688" y="43"/>
                </a:cubicBezTo>
                <a:cubicBezTo>
                  <a:pt x="688" y="43"/>
                  <a:pt x="688" y="43"/>
                  <a:pt x="688" y="44"/>
                </a:cubicBezTo>
                <a:cubicBezTo>
                  <a:pt x="688" y="44"/>
                  <a:pt x="688" y="43"/>
                  <a:pt x="688" y="43"/>
                </a:cubicBezTo>
                <a:cubicBezTo>
                  <a:pt x="688" y="44"/>
                  <a:pt x="688" y="44"/>
                  <a:pt x="688" y="44"/>
                </a:cubicBezTo>
                <a:cubicBezTo>
                  <a:pt x="689" y="44"/>
                  <a:pt x="689" y="44"/>
                  <a:pt x="689" y="44"/>
                </a:cubicBezTo>
                <a:close/>
                <a:moveTo>
                  <a:pt x="1041" y="46"/>
                </a:moveTo>
                <a:cubicBezTo>
                  <a:pt x="1044" y="47"/>
                  <a:pt x="1051" y="47"/>
                  <a:pt x="1053" y="48"/>
                </a:cubicBezTo>
                <a:cubicBezTo>
                  <a:pt x="1049" y="47"/>
                  <a:pt x="1042" y="46"/>
                  <a:pt x="1041" y="46"/>
                </a:cubicBezTo>
                <a:close/>
                <a:moveTo>
                  <a:pt x="689" y="39"/>
                </a:moveTo>
                <a:cubicBezTo>
                  <a:pt x="689" y="39"/>
                  <a:pt x="688" y="39"/>
                  <a:pt x="688" y="39"/>
                </a:cubicBezTo>
                <a:cubicBezTo>
                  <a:pt x="689" y="39"/>
                  <a:pt x="689" y="39"/>
                  <a:pt x="689" y="39"/>
                </a:cubicBezTo>
                <a:close/>
                <a:moveTo>
                  <a:pt x="688" y="45"/>
                </a:moveTo>
                <a:cubicBezTo>
                  <a:pt x="688" y="45"/>
                  <a:pt x="688" y="45"/>
                  <a:pt x="687" y="45"/>
                </a:cubicBezTo>
                <a:cubicBezTo>
                  <a:pt x="688" y="45"/>
                  <a:pt x="688" y="45"/>
                  <a:pt x="688" y="45"/>
                </a:cubicBezTo>
                <a:close/>
                <a:moveTo>
                  <a:pt x="863" y="47"/>
                </a:moveTo>
                <a:cubicBezTo>
                  <a:pt x="849" y="46"/>
                  <a:pt x="839" y="46"/>
                  <a:pt x="830" y="46"/>
                </a:cubicBezTo>
                <a:cubicBezTo>
                  <a:pt x="838" y="46"/>
                  <a:pt x="848" y="46"/>
                  <a:pt x="853" y="47"/>
                </a:cubicBezTo>
                <a:cubicBezTo>
                  <a:pt x="855" y="46"/>
                  <a:pt x="860" y="47"/>
                  <a:pt x="863" y="47"/>
                </a:cubicBezTo>
                <a:close/>
                <a:moveTo>
                  <a:pt x="1279" y="100"/>
                </a:moveTo>
                <a:cubicBezTo>
                  <a:pt x="1276" y="98"/>
                  <a:pt x="1271" y="96"/>
                  <a:pt x="1270" y="96"/>
                </a:cubicBezTo>
                <a:cubicBezTo>
                  <a:pt x="1274" y="98"/>
                  <a:pt x="1277" y="99"/>
                  <a:pt x="1279" y="100"/>
                </a:cubicBezTo>
                <a:close/>
                <a:moveTo>
                  <a:pt x="688" y="39"/>
                </a:move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ubicBezTo>
                  <a:pt x="688" y="39"/>
                  <a:pt x="688" y="39"/>
                  <a:pt x="688" y="39"/>
                </a:cubicBezTo>
                <a:close/>
                <a:moveTo>
                  <a:pt x="688" y="46"/>
                </a:moveTo>
                <a:cubicBezTo>
                  <a:pt x="688" y="46"/>
                  <a:pt x="689" y="46"/>
                  <a:pt x="689" y="46"/>
                </a:cubicBezTo>
                <a:cubicBezTo>
                  <a:pt x="688" y="46"/>
                  <a:pt x="688" y="46"/>
                  <a:pt x="688" y="46"/>
                </a:cubicBezTo>
                <a:close/>
                <a:moveTo>
                  <a:pt x="769" y="37"/>
                </a:moveTo>
                <a:cubicBezTo>
                  <a:pt x="762" y="37"/>
                  <a:pt x="762" y="37"/>
                  <a:pt x="762" y="37"/>
                </a:cubicBezTo>
                <a:cubicBezTo>
                  <a:pt x="761" y="37"/>
                  <a:pt x="762" y="37"/>
                  <a:pt x="763" y="37"/>
                </a:cubicBezTo>
                <a:cubicBezTo>
                  <a:pt x="768" y="37"/>
                  <a:pt x="769" y="37"/>
                  <a:pt x="769" y="37"/>
                </a:cubicBezTo>
                <a:close/>
                <a:moveTo>
                  <a:pt x="923" y="41"/>
                </a:moveTo>
                <a:cubicBezTo>
                  <a:pt x="912" y="40"/>
                  <a:pt x="912" y="40"/>
                  <a:pt x="912" y="40"/>
                </a:cubicBezTo>
                <a:cubicBezTo>
                  <a:pt x="907" y="40"/>
                  <a:pt x="879" y="39"/>
                  <a:pt x="882" y="39"/>
                </a:cubicBezTo>
                <a:cubicBezTo>
                  <a:pt x="899" y="40"/>
                  <a:pt x="924" y="41"/>
                  <a:pt x="938" y="42"/>
                </a:cubicBezTo>
                <a:cubicBezTo>
                  <a:pt x="933" y="41"/>
                  <a:pt x="928" y="41"/>
                  <a:pt x="923" y="41"/>
                </a:cubicBezTo>
                <a:close/>
                <a:moveTo>
                  <a:pt x="926" y="46"/>
                </a:moveTo>
                <a:cubicBezTo>
                  <a:pt x="967" y="48"/>
                  <a:pt x="967" y="48"/>
                  <a:pt x="967" y="48"/>
                </a:cubicBezTo>
                <a:cubicBezTo>
                  <a:pt x="954" y="47"/>
                  <a:pt x="939" y="46"/>
                  <a:pt x="926" y="46"/>
                </a:cubicBezTo>
                <a:close/>
                <a:moveTo>
                  <a:pt x="683" y="48"/>
                </a:moveTo>
                <a:cubicBezTo>
                  <a:pt x="683" y="48"/>
                  <a:pt x="683" y="48"/>
                  <a:pt x="683" y="48"/>
                </a:cubicBezTo>
                <a:close/>
                <a:moveTo>
                  <a:pt x="985" y="52"/>
                </a:moveTo>
                <a:cubicBezTo>
                  <a:pt x="985" y="52"/>
                  <a:pt x="986" y="52"/>
                  <a:pt x="986" y="52"/>
                </a:cubicBezTo>
                <a:cubicBezTo>
                  <a:pt x="986" y="52"/>
                  <a:pt x="985" y="52"/>
                  <a:pt x="985" y="52"/>
                </a:cubicBezTo>
                <a:close/>
                <a:moveTo>
                  <a:pt x="687" y="40"/>
                </a:moveTo>
                <a:cubicBezTo>
                  <a:pt x="687" y="40"/>
                  <a:pt x="687" y="40"/>
                  <a:pt x="687" y="40"/>
                </a:cubicBezTo>
                <a:cubicBezTo>
                  <a:pt x="687" y="40"/>
                  <a:pt x="687" y="40"/>
                  <a:pt x="687" y="40"/>
                </a:cubicBezTo>
                <a:close/>
                <a:moveTo>
                  <a:pt x="687" y="41"/>
                </a:moveTo>
                <a:cubicBezTo>
                  <a:pt x="687" y="41"/>
                  <a:pt x="687" y="41"/>
                  <a:pt x="687" y="41"/>
                </a:cubicBezTo>
                <a:cubicBezTo>
                  <a:pt x="687" y="41"/>
                  <a:pt x="687" y="41"/>
                  <a:pt x="687" y="41"/>
                </a:cubicBezTo>
                <a:close/>
                <a:moveTo>
                  <a:pt x="689" y="38"/>
                </a:move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89" y="38"/>
                  <a:pt x="689" y="38"/>
                </a:cubicBezTo>
                <a:cubicBezTo>
                  <a:pt x="689" y="38"/>
                  <a:pt x="690" y="38"/>
                  <a:pt x="690" y="38"/>
                </a:cubicBezTo>
                <a:cubicBezTo>
                  <a:pt x="689" y="38"/>
                  <a:pt x="689" y="38"/>
                  <a:pt x="689" y="38"/>
                </a:cubicBezTo>
                <a:close/>
                <a:moveTo>
                  <a:pt x="689" y="45"/>
                </a:moveTo>
                <a:cubicBezTo>
                  <a:pt x="689" y="44"/>
                  <a:pt x="689" y="45"/>
                  <a:pt x="689" y="45"/>
                </a:cubicBezTo>
                <a:cubicBezTo>
                  <a:pt x="689" y="45"/>
                  <a:pt x="689" y="45"/>
                  <a:pt x="689" y="45"/>
                </a:cubicBezTo>
                <a:close/>
                <a:moveTo>
                  <a:pt x="688" y="39"/>
                </a:moveTo>
                <a:cubicBezTo>
                  <a:pt x="688" y="39"/>
                  <a:pt x="687" y="38"/>
                  <a:pt x="687" y="39"/>
                </a:cubicBezTo>
                <a:cubicBezTo>
                  <a:pt x="687" y="39"/>
                  <a:pt x="688" y="39"/>
                  <a:pt x="688" y="39"/>
                </a:cubicBez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7" y="41"/>
                  <a:pt x="688" y="41"/>
                  <a:pt x="688" y="41"/>
                </a:cubicBezTo>
                <a:close/>
                <a:moveTo>
                  <a:pt x="699" y="40"/>
                </a:moveTo>
                <a:cubicBezTo>
                  <a:pt x="689" y="41"/>
                  <a:pt x="689" y="41"/>
                  <a:pt x="689" y="41"/>
                </a:cubicBezTo>
                <a:cubicBezTo>
                  <a:pt x="689" y="41"/>
                  <a:pt x="688" y="41"/>
                  <a:pt x="688" y="41"/>
                </a:cubicBezTo>
                <a:cubicBezTo>
                  <a:pt x="688" y="41"/>
                  <a:pt x="689" y="41"/>
                  <a:pt x="689" y="41"/>
                </a:cubicBezTo>
                <a:cubicBezTo>
                  <a:pt x="689" y="41"/>
                  <a:pt x="689" y="41"/>
                  <a:pt x="689" y="41"/>
                </a:cubicBezTo>
                <a:lnTo>
                  <a:pt x="699" y="40"/>
                </a:lnTo>
                <a:close/>
                <a:moveTo>
                  <a:pt x="688" y="41"/>
                </a:move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ubicBezTo>
                  <a:pt x="688" y="41"/>
                  <a:pt x="688" y="41"/>
                  <a:pt x="688" y="4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958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DCB6AE1-9AB6-4D67-86A2-EA858F0DA4EB}"/>
              </a:ext>
            </a:extLst>
          </p:cNvPr>
          <p:cNvSpPr txBox="1"/>
          <p:nvPr/>
        </p:nvSpPr>
        <p:spPr>
          <a:xfrm>
            <a:off x="90348" y="4950729"/>
            <a:ext cx="440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4A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4A8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Title 3">
            <a:extLst>
              <a:ext uri="{FF2B5EF4-FFF2-40B4-BE49-F238E27FC236}">
                <a16:creationId xmlns:a16="http://schemas.microsoft.com/office/drawing/2014/main" id="{18F8235B-F551-4DB4-838B-B96F711FE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1313" y="55892"/>
            <a:ext cx="5436006" cy="1117476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chemeClr val="tx2"/>
                </a:solidFill>
              </a:rPr>
              <a:t>Respondents’ Guide</a:t>
            </a:r>
            <a:br>
              <a:rPr lang="en-GB" sz="3200" b="1" dirty="0">
                <a:solidFill>
                  <a:schemeClr val="tx2"/>
                </a:solidFill>
              </a:rPr>
            </a:br>
            <a:r>
              <a:rPr lang="en-GB" sz="3200" b="1" dirty="0"/>
              <a:t>Scoring Page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79630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7" grpId="0" animBg="1"/>
      <p:bldP spid="41" grpId="0" animBg="1"/>
      <p:bldP spid="43" grpId="0" animBg="1"/>
      <p:bldP spid="23" grpId="0" animBg="1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8EE513D0-BF1D-4593-A9C7-42B23BFF8D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07" y="2133562"/>
            <a:ext cx="4554269" cy="2991341"/>
          </a:xfrm>
          <a:prstGeom prst="rect">
            <a:avLst/>
          </a:prstGeom>
        </p:spPr>
      </p:pic>
      <p:sp>
        <p:nvSpPr>
          <p:cNvPr id="46" name="Title 3">
            <a:extLst>
              <a:ext uri="{FF2B5EF4-FFF2-40B4-BE49-F238E27FC236}">
                <a16:creationId xmlns:a16="http://schemas.microsoft.com/office/drawing/2014/main" id="{18F8235B-F551-4DB4-838B-B96F711FE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1313" y="55892"/>
            <a:ext cx="5436006" cy="1117476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chemeClr val="tx2"/>
                </a:solidFill>
              </a:rPr>
              <a:t>Respondents’ Guide</a:t>
            </a:r>
            <a:br>
              <a:rPr lang="en-GB" sz="3200" b="1" dirty="0">
                <a:solidFill>
                  <a:schemeClr val="tx2"/>
                </a:solidFill>
              </a:rPr>
            </a:br>
            <a:r>
              <a:rPr lang="en-GB" sz="3200" b="1" dirty="0"/>
              <a:t>Best Practice</a:t>
            </a:r>
            <a:endParaRPr lang="en-GB" sz="3200" dirty="0"/>
          </a:p>
        </p:txBody>
      </p:sp>
      <p:pic>
        <p:nvPicPr>
          <p:cNvPr id="4" name="Graphic 3" descr="Badge Question Mark with solid fill">
            <a:extLst>
              <a:ext uri="{FF2B5EF4-FFF2-40B4-BE49-F238E27FC236}">
                <a16:creationId xmlns:a16="http://schemas.microsoft.com/office/drawing/2014/main" id="{D5CF9450-B4EC-4097-9A5B-A9D1DB4F79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61303" y="4373010"/>
            <a:ext cx="914400" cy="914400"/>
          </a:xfrm>
          <a:prstGeom prst="rect">
            <a:avLst/>
          </a:prstGeom>
        </p:spPr>
      </p:pic>
      <p:pic>
        <p:nvPicPr>
          <p:cNvPr id="6" name="Graphic 5" descr="Binoculars with solid fill">
            <a:extLst>
              <a:ext uri="{FF2B5EF4-FFF2-40B4-BE49-F238E27FC236}">
                <a16:creationId xmlns:a16="http://schemas.microsoft.com/office/drawing/2014/main" id="{BD32AC80-361D-49DE-96CA-3E8C87A02E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70730" y="1305597"/>
            <a:ext cx="914400" cy="914400"/>
          </a:xfrm>
          <a:prstGeom prst="rect">
            <a:avLst/>
          </a:prstGeom>
        </p:spPr>
      </p:pic>
      <p:pic>
        <p:nvPicPr>
          <p:cNvPr id="9" name="Graphic 8" descr="Ruler with solid fill">
            <a:extLst>
              <a:ext uri="{FF2B5EF4-FFF2-40B4-BE49-F238E27FC236}">
                <a16:creationId xmlns:a16="http://schemas.microsoft.com/office/drawing/2014/main" id="{6945D147-96F3-4F53-9415-AAD4185B657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461303" y="2509455"/>
            <a:ext cx="914400" cy="914400"/>
          </a:xfrm>
          <a:prstGeom prst="rect">
            <a:avLst/>
          </a:prstGeom>
        </p:spPr>
      </p:pic>
      <p:pic>
        <p:nvPicPr>
          <p:cNvPr id="11" name="Graphic 10" descr="Comment Heart Break with solid fill">
            <a:extLst>
              <a:ext uri="{FF2B5EF4-FFF2-40B4-BE49-F238E27FC236}">
                <a16:creationId xmlns:a16="http://schemas.microsoft.com/office/drawing/2014/main" id="{90E58F8C-C49D-4FE4-B385-BB9DC9705A1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461303" y="3424106"/>
            <a:ext cx="914400" cy="914400"/>
          </a:xfrm>
          <a:prstGeom prst="rect">
            <a:avLst/>
          </a:prstGeom>
        </p:spPr>
      </p:pic>
      <p:pic>
        <p:nvPicPr>
          <p:cNvPr id="13" name="Graphic 12" descr="Angel face outline with solid fill">
            <a:extLst>
              <a:ext uri="{FF2B5EF4-FFF2-40B4-BE49-F238E27FC236}">
                <a16:creationId xmlns:a16="http://schemas.microsoft.com/office/drawing/2014/main" id="{C4B7DD38-C499-4554-B89B-769DE5459D9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505295" y="5505535"/>
            <a:ext cx="914400" cy="91440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917781F3-2235-4E7C-ACC4-915F282AD7F5}"/>
              </a:ext>
            </a:extLst>
          </p:cNvPr>
          <p:cNvSpPr txBox="1"/>
          <p:nvPr/>
        </p:nvSpPr>
        <p:spPr>
          <a:xfrm>
            <a:off x="5388257" y="1305597"/>
            <a:ext cx="64058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Focus on the question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specifically how important is this Alternatives to this criteria. Voting zero for one criteria does not mean it’s a bad project – it’s just not relevant to this specific objective.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BCFF07E-28FE-4086-A577-DBD913263A6A}"/>
              </a:ext>
            </a:extLst>
          </p:cNvPr>
          <p:cNvSpPr txBox="1"/>
          <p:nvPr/>
        </p:nvSpPr>
        <p:spPr>
          <a:xfrm>
            <a:off x="5388257" y="2539075"/>
            <a:ext cx="6405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the Scale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each scale is set up to make the question as measurable as possible, so read the detail to </a:t>
            </a:r>
            <a:r>
              <a:rPr lang="en-GB" sz="1600" dirty="0">
                <a:solidFill>
                  <a:srgbClr val="59585E"/>
                </a:solidFill>
                <a:latin typeface="Calibri" panose="020F0502020204030204"/>
              </a:rPr>
              <a:t>inform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choice.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9FE7840-2E26-43A5-A517-0C20B3FAE56F}"/>
              </a:ext>
            </a:extLst>
          </p:cNvPr>
          <p:cNvSpPr txBox="1"/>
          <p:nvPr/>
        </p:nvSpPr>
        <p:spPr>
          <a:xfrm>
            <a:off x="5388257" y="3509080"/>
            <a:ext cx="6405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Comments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capture your logic for a specific vote, especially if you are scoring high. This is invaluable in later reviews with other scorers.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F15656A-FE40-4ACD-80A0-8C833C03A613}"/>
              </a:ext>
            </a:extLst>
          </p:cNvPr>
          <p:cNvSpPr txBox="1"/>
          <p:nvPr/>
        </p:nvSpPr>
        <p:spPr>
          <a:xfrm>
            <a:off x="5388257" y="4401447"/>
            <a:ext cx="64906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Skip (don’t guess)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There may be questions where you have no idea, or no point of view. Please do not “guess” or vote mid-range –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press this button to not answer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This will still count towards your overall completion rate.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3191F77-761D-48BB-9253-76316B98BA43}"/>
              </a:ext>
            </a:extLst>
          </p:cNvPr>
          <p:cNvSpPr txBox="1"/>
          <p:nvPr/>
        </p:nvSpPr>
        <p:spPr>
          <a:xfrm>
            <a:off x="5388257" y="5505535"/>
            <a:ext cx="48005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 honest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5958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Trying to be nice or over-rating pet projects will mean the best choices get lost in the noise. If everyone is challenging &amp; honest then the best options for your organization will stand out.</a:t>
            </a:r>
          </a:p>
        </p:txBody>
      </p:sp>
    </p:spTree>
    <p:extLst>
      <p:ext uri="{BB962C8B-B14F-4D97-AF65-F5344CB8AC3E}">
        <p14:creationId xmlns:p14="http://schemas.microsoft.com/office/powerpoint/2010/main" val="3244338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59585E"/>
      </a:dk1>
      <a:lt1>
        <a:sysClr val="window" lastClr="FFFFFF"/>
      </a:lt1>
      <a:dk2>
        <a:srgbClr val="004A87"/>
      </a:dk2>
      <a:lt2>
        <a:srgbClr val="FFA509"/>
      </a:lt2>
      <a:accent1>
        <a:srgbClr val="004A87"/>
      </a:accent1>
      <a:accent2>
        <a:srgbClr val="FC4236"/>
      </a:accent2>
      <a:accent3>
        <a:srgbClr val="7EBC01"/>
      </a:accent3>
      <a:accent4>
        <a:srgbClr val="59585E"/>
      </a:accent4>
      <a:accent5>
        <a:srgbClr val="004A87"/>
      </a:accent5>
      <a:accent6>
        <a:srgbClr val="7EBC01"/>
      </a:accent6>
      <a:hlink>
        <a:srgbClr val="59585E"/>
      </a:hlink>
      <a:folHlink>
        <a:srgbClr val="59585E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nsparentChoice PPTX Template.potx" id="{E04FD38C-5095-49FB-9E08-6B96016157CE}" vid="{B4D9A59A-EFD5-4946-A346-DEEFA09D3581}"/>
    </a:ext>
  </a:extLst>
</a:theme>
</file>

<file path=ppt/theme/theme2.xml><?xml version="1.0" encoding="utf-8"?>
<a:theme xmlns:a="http://schemas.openxmlformats.org/drawingml/2006/main" name="1_Office Theme">
  <a:themeElements>
    <a:clrScheme name="TransparentChoice Colours">
      <a:dk1>
        <a:srgbClr val="59585E"/>
      </a:dk1>
      <a:lt1>
        <a:sysClr val="window" lastClr="FFFFFF"/>
      </a:lt1>
      <a:dk2>
        <a:srgbClr val="004A87"/>
      </a:dk2>
      <a:lt2>
        <a:srgbClr val="FFA509"/>
      </a:lt2>
      <a:accent1>
        <a:srgbClr val="004A87"/>
      </a:accent1>
      <a:accent2>
        <a:srgbClr val="FC4236"/>
      </a:accent2>
      <a:accent3>
        <a:srgbClr val="7EBC01"/>
      </a:accent3>
      <a:accent4>
        <a:srgbClr val="59585E"/>
      </a:accent4>
      <a:accent5>
        <a:srgbClr val="004A87"/>
      </a:accent5>
      <a:accent6>
        <a:srgbClr val="7EBC01"/>
      </a:accent6>
      <a:hlink>
        <a:srgbClr val="DDDDDF"/>
      </a:hlink>
      <a:folHlink>
        <a:srgbClr val="9A999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nsparentChoice PPTX Template.potx" id="{E04FD38C-5095-49FB-9E08-6B96016157CE}" vid="{AC04E938-A73A-4F38-A64A-48F426433D83}"/>
    </a:ext>
  </a:extLst>
</a:theme>
</file>

<file path=ppt/theme/theme3.xml><?xml version="1.0" encoding="utf-8"?>
<a:theme xmlns:a="http://schemas.openxmlformats.org/drawingml/2006/main" name="2_Office Theme">
  <a:themeElements>
    <a:clrScheme name="Custom 1">
      <a:dk1>
        <a:srgbClr val="59585E"/>
      </a:dk1>
      <a:lt1>
        <a:sysClr val="window" lastClr="FFFFFF"/>
      </a:lt1>
      <a:dk2>
        <a:srgbClr val="004A87"/>
      </a:dk2>
      <a:lt2>
        <a:srgbClr val="FFA509"/>
      </a:lt2>
      <a:accent1>
        <a:srgbClr val="004A87"/>
      </a:accent1>
      <a:accent2>
        <a:srgbClr val="FC4236"/>
      </a:accent2>
      <a:accent3>
        <a:srgbClr val="7EBC01"/>
      </a:accent3>
      <a:accent4>
        <a:srgbClr val="59585E"/>
      </a:accent4>
      <a:accent5>
        <a:srgbClr val="004A87"/>
      </a:accent5>
      <a:accent6>
        <a:srgbClr val="7EBC01"/>
      </a:accent6>
      <a:hlink>
        <a:srgbClr val="59585E"/>
      </a:hlink>
      <a:folHlink>
        <a:srgbClr val="59585E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nsparentChoice PPTX Template.potx" id="{E04FD38C-5095-49FB-9E08-6B96016157CE}" vid="{B4D9A59A-EFD5-4946-A346-DEEFA09D3581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CBECE1E936EF4E8F451AD05C7DCAC6" ma:contentTypeVersion="13" ma:contentTypeDescription="Create a new document." ma:contentTypeScope="" ma:versionID="7cb761347e63f6c6f2c9ba63484584ac">
  <xsd:schema xmlns:xsd="http://www.w3.org/2001/XMLSchema" xmlns:xs="http://www.w3.org/2001/XMLSchema" xmlns:p="http://schemas.microsoft.com/office/2006/metadata/properties" xmlns:ns3="7a8ad23c-c3a0-466e-9b9c-d4b326cf2e6c" xmlns:ns4="2189d3dc-3844-4020-8d31-de0411a7af57" targetNamespace="http://schemas.microsoft.com/office/2006/metadata/properties" ma:root="true" ma:fieldsID="b7825cb8a41476101c31d66739cc6b6d" ns3:_="" ns4:_="">
    <xsd:import namespace="7a8ad23c-c3a0-466e-9b9c-d4b326cf2e6c"/>
    <xsd:import namespace="2189d3dc-3844-4020-8d31-de0411a7af5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8ad23c-c3a0-466e-9b9c-d4b326cf2e6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89d3dc-3844-4020-8d31-de0411a7af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1BAD40-76D4-4333-92E6-DDF8071993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531624-1890-4006-882E-9CD4702ECF9E}">
  <ds:schemaRefs>
    <ds:schemaRef ds:uri="http://schemas.microsoft.com/office/2006/documentManagement/types"/>
    <ds:schemaRef ds:uri="2189d3dc-3844-4020-8d31-de0411a7af57"/>
    <ds:schemaRef ds:uri="http://schemas.microsoft.com/office/infopath/2007/PartnerControls"/>
    <ds:schemaRef ds:uri="http://www.w3.org/XML/1998/namespace"/>
    <ds:schemaRef ds:uri="http://purl.org/dc/terms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7a8ad23c-c3a0-466e-9b9c-d4b326cf2e6c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C8F9D9A-C9C8-450A-A681-49C6660606E7}">
  <ds:schemaRefs>
    <ds:schemaRef ds:uri="2189d3dc-3844-4020-8d31-de0411a7af57"/>
    <ds:schemaRef ds:uri="7a8ad23c-c3a0-466e-9b9c-d4b326cf2e6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9706</TotalTime>
  <Words>557</Words>
  <Application>Microsoft Office PowerPoint</Application>
  <PresentationFormat>Widescreen</PresentationFormat>
  <Paragraphs>56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1_Office Theme</vt:lpstr>
      <vt:lpstr>2_Office Theme</vt:lpstr>
      <vt:lpstr>TransparentChoice  Scoring – Respondents’ Guide</vt:lpstr>
      <vt:lpstr>Respondents’ Guide Introduction</vt:lpstr>
      <vt:lpstr>Respondents’ Guide Landing Page</vt:lpstr>
      <vt:lpstr>Respondents’ Guide Scoring Page</vt:lpstr>
      <vt:lpstr>Respondents’ Guide Best 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Stuart Easton</dc:creator>
  <cp:lastModifiedBy>Dan Dures</cp:lastModifiedBy>
  <cp:revision>4</cp:revision>
  <cp:lastPrinted>2020-10-23T13:38:16Z</cp:lastPrinted>
  <dcterms:created xsi:type="dcterms:W3CDTF">2018-01-12T09:24:54Z</dcterms:created>
  <dcterms:modified xsi:type="dcterms:W3CDTF">2022-10-13T17:06:49Z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0x01010006CBECE1E936EF4E8F451AD05C7DCAC6</vt:lpwstr>
  </property>
</Properties>
</file>