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689" r:id="rId5"/>
  </p:sldMasterIdLst>
  <p:notesMasterIdLst>
    <p:notesMasterId r:id="rId32"/>
  </p:notesMasterIdLst>
  <p:sldIdLst>
    <p:sldId id="2144868001" r:id="rId6"/>
    <p:sldId id="2144868148" r:id="rId7"/>
    <p:sldId id="2144868149" r:id="rId8"/>
    <p:sldId id="2144868133" r:id="rId9"/>
    <p:sldId id="2144868134" r:id="rId10"/>
    <p:sldId id="2144868136" r:id="rId11"/>
    <p:sldId id="2144868138" r:id="rId12"/>
    <p:sldId id="2144868141" r:id="rId13"/>
    <p:sldId id="2144868150" r:id="rId14"/>
    <p:sldId id="2144868126" r:id="rId15"/>
    <p:sldId id="2144868145" r:id="rId16"/>
    <p:sldId id="2144868140" r:id="rId17"/>
    <p:sldId id="2144868139" r:id="rId18"/>
    <p:sldId id="2144868146" r:id="rId19"/>
    <p:sldId id="2144868132" r:id="rId20"/>
    <p:sldId id="2144868142" r:id="rId21"/>
    <p:sldId id="2144868128" r:id="rId22"/>
    <p:sldId id="2144868129" r:id="rId23"/>
    <p:sldId id="2144868147" r:id="rId24"/>
    <p:sldId id="2144868152" r:id="rId25"/>
    <p:sldId id="2144868156" r:id="rId26"/>
    <p:sldId id="2144868153" r:id="rId27"/>
    <p:sldId id="2144868155" r:id="rId28"/>
    <p:sldId id="2144868130" r:id="rId29"/>
    <p:sldId id="2144868154" r:id="rId30"/>
    <p:sldId id="2144868157" r:id="rId31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Dures" initials="DD" lastIdx="13" clrIdx="0">
    <p:extLst>
      <p:ext uri="{19B8F6BF-5375-455C-9EA6-DF929625EA0E}">
        <p15:presenceInfo xmlns:p15="http://schemas.microsoft.com/office/powerpoint/2012/main" userId="Dan Dures" providerId="None"/>
      </p:ext>
    </p:extLst>
  </p:cmAuthor>
  <p:cmAuthor id="2" name="Stuart" initials="S" lastIdx="19" clrIdx="1">
    <p:extLst>
      <p:ext uri="{19B8F6BF-5375-455C-9EA6-DF929625EA0E}">
        <p15:presenceInfo xmlns:p15="http://schemas.microsoft.com/office/powerpoint/2012/main" userId="Stuart" providerId="None"/>
      </p:ext>
    </p:extLst>
  </p:cmAuthor>
  <p:cmAuthor id="3" name="Dan Dures" initials="DD [2]" lastIdx="10" clrIdx="2">
    <p:extLst>
      <p:ext uri="{19B8F6BF-5375-455C-9EA6-DF929625EA0E}">
        <p15:presenceInfo xmlns:p15="http://schemas.microsoft.com/office/powerpoint/2012/main" userId="S::dan@transparentchoice.com::a4d20157-df88-481d-80b8-beb62bbedd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243"/>
    <a:srgbClr val="D4A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B936A0-D4CF-477D-955D-C113EDC1CD0D}" v="152" dt="2022-06-27T15:57:04.2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art Easton" userId="S::stuart@transparentchoice.com::cf1d9b11-5e19-484b-af80-3d7d05933a57" providerId="AD" clId="Web-{D5457893-D867-1A05-9862-F3AC6AF52764}"/>
    <pc:docChg chg="modSld">
      <pc:chgData name="Stuart Easton" userId="S::stuart@transparentchoice.com::cf1d9b11-5e19-484b-af80-3d7d05933a57" providerId="AD" clId="Web-{D5457893-D867-1A05-9862-F3AC6AF52764}" dt="2022-03-24T11:46:05.510" v="21" actId="20577"/>
      <pc:docMkLst>
        <pc:docMk/>
      </pc:docMkLst>
      <pc:sldChg chg="modSp">
        <pc:chgData name="Stuart Easton" userId="S::stuart@transparentchoice.com::cf1d9b11-5e19-484b-af80-3d7d05933a57" providerId="AD" clId="Web-{D5457893-D867-1A05-9862-F3AC6AF52764}" dt="2022-03-24T11:46:05.510" v="21" actId="20577"/>
        <pc:sldMkLst>
          <pc:docMk/>
          <pc:sldMk cId="568435016" sldId="2144868001"/>
        </pc:sldMkLst>
        <pc:spChg chg="mod">
          <ac:chgData name="Stuart Easton" userId="S::stuart@transparentchoice.com::cf1d9b11-5e19-484b-af80-3d7d05933a57" providerId="AD" clId="Web-{D5457893-D867-1A05-9862-F3AC6AF52764}" dt="2022-03-24T11:46:05.510" v="21" actId="20577"/>
          <ac:spMkLst>
            <pc:docMk/>
            <pc:sldMk cId="568435016" sldId="2144868001"/>
            <ac:spMk id="2" creationId="{1F212538-AB0C-4463-91C9-105B0879482D}"/>
          </ac:spMkLst>
        </pc:spChg>
      </pc:sldChg>
    </pc:docChg>
  </pc:docChgLst>
  <pc:docChgLst>
    <pc:chgData name="Dan Dures" userId="a4d20157-df88-481d-80b8-beb62bbedd3b" providerId="ADAL" clId="{33727EBB-4482-4DC6-BD45-A7188104462C}"/>
    <pc:docChg chg="custSel modSld">
      <pc:chgData name="Dan Dures" userId="a4d20157-df88-481d-80b8-beb62bbedd3b" providerId="ADAL" clId="{33727EBB-4482-4DC6-BD45-A7188104462C}" dt="2022-05-24T13:22:53.427" v="5" actId="20577"/>
      <pc:docMkLst>
        <pc:docMk/>
      </pc:docMkLst>
      <pc:sldChg chg="modSp mod">
        <pc:chgData name="Dan Dures" userId="a4d20157-df88-481d-80b8-beb62bbedd3b" providerId="ADAL" clId="{33727EBB-4482-4DC6-BD45-A7188104462C}" dt="2022-05-24T13:22:53.427" v="5" actId="20577"/>
        <pc:sldMkLst>
          <pc:docMk/>
          <pc:sldMk cId="2528023834" sldId="2144868141"/>
        </pc:sldMkLst>
        <pc:spChg chg="mod">
          <ac:chgData name="Dan Dures" userId="a4d20157-df88-481d-80b8-beb62bbedd3b" providerId="ADAL" clId="{33727EBB-4482-4DC6-BD45-A7188104462C}" dt="2022-05-24T13:22:53.427" v="5" actId="20577"/>
          <ac:spMkLst>
            <pc:docMk/>
            <pc:sldMk cId="2528023834" sldId="2144868141"/>
            <ac:spMk id="5" creationId="{A08E8E77-9FCE-F91A-78B9-DF5D794F8DA4}"/>
          </ac:spMkLst>
        </pc:spChg>
      </pc:sldChg>
    </pc:docChg>
  </pc:docChgLst>
  <pc:docChgLst>
    <pc:chgData name="Dan Dures" userId="S::dan@transparentchoice.com::a4d20157-df88-481d-80b8-beb62bbedd3b" providerId="AD" clId="Web-{25A7D06D-B961-FF6F-2F6A-A06066FB9E3A}"/>
    <pc:docChg chg="addSld delSld modSld sldOrd">
      <pc:chgData name="Dan Dures" userId="S::dan@transparentchoice.com::a4d20157-df88-481d-80b8-beb62bbedd3b" providerId="AD" clId="Web-{25A7D06D-B961-FF6F-2F6A-A06066FB9E3A}" dt="2022-04-29T17:22:05.800" v="4038" actId="1076"/>
      <pc:docMkLst>
        <pc:docMk/>
      </pc:docMkLst>
      <pc:sldChg chg="delSp modSp ord">
        <pc:chgData name="Dan Dures" userId="S::dan@transparentchoice.com::a4d20157-df88-481d-80b8-beb62bbedd3b" providerId="AD" clId="Web-{25A7D06D-B961-FF6F-2F6A-A06066FB9E3A}" dt="2022-04-29T17:09:50.788" v="3787" actId="20577"/>
        <pc:sldMkLst>
          <pc:docMk/>
          <pc:sldMk cId="851128466" sldId="2144868126"/>
        </pc:sldMkLst>
        <pc:spChg chg="mod">
          <ac:chgData name="Dan Dures" userId="S::dan@transparentchoice.com::a4d20157-df88-481d-80b8-beb62bbedd3b" providerId="AD" clId="Web-{25A7D06D-B961-FF6F-2F6A-A06066FB9E3A}" dt="2022-04-29T17:09:50.788" v="3787" actId="20577"/>
          <ac:spMkLst>
            <pc:docMk/>
            <pc:sldMk cId="851128466" sldId="2144868126"/>
            <ac:spMk id="2" creationId="{692E4FBD-D239-D9EF-65C1-504E5E61ABDF}"/>
          </ac:spMkLst>
        </pc:spChg>
        <pc:spChg chg="del">
          <ac:chgData name="Dan Dures" userId="S::dan@transparentchoice.com::a4d20157-df88-481d-80b8-beb62bbedd3b" providerId="AD" clId="Web-{25A7D06D-B961-FF6F-2F6A-A06066FB9E3A}" dt="2022-04-29T14:00:53.257" v="2669"/>
          <ac:spMkLst>
            <pc:docMk/>
            <pc:sldMk cId="851128466" sldId="2144868126"/>
            <ac:spMk id="5" creationId="{831FA510-4C20-D0B2-B386-FF5BD63B3F1B}"/>
          </ac:spMkLst>
        </pc:spChg>
        <pc:spChg chg="del">
          <ac:chgData name="Dan Dures" userId="S::dan@transparentchoice.com::a4d20157-df88-481d-80b8-beb62bbedd3b" providerId="AD" clId="Web-{25A7D06D-B961-FF6F-2F6A-A06066FB9E3A}" dt="2022-04-29T14:00:55.383" v="2670"/>
          <ac:spMkLst>
            <pc:docMk/>
            <pc:sldMk cId="851128466" sldId="2144868126"/>
            <ac:spMk id="7" creationId="{1493F4DD-C443-3A94-3EE6-59092F77CD7A}"/>
          </ac:spMkLst>
        </pc:spChg>
        <pc:spChg chg="del">
          <ac:chgData name="Dan Dures" userId="S::dan@transparentchoice.com::a4d20157-df88-481d-80b8-beb62bbedd3b" providerId="AD" clId="Web-{25A7D06D-B961-FF6F-2F6A-A06066FB9E3A}" dt="2022-04-29T14:01:21.150" v="2679"/>
          <ac:spMkLst>
            <pc:docMk/>
            <pc:sldMk cId="851128466" sldId="2144868126"/>
            <ac:spMk id="9" creationId="{57926412-A52A-A913-A40E-A444E0D62255}"/>
          </ac:spMkLst>
        </pc:spChg>
        <pc:spChg chg="mod">
          <ac:chgData name="Dan Dures" userId="S::dan@transparentchoice.com::a4d20157-df88-481d-80b8-beb62bbedd3b" providerId="AD" clId="Web-{25A7D06D-B961-FF6F-2F6A-A06066FB9E3A}" dt="2022-04-29T14:01:23.619" v="2680" actId="14100"/>
          <ac:spMkLst>
            <pc:docMk/>
            <pc:sldMk cId="851128466" sldId="2144868126"/>
            <ac:spMk id="10" creationId="{28D2E20C-495F-A0AE-EBEA-511FC37A8713}"/>
          </ac:spMkLst>
        </pc:spChg>
        <pc:spChg chg="mod">
          <ac:chgData name="Dan Dures" userId="S::dan@transparentchoice.com::a4d20157-df88-481d-80b8-beb62bbedd3b" providerId="AD" clId="Web-{25A7D06D-B961-FF6F-2F6A-A06066FB9E3A}" dt="2022-04-29T17:09:33.679" v="3781" actId="20577"/>
          <ac:spMkLst>
            <pc:docMk/>
            <pc:sldMk cId="851128466" sldId="2144868126"/>
            <ac:spMk id="11" creationId="{D73C0A64-6B1A-51C4-C946-ABAE6C6670E6}"/>
          </ac:spMkLst>
        </pc:spChg>
      </pc:sldChg>
      <pc:sldChg chg="addSp modSp del">
        <pc:chgData name="Dan Dures" userId="S::dan@transparentchoice.com::a4d20157-df88-481d-80b8-beb62bbedd3b" providerId="AD" clId="Web-{25A7D06D-B961-FF6F-2F6A-A06066FB9E3A}" dt="2022-04-29T11:56:42.782" v="1124"/>
        <pc:sldMkLst>
          <pc:docMk/>
          <pc:sldMk cId="292537168" sldId="2144868127"/>
        </pc:sldMkLst>
        <pc:spChg chg="mod">
          <ac:chgData name="Dan Dures" userId="S::dan@transparentchoice.com::a4d20157-df88-481d-80b8-beb62bbedd3b" providerId="AD" clId="Web-{25A7D06D-B961-FF6F-2F6A-A06066FB9E3A}" dt="2022-04-29T09:57:28.788" v="124" actId="1076"/>
          <ac:spMkLst>
            <pc:docMk/>
            <pc:sldMk cId="292537168" sldId="2144868127"/>
            <ac:spMk id="3" creationId="{6EC9AED0-E5FD-0BA3-D9E5-CC23100B2DBC}"/>
          </ac:spMkLst>
        </pc:spChg>
        <pc:spChg chg="mod">
          <ac:chgData name="Dan Dures" userId="S::dan@transparentchoice.com::a4d20157-df88-481d-80b8-beb62bbedd3b" providerId="AD" clId="Web-{25A7D06D-B961-FF6F-2F6A-A06066FB9E3A}" dt="2022-04-29T09:58:53.306" v="155" actId="20577"/>
          <ac:spMkLst>
            <pc:docMk/>
            <pc:sldMk cId="292537168" sldId="2144868127"/>
            <ac:spMk id="4" creationId="{5C90367E-162F-7EFF-C7A7-23BDDED55B3E}"/>
          </ac:spMkLst>
        </pc:spChg>
        <pc:spChg chg="add mod">
          <ac:chgData name="Dan Dures" userId="S::dan@transparentchoice.com::a4d20157-df88-481d-80b8-beb62bbedd3b" providerId="AD" clId="Web-{25A7D06D-B961-FF6F-2F6A-A06066FB9E3A}" dt="2022-04-29T10:27:22.101" v="177" actId="1076"/>
          <ac:spMkLst>
            <pc:docMk/>
            <pc:sldMk cId="292537168" sldId="2144868127"/>
            <ac:spMk id="8" creationId="{C9BD02AF-C77B-3E12-5541-E7C10F441102}"/>
          </ac:spMkLst>
        </pc:spChg>
        <pc:spChg chg="add mod">
          <ac:chgData name="Dan Dures" userId="S::dan@transparentchoice.com::a4d20157-df88-481d-80b8-beb62bbedd3b" providerId="AD" clId="Web-{25A7D06D-B961-FF6F-2F6A-A06066FB9E3A}" dt="2022-04-29T10:27:59.368" v="208" actId="1076"/>
          <ac:spMkLst>
            <pc:docMk/>
            <pc:sldMk cId="292537168" sldId="2144868127"/>
            <ac:spMk id="9" creationId="{41FEABC6-DBC3-FB24-5622-1EEE2FE503BD}"/>
          </ac:spMkLst>
        </pc:spChg>
        <pc:picChg chg="add mod">
          <ac:chgData name="Dan Dures" userId="S::dan@transparentchoice.com::a4d20157-df88-481d-80b8-beb62bbedd3b" providerId="AD" clId="Web-{25A7D06D-B961-FF6F-2F6A-A06066FB9E3A}" dt="2022-04-29T10:26:46.444" v="164" actId="14100"/>
          <ac:picMkLst>
            <pc:docMk/>
            <pc:sldMk cId="292537168" sldId="2144868127"/>
            <ac:picMk id="6" creationId="{5A5EB15D-0F9E-AC54-8F39-FE1CCFFEAD09}"/>
          </ac:picMkLst>
        </pc:picChg>
        <pc:picChg chg="mod">
          <ac:chgData name="Dan Dures" userId="S::dan@transparentchoice.com::a4d20157-df88-481d-80b8-beb62bbedd3b" providerId="AD" clId="Web-{25A7D06D-B961-FF6F-2F6A-A06066FB9E3A}" dt="2022-04-29T10:20:48.104" v="161" actId="1076"/>
          <ac:picMkLst>
            <pc:docMk/>
            <pc:sldMk cId="292537168" sldId="2144868127"/>
            <ac:picMk id="7" creationId="{A57B1213-8E6A-93F1-4D21-C170A2DA33F9}"/>
          </ac:picMkLst>
        </pc:picChg>
        <pc:cxnChg chg="add mod">
          <ac:chgData name="Dan Dures" userId="S::dan@transparentchoice.com::a4d20157-df88-481d-80b8-beb62bbedd3b" providerId="AD" clId="Web-{25A7D06D-B961-FF6F-2F6A-A06066FB9E3A}" dt="2022-04-29T10:29:27.839" v="220" actId="14100"/>
          <ac:cxnSpMkLst>
            <pc:docMk/>
            <pc:sldMk cId="292537168" sldId="2144868127"/>
            <ac:cxnSpMk id="10" creationId="{B3BBA4A9-AF4F-35A6-0A9E-E37EE686C6A3}"/>
          </ac:cxnSpMkLst>
        </pc:cxnChg>
      </pc:sldChg>
      <pc:sldChg chg="addSp delSp modSp ord">
        <pc:chgData name="Dan Dures" userId="S::dan@transparentchoice.com::a4d20157-df88-481d-80b8-beb62bbedd3b" providerId="AD" clId="Web-{25A7D06D-B961-FF6F-2F6A-A06066FB9E3A}" dt="2022-04-29T17:16:13.706" v="3905" actId="1076"/>
        <pc:sldMkLst>
          <pc:docMk/>
          <pc:sldMk cId="4284836659" sldId="2144868128"/>
        </pc:sldMkLst>
        <pc:spChg chg="mod">
          <ac:chgData name="Dan Dures" userId="S::dan@transparentchoice.com::a4d20157-df88-481d-80b8-beb62bbedd3b" providerId="AD" clId="Web-{25A7D06D-B961-FF6F-2F6A-A06066FB9E3A}" dt="2022-04-29T13:29:22.874" v="2179" actId="20577"/>
          <ac:spMkLst>
            <pc:docMk/>
            <pc:sldMk cId="4284836659" sldId="2144868128"/>
            <ac:spMk id="2" creationId="{DCF9CF58-781F-1A96-762E-2274901028CE}"/>
          </ac:spMkLst>
        </pc:spChg>
        <pc:spChg chg="mod">
          <ac:chgData name="Dan Dures" userId="S::dan@transparentchoice.com::a4d20157-df88-481d-80b8-beb62bbedd3b" providerId="AD" clId="Web-{25A7D06D-B961-FF6F-2F6A-A06066FB9E3A}" dt="2022-04-29T17:14:27.672" v="3848" actId="20577"/>
          <ac:spMkLst>
            <pc:docMk/>
            <pc:sldMk cId="4284836659" sldId="2144868128"/>
            <ac:spMk id="5" creationId="{D5736690-511D-7471-C950-DA0F59282AF0}"/>
          </ac:spMkLst>
        </pc:spChg>
        <pc:spChg chg="add mod">
          <ac:chgData name="Dan Dures" userId="S::dan@transparentchoice.com::a4d20157-df88-481d-80b8-beb62bbedd3b" providerId="AD" clId="Web-{25A7D06D-B961-FF6F-2F6A-A06066FB9E3A}" dt="2022-04-29T17:15:03.938" v="3852" actId="1076"/>
          <ac:spMkLst>
            <pc:docMk/>
            <pc:sldMk cId="4284836659" sldId="2144868128"/>
            <ac:spMk id="6" creationId="{C1F0E2EE-B194-72C1-9B73-83198A4AC3A9}"/>
          </ac:spMkLst>
        </pc:spChg>
        <pc:spChg chg="mod">
          <ac:chgData name="Dan Dures" userId="S::dan@transparentchoice.com::a4d20157-df88-481d-80b8-beb62bbedd3b" providerId="AD" clId="Web-{25A7D06D-B961-FF6F-2F6A-A06066FB9E3A}" dt="2022-04-29T13:30:17.018" v="2200" actId="1076"/>
          <ac:spMkLst>
            <pc:docMk/>
            <pc:sldMk cId="4284836659" sldId="2144868128"/>
            <ac:spMk id="7" creationId="{F4A5F4D8-3996-C34E-5F79-2D58669C5B2A}"/>
          </ac:spMkLst>
        </pc:spChg>
        <pc:spChg chg="mod">
          <ac:chgData name="Dan Dures" userId="S::dan@transparentchoice.com::a4d20157-df88-481d-80b8-beb62bbedd3b" providerId="AD" clId="Web-{25A7D06D-B961-FF6F-2F6A-A06066FB9E3A}" dt="2022-04-29T13:30:16.940" v="2197" actId="1076"/>
          <ac:spMkLst>
            <pc:docMk/>
            <pc:sldMk cId="4284836659" sldId="2144868128"/>
            <ac:spMk id="8" creationId="{F19B4BC3-E105-E11B-934C-ED47A8F243F1}"/>
          </ac:spMkLst>
        </pc:spChg>
        <pc:spChg chg="mod">
          <ac:chgData name="Dan Dures" userId="S::dan@transparentchoice.com::a4d20157-df88-481d-80b8-beb62bbedd3b" providerId="AD" clId="Web-{25A7D06D-B961-FF6F-2F6A-A06066FB9E3A}" dt="2022-04-29T17:16:13.706" v="3905" actId="1076"/>
          <ac:spMkLst>
            <pc:docMk/>
            <pc:sldMk cId="4284836659" sldId="2144868128"/>
            <ac:spMk id="11" creationId="{001770B6-2D7A-191A-7D06-843A9CED7FC6}"/>
          </ac:spMkLst>
        </pc:spChg>
        <pc:spChg chg="add mod">
          <ac:chgData name="Dan Dures" userId="S::dan@transparentchoice.com::a4d20157-df88-481d-80b8-beb62bbedd3b" providerId="AD" clId="Web-{25A7D06D-B961-FF6F-2F6A-A06066FB9E3A}" dt="2022-04-29T17:15:12.110" v="3856" actId="14100"/>
          <ac:spMkLst>
            <pc:docMk/>
            <pc:sldMk cId="4284836659" sldId="2144868128"/>
            <ac:spMk id="12" creationId="{E2E91116-6CAF-5FEA-F3EC-C1B7E00CA114}"/>
          </ac:spMkLst>
        </pc:spChg>
        <pc:spChg chg="add mod">
          <ac:chgData name="Dan Dures" userId="S::dan@transparentchoice.com::a4d20157-df88-481d-80b8-beb62bbedd3b" providerId="AD" clId="Web-{25A7D06D-B961-FF6F-2F6A-A06066FB9E3A}" dt="2022-04-29T17:16:07.456" v="3903" actId="1076"/>
          <ac:spMkLst>
            <pc:docMk/>
            <pc:sldMk cId="4284836659" sldId="2144868128"/>
            <ac:spMk id="13" creationId="{3A8F63E4-D3C4-34D2-1748-AB46DFCF5BF8}"/>
          </ac:spMkLst>
        </pc:spChg>
        <pc:spChg chg="del">
          <ac:chgData name="Dan Dures" userId="S::dan@transparentchoice.com::a4d20157-df88-481d-80b8-beb62bbedd3b" providerId="AD" clId="Web-{25A7D06D-B961-FF6F-2F6A-A06066FB9E3A}" dt="2022-04-29T09:19:14.289" v="20"/>
          <ac:spMkLst>
            <pc:docMk/>
            <pc:sldMk cId="4284836659" sldId="2144868128"/>
            <ac:spMk id="13" creationId="{6573F434-F75F-AA90-664E-CEDBCA467B8D}"/>
          </ac:spMkLst>
        </pc:spChg>
        <pc:graphicFrameChg chg="mod">
          <ac:chgData name="Dan Dures" userId="S::dan@transparentchoice.com::a4d20157-df88-481d-80b8-beb62bbedd3b" providerId="AD" clId="Web-{25A7D06D-B961-FF6F-2F6A-A06066FB9E3A}" dt="2022-04-29T13:30:16.971" v="2198" actId="1076"/>
          <ac:graphicFrameMkLst>
            <pc:docMk/>
            <pc:sldMk cId="4284836659" sldId="2144868128"/>
            <ac:graphicFrameMk id="9" creationId="{40A4DE3D-A416-262F-E389-1E3E84857813}"/>
          </ac:graphicFrameMkLst>
        </pc:graphicFrameChg>
        <pc:picChg chg="add mod">
          <ac:chgData name="Dan Dures" userId="S::dan@transparentchoice.com::a4d20157-df88-481d-80b8-beb62bbedd3b" providerId="AD" clId="Web-{25A7D06D-B961-FF6F-2F6A-A06066FB9E3A}" dt="2022-04-29T13:30:17.049" v="2201" actId="1076"/>
          <ac:picMkLst>
            <pc:docMk/>
            <pc:sldMk cId="4284836659" sldId="2144868128"/>
            <ac:picMk id="3" creationId="{052DC674-E700-9998-5FD3-BEC3AB283264}"/>
          </ac:picMkLst>
        </pc:picChg>
        <pc:picChg chg="add mod">
          <ac:chgData name="Dan Dures" userId="S::dan@transparentchoice.com::a4d20157-df88-481d-80b8-beb62bbedd3b" providerId="AD" clId="Web-{25A7D06D-B961-FF6F-2F6A-A06066FB9E3A}" dt="2022-04-29T13:30:17.065" v="2202" actId="1076"/>
          <ac:picMkLst>
            <pc:docMk/>
            <pc:sldMk cId="4284836659" sldId="2144868128"/>
            <ac:picMk id="4" creationId="{3A073D8C-CE53-42B4-6B96-5BBC9640DA53}"/>
          </ac:picMkLst>
        </pc:picChg>
        <pc:picChg chg="del">
          <ac:chgData name="Dan Dures" userId="S::dan@transparentchoice.com::a4d20157-df88-481d-80b8-beb62bbedd3b" providerId="AD" clId="Web-{25A7D06D-B961-FF6F-2F6A-A06066FB9E3A}" dt="2022-04-29T09:29:21.212" v="21"/>
          <ac:picMkLst>
            <pc:docMk/>
            <pc:sldMk cId="4284836659" sldId="2144868128"/>
            <ac:picMk id="6" creationId="{FDC707C0-5FF1-B2C0-F4D9-379357690D38}"/>
          </ac:picMkLst>
        </pc:picChg>
        <pc:picChg chg="del mod">
          <ac:chgData name="Dan Dures" userId="S::dan@transparentchoice.com::a4d20157-df88-481d-80b8-beb62bbedd3b" providerId="AD" clId="Web-{25A7D06D-B961-FF6F-2F6A-A06066FB9E3A}" dt="2022-04-29T09:30:10.150" v="28"/>
          <ac:picMkLst>
            <pc:docMk/>
            <pc:sldMk cId="4284836659" sldId="2144868128"/>
            <ac:picMk id="10" creationId="{364F7B8B-B937-C3BA-C5B6-5532B83F6427}"/>
          </ac:picMkLst>
        </pc:picChg>
      </pc:sldChg>
      <pc:sldChg chg="modSp ord">
        <pc:chgData name="Dan Dures" userId="S::dan@transparentchoice.com::a4d20157-df88-481d-80b8-beb62bbedd3b" providerId="AD" clId="Web-{25A7D06D-B961-FF6F-2F6A-A06066FB9E3A}" dt="2022-04-29T17:16:47.051" v="3909" actId="20577"/>
        <pc:sldMkLst>
          <pc:docMk/>
          <pc:sldMk cId="3103809562" sldId="2144868129"/>
        </pc:sldMkLst>
        <pc:spChg chg="mod">
          <ac:chgData name="Dan Dures" userId="S::dan@transparentchoice.com::a4d20157-df88-481d-80b8-beb62bbedd3b" providerId="AD" clId="Web-{25A7D06D-B961-FF6F-2F6A-A06066FB9E3A}" dt="2022-04-29T13:29:07.951" v="2169" actId="20577"/>
          <ac:spMkLst>
            <pc:docMk/>
            <pc:sldMk cId="3103809562" sldId="2144868129"/>
            <ac:spMk id="2" creationId="{DCF9CF58-781F-1A96-762E-2274901028CE}"/>
          </ac:spMkLst>
        </pc:spChg>
        <pc:spChg chg="mod">
          <ac:chgData name="Dan Dures" userId="S::dan@transparentchoice.com::a4d20157-df88-481d-80b8-beb62bbedd3b" providerId="AD" clId="Web-{25A7D06D-B961-FF6F-2F6A-A06066FB9E3A}" dt="2022-04-29T17:16:47.051" v="3909" actId="20577"/>
          <ac:spMkLst>
            <pc:docMk/>
            <pc:sldMk cId="3103809562" sldId="2144868129"/>
            <ac:spMk id="7" creationId="{BB2A4505-C6F5-ED85-0ACC-A90C56511586}"/>
          </ac:spMkLst>
        </pc:spChg>
        <pc:spChg chg="mod">
          <ac:chgData name="Dan Dures" userId="S::dan@transparentchoice.com::a4d20157-df88-481d-80b8-beb62bbedd3b" providerId="AD" clId="Web-{25A7D06D-B961-FF6F-2F6A-A06066FB9E3A}" dt="2022-04-29T11:59:02.786" v="1161" actId="20577"/>
          <ac:spMkLst>
            <pc:docMk/>
            <pc:sldMk cId="3103809562" sldId="2144868129"/>
            <ac:spMk id="8" creationId="{9445AE07-CEE4-32D3-99BD-50022902107C}"/>
          </ac:spMkLst>
        </pc:spChg>
        <pc:spChg chg="mod">
          <ac:chgData name="Dan Dures" userId="S::dan@transparentchoice.com::a4d20157-df88-481d-80b8-beb62bbedd3b" providerId="AD" clId="Web-{25A7D06D-B961-FF6F-2F6A-A06066FB9E3A}" dt="2022-04-29T17:16:37.613" v="3907" actId="20577"/>
          <ac:spMkLst>
            <pc:docMk/>
            <pc:sldMk cId="3103809562" sldId="2144868129"/>
            <ac:spMk id="12" creationId="{9A4518C5-8E0F-07C5-159B-43E074C500E1}"/>
          </ac:spMkLst>
        </pc:spChg>
      </pc:sldChg>
      <pc:sldChg chg="addSp delSp modSp">
        <pc:chgData name="Dan Dures" userId="S::dan@transparentchoice.com::a4d20157-df88-481d-80b8-beb62bbedd3b" providerId="AD" clId="Web-{25A7D06D-B961-FF6F-2F6A-A06066FB9E3A}" dt="2022-04-29T17:21:18.892" v="4016" actId="1076"/>
        <pc:sldMkLst>
          <pc:docMk/>
          <pc:sldMk cId="1604587129" sldId="2144868130"/>
        </pc:sldMkLst>
        <pc:spChg chg="mod">
          <ac:chgData name="Dan Dures" userId="S::dan@transparentchoice.com::a4d20157-df88-481d-80b8-beb62bbedd3b" providerId="AD" clId="Web-{25A7D06D-B961-FF6F-2F6A-A06066FB9E3A}" dt="2022-04-29T17:18:14.991" v="3923" actId="20577"/>
          <ac:spMkLst>
            <pc:docMk/>
            <pc:sldMk cId="1604587129" sldId="2144868130"/>
            <ac:spMk id="2" creationId="{49340E29-DED2-D1AF-FF77-E34AD0CC4B40}"/>
          </ac:spMkLst>
        </pc:spChg>
        <pc:spChg chg="add del mod">
          <ac:chgData name="Dan Dures" userId="S::dan@transparentchoice.com::a4d20157-df88-481d-80b8-beb62bbedd3b" providerId="AD" clId="Web-{25A7D06D-B961-FF6F-2F6A-A06066FB9E3A}" dt="2022-04-29T16:14:42.553" v="3184"/>
          <ac:spMkLst>
            <pc:docMk/>
            <pc:sldMk cId="1604587129" sldId="2144868130"/>
            <ac:spMk id="4" creationId="{1D5DED15-52AF-3DF6-8C2A-75F880FC0BEA}"/>
          </ac:spMkLst>
        </pc:spChg>
        <pc:spChg chg="add mod">
          <ac:chgData name="Dan Dures" userId="S::dan@transparentchoice.com::a4d20157-df88-481d-80b8-beb62bbedd3b" providerId="AD" clId="Web-{25A7D06D-B961-FF6F-2F6A-A06066FB9E3A}" dt="2022-04-29T17:00:20.453" v="3592" actId="14100"/>
          <ac:spMkLst>
            <pc:docMk/>
            <pc:sldMk cId="1604587129" sldId="2144868130"/>
            <ac:spMk id="5" creationId="{466BF3DF-586C-F387-A91B-926B6D7A1887}"/>
          </ac:spMkLst>
        </pc:spChg>
        <pc:spChg chg="add mod ord">
          <ac:chgData name="Dan Dures" userId="S::dan@transparentchoice.com::a4d20157-df88-481d-80b8-beb62bbedd3b" providerId="AD" clId="Web-{25A7D06D-B961-FF6F-2F6A-A06066FB9E3A}" dt="2022-04-29T12:00:49.883" v="1206" actId="1076"/>
          <ac:spMkLst>
            <pc:docMk/>
            <pc:sldMk cId="1604587129" sldId="2144868130"/>
            <ac:spMk id="6" creationId="{EB38E9CA-C3C0-1DDA-B366-7445F3A9DD64}"/>
          </ac:spMkLst>
        </pc:spChg>
        <pc:spChg chg="add mod">
          <ac:chgData name="Dan Dures" userId="S::dan@transparentchoice.com::a4d20157-df88-481d-80b8-beb62bbedd3b" providerId="AD" clId="Web-{25A7D06D-B961-FF6F-2F6A-A06066FB9E3A}" dt="2022-04-29T09:55:13.019" v="120" actId="1076"/>
          <ac:spMkLst>
            <pc:docMk/>
            <pc:sldMk cId="1604587129" sldId="2144868130"/>
            <ac:spMk id="9" creationId="{78CE7781-E86F-77C3-6B94-7DB3700439EC}"/>
          </ac:spMkLst>
        </pc:spChg>
        <pc:spChg chg="add mod ord">
          <ac:chgData name="Dan Dures" userId="S::dan@transparentchoice.com::a4d20157-df88-481d-80b8-beb62bbedd3b" providerId="AD" clId="Web-{25A7D06D-B961-FF6F-2F6A-A06066FB9E3A}" dt="2022-04-29T12:00:40.852" v="1203"/>
          <ac:spMkLst>
            <pc:docMk/>
            <pc:sldMk cId="1604587129" sldId="2144868130"/>
            <ac:spMk id="10" creationId="{5D176FE0-6A08-A05B-5603-EC4B0C83C25C}"/>
          </ac:spMkLst>
        </pc:spChg>
        <pc:spChg chg="add mod">
          <ac:chgData name="Dan Dures" userId="S::dan@transparentchoice.com::a4d20157-df88-481d-80b8-beb62bbedd3b" providerId="AD" clId="Web-{25A7D06D-B961-FF6F-2F6A-A06066FB9E3A}" dt="2022-04-29T12:01:25.025" v="1230"/>
          <ac:spMkLst>
            <pc:docMk/>
            <pc:sldMk cId="1604587129" sldId="2144868130"/>
            <ac:spMk id="11" creationId="{A4023012-B6FC-25B6-8CB2-D60331D3C970}"/>
          </ac:spMkLst>
        </pc:spChg>
        <pc:spChg chg="add mod">
          <ac:chgData name="Dan Dures" userId="S::dan@transparentchoice.com::a4d20157-df88-481d-80b8-beb62bbedd3b" providerId="AD" clId="Web-{25A7D06D-B961-FF6F-2F6A-A06066FB9E3A}" dt="2022-04-29T12:01:21.103" v="1228" actId="1076"/>
          <ac:spMkLst>
            <pc:docMk/>
            <pc:sldMk cId="1604587129" sldId="2144868130"/>
            <ac:spMk id="12" creationId="{BB900392-9001-2C04-F5B8-AD429A485EEA}"/>
          </ac:spMkLst>
        </pc:spChg>
        <pc:spChg chg="add mod">
          <ac:chgData name="Dan Dures" userId="S::dan@transparentchoice.com::a4d20157-df88-481d-80b8-beb62bbedd3b" providerId="AD" clId="Web-{25A7D06D-B961-FF6F-2F6A-A06066FB9E3A}" dt="2022-04-29T17:21:18.892" v="4016" actId="1076"/>
          <ac:spMkLst>
            <pc:docMk/>
            <pc:sldMk cId="1604587129" sldId="2144868130"/>
            <ac:spMk id="14" creationId="{4CF3399C-FF7E-A634-0A49-B1A7866CF7BE}"/>
          </ac:spMkLst>
        </pc:spChg>
        <pc:spChg chg="add mod">
          <ac:chgData name="Dan Dures" userId="S::dan@transparentchoice.com::a4d20157-df88-481d-80b8-beb62bbedd3b" providerId="AD" clId="Web-{25A7D06D-B961-FF6F-2F6A-A06066FB9E3A}" dt="2022-04-29T17:02:04.306" v="3659" actId="1076"/>
          <ac:spMkLst>
            <pc:docMk/>
            <pc:sldMk cId="1604587129" sldId="2144868130"/>
            <ac:spMk id="15" creationId="{77C7DA35-6689-BD77-BA42-B3B26E466B60}"/>
          </ac:spMkLst>
        </pc:spChg>
        <pc:spChg chg="add mod">
          <ac:chgData name="Dan Dures" userId="S::dan@transparentchoice.com::a4d20157-df88-481d-80b8-beb62bbedd3b" providerId="AD" clId="Web-{25A7D06D-B961-FF6F-2F6A-A06066FB9E3A}" dt="2022-04-29T17:21:11.251" v="4015" actId="1076"/>
          <ac:spMkLst>
            <pc:docMk/>
            <pc:sldMk cId="1604587129" sldId="2144868130"/>
            <ac:spMk id="16" creationId="{23BF476A-2EB4-ADE2-4A17-7DC3017B66B6}"/>
          </ac:spMkLst>
        </pc:spChg>
        <pc:picChg chg="add mod modCrop">
          <ac:chgData name="Dan Dures" userId="S::dan@transparentchoice.com::a4d20157-df88-481d-80b8-beb62bbedd3b" providerId="AD" clId="Web-{25A7D06D-B961-FF6F-2F6A-A06066FB9E3A}" dt="2022-04-29T09:55:13.019" v="119" actId="1076"/>
          <ac:picMkLst>
            <pc:docMk/>
            <pc:sldMk cId="1604587129" sldId="2144868130"/>
            <ac:picMk id="3" creationId="{1914615A-F1F8-3D1C-5B9F-68B3447506D2}"/>
          </ac:picMkLst>
        </pc:picChg>
        <pc:picChg chg="add del mod">
          <ac:chgData name="Dan Dures" userId="S::dan@transparentchoice.com::a4d20157-df88-481d-80b8-beb62bbedd3b" providerId="AD" clId="Web-{25A7D06D-B961-FF6F-2F6A-A06066FB9E3A}" dt="2022-04-29T09:52:48.296" v="60"/>
          <ac:picMkLst>
            <pc:docMk/>
            <pc:sldMk cId="1604587129" sldId="2144868130"/>
            <ac:picMk id="4" creationId="{7DFAB55D-6A7F-960A-AC30-1297511486F7}"/>
          </ac:picMkLst>
        </pc:picChg>
        <pc:picChg chg="add del mod">
          <ac:chgData name="Dan Dures" userId="S::dan@transparentchoice.com::a4d20157-df88-481d-80b8-beb62bbedd3b" providerId="AD" clId="Web-{25A7D06D-B961-FF6F-2F6A-A06066FB9E3A}" dt="2022-04-29T17:00:11.124" v="3589"/>
          <ac:picMkLst>
            <pc:docMk/>
            <pc:sldMk cId="1604587129" sldId="2144868130"/>
            <ac:picMk id="4" creationId="{85F119C6-C998-1699-5C4B-F5C29D26DCE0}"/>
          </ac:picMkLst>
        </pc:picChg>
        <pc:picChg chg="add del mod">
          <ac:chgData name="Dan Dures" userId="S::dan@transparentchoice.com::a4d20157-df88-481d-80b8-beb62bbedd3b" providerId="AD" clId="Web-{25A7D06D-B961-FF6F-2F6A-A06066FB9E3A}" dt="2022-04-29T08:53:52.880" v="18"/>
          <ac:picMkLst>
            <pc:docMk/>
            <pc:sldMk cId="1604587129" sldId="2144868130"/>
            <ac:picMk id="4" creationId="{F65438EE-0BA5-CBF6-F3D3-7A9AA13968F1}"/>
          </ac:picMkLst>
        </pc:picChg>
        <pc:picChg chg="add mod">
          <ac:chgData name="Dan Dures" userId="S::dan@transparentchoice.com::a4d20157-df88-481d-80b8-beb62bbedd3b" providerId="AD" clId="Web-{25A7D06D-B961-FF6F-2F6A-A06066FB9E3A}" dt="2022-04-29T12:00:33.211" v="1201" actId="1076"/>
          <ac:picMkLst>
            <pc:docMk/>
            <pc:sldMk cId="1604587129" sldId="2144868130"/>
            <ac:picMk id="7" creationId="{47C729EF-B2F8-A57A-15B2-CD25EC4B8FB0}"/>
          </ac:picMkLst>
        </pc:picChg>
        <pc:picChg chg="add mod">
          <ac:chgData name="Dan Dures" userId="S::dan@transparentchoice.com::a4d20157-df88-481d-80b8-beb62bbedd3b" providerId="AD" clId="Web-{25A7D06D-B961-FF6F-2F6A-A06066FB9E3A}" dt="2022-04-29T12:00:43.539" v="1204" actId="1076"/>
          <ac:picMkLst>
            <pc:docMk/>
            <pc:sldMk cId="1604587129" sldId="2144868130"/>
            <ac:picMk id="8" creationId="{D24FDDB3-6D73-4C76-2C87-AE06C5C9B10A}"/>
          </ac:picMkLst>
        </pc:picChg>
      </pc:sldChg>
      <pc:sldChg chg="del">
        <pc:chgData name="Dan Dures" userId="S::dan@transparentchoice.com::a4d20157-df88-481d-80b8-beb62bbedd3b" providerId="AD" clId="Web-{25A7D06D-B961-FF6F-2F6A-A06066FB9E3A}" dt="2022-04-29T13:36:54.840" v="2312"/>
        <pc:sldMkLst>
          <pc:docMk/>
          <pc:sldMk cId="1232920317" sldId="2144868131"/>
        </pc:sldMkLst>
      </pc:sldChg>
      <pc:sldChg chg="addSp delSp modSp ord">
        <pc:chgData name="Dan Dures" userId="S::dan@transparentchoice.com::a4d20157-df88-481d-80b8-beb62bbedd3b" providerId="AD" clId="Web-{25A7D06D-B961-FF6F-2F6A-A06066FB9E3A}" dt="2022-04-29T17:13:36.342" v="3836" actId="20577"/>
        <pc:sldMkLst>
          <pc:docMk/>
          <pc:sldMk cId="1487152309" sldId="2144868132"/>
        </pc:sldMkLst>
        <pc:spChg chg="mod">
          <ac:chgData name="Dan Dures" userId="S::dan@transparentchoice.com::a4d20157-df88-481d-80b8-beb62bbedd3b" providerId="AD" clId="Web-{25A7D06D-B961-FF6F-2F6A-A06066FB9E3A}" dt="2022-04-29T14:43:11.444" v="2701" actId="20577"/>
          <ac:spMkLst>
            <pc:docMk/>
            <pc:sldMk cId="1487152309" sldId="2144868132"/>
            <ac:spMk id="2" creationId="{16D58C63-2B98-9F19-9A9C-0C3E0632A642}"/>
          </ac:spMkLst>
        </pc:spChg>
        <pc:spChg chg="add mod">
          <ac:chgData name="Dan Dures" userId="S::dan@transparentchoice.com::a4d20157-df88-481d-80b8-beb62bbedd3b" providerId="AD" clId="Web-{25A7D06D-B961-FF6F-2F6A-A06066FB9E3A}" dt="2022-04-29T17:13:36.342" v="3836" actId="20577"/>
          <ac:spMkLst>
            <pc:docMk/>
            <pc:sldMk cId="1487152309" sldId="2144868132"/>
            <ac:spMk id="3" creationId="{C7BDC4FD-B5FA-0E90-E05F-7F6588AE866A}"/>
          </ac:spMkLst>
        </pc:spChg>
        <pc:spChg chg="add del mod">
          <ac:chgData name="Dan Dures" userId="S::dan@transparentchoice.com::a4d20157-df88-481d-80b8-beb62bbedd3b" providerId="AD" clId="Web-{25A7D06D-B961-FF6F-2F6A-A06066FB9E3A}" dt="2022-04-29T13:28:01.150" v="2157"/>
          <ac:spMkLst>
            <pc:docMk/>
            <pc:sldMk cId="1487152309" sldId="2144868132"/>
            <ac:spMk id="4" creationId="{26A6D3A4-DB05-76FE-0F4F-485795801CA9}"/>
          </ac:spMkLst>
        </pc:spChg>
        <pc:spChg chg="add del mod">
          <ac:chgData name="Dan Dures" userId="S::dan@transparentchoice.com::a4d20157-df88-481d-80b8-beb62bbedd3b" providerId="AD" clId="Web-{25A7D06D-B961-FF6F-2F6A-A06066FB9E3A}" dt="2022-04-29T13:21:29.860" v="1843"/>
          <ac:spMkLst>
            <pc:docMk/>
            <pc:sldMk cId="1487152309" sldId="2144868132"/>
            <ac:spMk id="5" creationId="{8BF62685-0217-0DA0-1C52-60EAEFF546EB}"/>
          </ac:spMkLst>
        </pc:spChg>
        <pc:spChg chg="add del mod">
          <ac:chgData name="Dan Dures" userId="S::dan@transparentchoice.com::a4d20157-df88-481d-80b8-beb62bbedd3b" providerId="AD" clId="Web-{25A7D06D-B961-FF6F-2F6A-A06066FB9E3A}" dt="2022-04-29T13:21:31.657" v="1844"/>
          <ac:spMkLst>
            <pc:docMk/>
            <pc:sldMk cId="1487152309" sldId="2144868132"/>
            <ac:spMk id="6" creationId="{77EFF36F-0C56-F16E-5AEA-7E78330F98E7}"/>
          </ac:spMkLst>
        </pc:spChg>
      </pc:sldChg>
      <pc:sldChg chg="addSp modSp">
        <pc:chgData name="Dan Dures" userId="S::dan@transparentchoice.com::a4d20157-df88-481d-80b8-beb62bbedd3b" providerId="AD" clId="Web-{25A7D06D-B961-FF6F-2F6A-A06066FB9E3A}" dt="2022-04-29T17:04:23.919" v="3709" actId="1076"/>
        <pc:sldMkLst>
          <pc:docMk/>
          <pc:sldMk cId="885426600" sldId="2144868133"/>
        </pc:sldMkLst>
        <pc:spChg chg="mod">
          <ac:chgData name="Dan Dures" userId="S::dan@transparentchoice.com::a4d20157-df88-481d-80b8-beb62bbedd3b" providerId="AD" clId="Web-{25A7D06D-B961-FF6F-2F6A-A06066FB9E3A}" dt="2022-04-29T13:58:04.856" v="2609" actId="20577"/>
          <ac:spMkLst>
            <pc:docMk/>
            <pc:sldMk cId="885426600" sldId="2144868133"/>
            <ac:spMk id="2" creationId="{5A061393-A29E-2A6E-D66C-755F1AEE1979}"/>
          </ac:spMkLst>
        </pc:spChg>
        <pc:spChg chg="mod">
          <ac:chgData name="Dan Dures" userId="S::dan@transparentchoice.com::a4d20157-df88-481d-80b8-beb62bbedd3b" providerId="AD" clId="Web-{25A7D06D-B961-FF6F-2F6A-A06066FB9E3A}" dt="2022-04-29T17:03:14.855" v="3672" actId="14100"/>
          <ac:spMkLst>
            <pc:docMk/>
            <pc:sldMk cId="885426600" sldId="2144868133"/>
            <ac:spMk id="4" creationId="{0CAC08CF-1C99-3F1D-8977-E22D4582C92A}"/>
          </ac:spMkLst>
        </pc:spChg>
        <pc:spChg chg="add mod">
          <ac:chgData name="Dan Dures" userId="S::dan@transparentchoice.com::a4d20157-df88-481d-80b8-beb62bbedd3b" providerId="AD" clId="Web-{25A7D06D-B961-FF6F-2F6A-A06066FB9E3A}" dt="2022-04-29T17:04:23.919" v="3709" actId="1076"/>
          <ac:spMkLst>
            <pc:docMk/>
            <pc:sldMk cId="885426600" sldId="2144868133"/>
            <ac:spMk id="6" creationId="{231A7FCC-8C86-EC2E-43FE-CBA58D81758A}"/>
          </ac:spMkLst>
        </pc:spChg>
        <pc:spChg chg="add mod">
          <ac:chgData name="Dan Dures" userId="S::dan@transparentchoice.com::a4d20157-df88-481d-80b8-beb62bbedd3b" providerId="AD" clId="Web-{25A7D06D-B961-FF6F-2F6A-A06066FB9E3A}" dt="2022-04-29T17:03:30.043" v="3673" actId="1076"/>
          <ac:spMkLst>
            <pc:docMk/>
            <pc:sldMk cId="885426600" sldId="2144868133"/>
            <ac:spMk id="7" creationId="{DF6720DB-6D5C-5ED5-E269-9F0681647DC4}"/>
          </ac:spMkLst>
        </pc:spChg>
        <pc:spChg chg="add mod">
          <ac:chgData name="Dan Dures" userId="S::dan@transparentchoice.com::a4d20157-df88-481d-80b8-beb62bbedd3b" providerId="AD" clId="Web-{25A7D06D-B961-FF6F-2F6A-A06066FB9E3A}" dt="2022-04-29T17:03:30.059" v="3674" actId="1076"/>
          <ac:spMkLst>
            <pc:docMk/>
            <pc:sldMk cId="885426600" sldId="2144868133"/>
            <ac:spMk id="9" creationId="{DBBCF497-9822-47E1-70A0-AADC8FF01F89}"/>
          </ac:spMkLst>
        </pc:spChg>
        <pc:spChg chg="add mod">
          <ac:chgData name="Dan Dures" userId="S::dan@transparentchoice.com::a4d20157-df88-481d-80b8-beb62bbedd3b" providerId="AD" clId="Web-{25A7D06D-B961-FF6F-2F6A-A06066FB9E3A}" dt="2022-04-29T17:04:21.482" v="3708" actId="1076"/>
          <ac:spMkLst>
            <pc:docMk/>
            <pc:sldMk cId="885426600" sldId="2144868133"/>
            <ac:spMk id="11" creationId="{2FA9AE38-A313-8AC9-FB23-274B42D76CE1}"/>
          </ac:spMkLst>
        </pc:spChg>
      </pc:sldChg>
      <pc:sldChg chg="addSp delSp modSp ord">
        <pc:chgData name="Dan Dures" userId="S::dan@transparentchoice.com::a4d20157-df88-481d-80b8-beb62bbedd3b" providerId="AD" clId="Web-{25A7D06D-B961-FF6F-2F6A-A06066FB9E3A}" dt="2022-04-29T17:05:56.578" v="3735" actId="1076"/>
        <pc:sldMkLst>
          <pc:docMk/>
          <pc:sldMk cId="3281750901" sldId="2144868134"/>
        </pc:sldMkLst>
        <pc:spChg chg="mod">
          <ac:chgData name="Dan Dures" userId="S::dan@transparentchoice.com::a4d20157-df88-481d-80b8-beb62bbedd3b" providerId="AD" clId="Web-{25A7D06D-B961-FF6F-2F6A-A06066FB9E3A}" dt="2022-04-29T13:58:27.123" v="2614" actId="20577"/>
          <ac:spMkLst>
            <pc:docMk/>
            <pc:sldMk cId="3281750901" sldId="2144868134"/>
            <ac:spMk id="2" creationId="{25B4C0D4-9552-EE35-233F-8104865CDFC5}"/>
          </ac:spMkLst>
        </pc:spChg>
        <pc:spChg chg="add mod">
          <ac:chgData name="Dan Dures" userId="S::dan@transparentchoice.com::a4d20157-df88-481d-80b8-beb62bbedd3b" providerId="AD" clId="Web-{25A7D06D-B961-FF6F-2F6A-A06066FB9E3A}" dt="2022-04-29T17:05:17.234" v="3734" actId="1076"/>
          <ac:spMkLst>
            <pc:docMk/>
            <pc:sldMk cId="3281750901" sldId="2144868134"/>
            <ac:spMk id="3" creationId="{2E096B7E-9763-08DB-4948-17D3E3D2A677}"/>
          </ac:spMkLst>
        </pc:spChg>
        <pc:spChg chg="mod">
          <ac:chgData name="Dan Dures" userId="S::dan@transparentchoice.com::a4d20157-df88-481d-80b8-beb62bbedd3b" providerId="AD" clId="Web-{25A7D06D-B961-FF6F-2F6A-A06066FB9E3A}" dt="2022-04-29T13:38:04.250" v="2331" actId="20577"/>
          <ac:spMkLst>
            <pc:docMk/>
            <pc:sldMk cId="3281750901" sldId="2144868134"/>
            <ac:spMk id="10" creationId="{6BD90370-2E98-656A-68E0-18802D57A0E9}"/>
          </ac:spMkLst>
        </pc:spChg>
        <pc:spChg chg="del mod">
          <ac:chgData name="Dan Dures" userId="S::dan@transparentchoice.com::a4d20157-df88-481d-80b8-beb62bbedd3b" providerId="AD" clId="Web-{25A7D06D-B961-FF6F-2F6A-A06066FB9E3A}" dt="2022-04-29T13:58:48.453" v="2617"/>
          <ac:spMkLst>
            <pc:docMk/>
            <pc:sldMk cId="3281750901" sldId="2144868134"/>
            <ac:spMk id="11" creationId="{749372AB-ABB7-8126-E2B0-FB4CD7580BF2}"/>
          </ac:spMkLst>
        </pc:spChg>
        <pc:spChg chg="add mod">
          <ac:chgData name="Dan Dures" userId="S::dan@transparentchoice.com::a4d20157-df88-481d-80b8-beb62bbedd3b" providerId="AD" clId="Web-{25A7D06D-B961-FF6F-2F6A-A06066FB9E3A}" dt="2022-04-29T17:05:56.578" v="3735" actId="1076"/>
          <ac:spMkLst>
            <pc:docMk/>
            <pc:sldMk cId="3281750901" sldId="2144868134"/>
            <ac:spMk id="11" creationId="{CA872A81-81CE-E281-BE05-C7DCD02D2349}"/>
          </ac:spMkLst>
        </pc:spChg>
      </pc:sldChg>
      <pc:sldChg chg="del">
        <pc:chgData name="Dan Dures" userId="S::dan@transparentchoice.com::a4d20157-df88-481d-80b8-beb62bbedd3b" providerId="AD" clId="Web-{25A7D06D-B961-FF6F-2F6A-A06066FB9E3A}" dt="2022-04-29T16:10:38.656" v="3178"/>
        <pc:sldMkLst>
          <pc:docMk/>
          <pc:sldMk cId="4053648998" sldId="2144868135"/>
        </pc:sldMkLst>
      </pc:sldChg>
      <pc:sldChg chg="modSp">
        <pc:chgData name="Dan Dures" userId="S::dan@transparentchoice.com::a4d20157-df88-481d-80b8-beb62bbedd3b" providerId="AD" clId="Web-{25A7D06D-B961-FF6F-2F6A-A06066FB9E3A}" dt="2022-04-29T17:06:16.735" v="3739" actId="1076"/>
        <pc:sldMkLst>
          <pc:docMk/>
          <pc:sldMk cId="181663766" sldId="2144868136"/>
        </pc:sldMkLst>
        <pc:spChg chg="mod">
          <ac:chgData name="Dan Dures" userId="S::dan@transparentchoice.com::a4d20157-df88-481d-80b8-beb62bbedd3b" providerId="AD" clId="Web-{25A7D06D-B961-FF6F-2F6A-A06066FB9E3A}" dt="2022-04-29T15:50:49.435" v="2922" actId="20577"/>
          <ac:spMkLst>
            <pc:docMk/>
            <pc:sldMk cId="181663766" sldId="2144868136"/>
            <ac:spMk id="6" creationId="{1E643CE9-A055-585C-2B48-BEBB29D81F5F}"/>
          </ac:spMkLst>
        </pc:spChg>
        <pc:spChg chg="mod">
          <ac:chgData name="Dan Dures" userId="S::dan@transparentchoice.com::a4d20157-df88-481d-80b8-beb62bbedd3b" providerId="AD" clId="Web-{25A7D06D-B961-FF6F-2F6A-A06066FB9E3A}" dt="2022-04-29T17:06:16.735" v="3739" actId="1076"/>
          <ac:spMkLst>
            <pc:docMk/>
            <pc:sldMk cId="181663766" sldId="2144868136"/>
            <ac:spMk id="8" creationId="{D2D4C75B-7240-1C04-F21B-68498A79730C}"/>
          </ac:spMkLst>
        </pc:spChg>
        <pc:spChg chg="mod">
          <ac:chgData name="Dan Dures" userId="S::dan@transparentchoice.com::a4d20157-df88-481d-80b8-beb62bbedd3b" providerId="AD" clId="Web-{25A7D06D-B961-FF6F-2F6A-A06066FB9E3A}" dt="2022-04-29T17:06:10.813" v="3736" actId="1076"/>
          <ac:spMkLst>
            <pc:docMk/>
            <pc:sldMk cId="181663766" sldId="2144868136"/>
            <ac:spMk id="9" creationId="{E8C6C220-B29F-B44D-5FCE-A7A456ECE176}"/>
          </ac:spMkLst>
        </pc:spChg>
      </pc:sldChg>
      <pc:sldChg chg="addSp delSp modSp">
        <pc:chgData name="Dan Dures" userId="S::dan@transparentchoice.com::a4d20157-df88-481d-80b8-beb62bbedd3b" providerId="AD" clId="Web-{25A7D06D-B961-FF6F-2F6A-A06066FB9E3A}" dt="2022-04-29T15:51:42.295" v="2928"/>
        <pc:sldMkLst>
          <pc:docMk/>
          <pc:sldMk cId="3842113293" sldId="2144868138"/>
        </pc:sldMkLst>
        <pc:spChg chg="add mod">
          <ac:chgData name="Dan Dures" userId="S::dan@transparentchoice.com::a4d20157-df88-481d-80b8-beb62bbedd3b" providerId="AD" clId="Web-{25A7D06D-B961-FF6F-2F6A-A06066FB9E3A}" dt="2022-04-29T11:43:41.039" v="909" actId="1076"/>
          <ac:spMkLst>
            <pc:docMk/>
            <pc:sldMk cId="3842113293" sldId="2144868138"/>
            <ac:spMk id="3" creationId="{54F61B7B-6C2E-E404-BB06-276B224DF86F}"/>
          </ac:spMkLst>
        </pc:spChg>
        <pc:spChg chg="mod">
          <ac:chgData name="Dan Dures" userId="S::dan@transparentchoice.com::a4d20157-df88-481d-80b8-beb62bbedd3b" providerId="AD" clId="Web-{25A7D06D-B961-FF6F-2F6A-A06066FB9E3A}" dt="2022-04-29T15:51:16.763" v="2924" actId="20577"/>
          <ac:spMkLst>
            <pc:docMk/>
            <pc:sldMk cId="3842113293" sldId="2144868138"/>
            <ac:spMk id="6" creationId="{1E643CE9-A055-585C-2B48-BEBB29D81F5F}"/>
          </ac:spMkLst>
        </pc:spChg>
        <pc:spChg chg="del">
          <ac:chgData name="Dan Dures" userId="S::dan@transparentchoice.com::a4d20157-df88-481d-80b8-beb62bbedd3b" providerId="AD" clId="Web-{25A7D06D-B961-FF6F-2F6A-A06066FB9E3A}" dt="2022-04-29T15:51:41.092" v="2927"/>
          <ac:spMkLst>
            <pc:docMk/>
            <pc:sldMk cId="3842113293" sldId="2144868138"/>
            <ac:spMk id="8" creationId="{D2D4C75B-7240-1C04-F21B-68498A79730C}"/>
          </ac:spMkLst>
        </pc:spChg>
        <pc:spChg chg="del">
          <ac:chgData name="Dan Dures" userId="S::dan@transparentchoice.com::a4d20157-df88-481d-80b8-beb62bbedd3b" providerId="AD" clId="Web-{25A7D06D-B961-FF6F-2F6A-A06066FB9E3A}" dt="2022-04-29T15:51:42.295" v="2928"/>
          <ac:spMkLst>
            <pc:docMk/>
            <pc:sldMk cId="3842113293" sldId="2144868138"/>
            <ac:spMk id="9" creationId="{E8C6C220-B29F-B44D-5FCE-A7A456ECE176}"/>
          </ac:spMkLst>
        </pc:spChg>
        <pc:spChg chg="add mod">
          <ac:chgData name="Dan Dures" userId="S::dan@transparentchoice.com::a4d20157-df88-481d-80b8-beb62bbedd3b" providerId="AD" clId="Web-{25A7D06D-B961-FF6F-2F6A-A06066FB9E3A}" dt="2022-04-29T15:51:26.670" v="2926" actId="1076"/>
          <ac:spMkLst>
            <pc:docMk/>
            <pc:sldMk cId="3842113293" sldId="2144868138"/>
            <ac:spMk id="13" creationId="{8912B42F-7178-2968-99A6-52EFE6F48630}"/>
          </ac:spMkLst>
        </pc:spChg>
      </pc:sldChg>
      <pc:sldChg chg="addSp modSp new ord">
        <pc:chgData name="Dan Dures" userId="S::dan@transparentchoice.com::a4d20157-df88-481d-80b8-beb62bbedd3b" providerId="AD" clId="Web-{25A7D06D-B961-FF6F-2F6A-A06066FB9E3A}" dt="2022-04-29T17:11:20.963" v="3796" actId="1076"/>
        <pc:sldMkLst>
          <pc:docMk/>
          <pc:sldMk cId="774960516" sldId="2144868139"/>
        </pc:sldMkLst>
        <pc:spChg chg="mod">
          <ac:chgData name="Dan Dures" userId="S::dan@transparentchoice.com::a4d20157-df88-481d-80b8-beb62bbedd3b" providerId="AD" clId="Web-{25A7D06D-B961-FF6F-2F6A-A06066FB9E3A}" dt="2022-04-29T13:39:21.427" v="2345" actId="20577"/>
          <ac:spMkLst>
            <pc:docMk/>
            <pc:sldMk cId="774960516" sldId="2144868139"/>
            <ac:spMk id="2" creationId="{81676490-4F0A-E6E5-2D8A-CFBF03AED965}"/>
          </ac:spMkLst>
        </pc:spChg>
        <pc:spChg chg="add mod">
          <ac:chgData name="Dan Dures" userId="S::dan@transparentchoice.com::a4d20157-df88-481d-80b8-beb62bbedd3b" providerId="AD" clId="Web-{25A7D06D-B961-FF6F-2F6A-A06066FB9E3A}" dt="2022-04-29T17:11:06.275" v="3795" actId="1076"/>
          <ac:spMkLst>
            <pc:docMk/>
            <pc:sldMk cId="774960516" sldId="2144868139"/>
            <ac:spMk id="8" creationId="{19D14176-1F99-EB21-4870-D6B0034CC853}"/>
          </ac:spMkLst>
        </pc:spChg>
        <pc:spChg chg="add mod">
          <ac:chgData name="Dan Dures" userId="S::dan@transparentchoice.com::a4d20157-df88-481d-80b8-beb62bbedd3b" providerId="AD" clId="Web-{25A7D06D-B961-FF6F-2F6A-A06066FB9E3A}" dt="2022-04-29T17:11:20.963" v="3796" actId="1076"/>
          <ac:spMkLst>
            <pc:docMk/>
            <pc:sldMk cId="774960516" sldId="2144868139"/>
            <ac:spMk id="9" creationId="{67D03EBE-0AEE-4052-8855-0696338AC3D7}"/>
          </ac:spMkLst>
        </pc:spChg>
        <pc:picChg chg="add mod">
          <ac:chgData name="Dan Dures" userId="S::dan@transparentchoice.com::a4d20157-df88-481d-80b8-beb62bbedd3b" providerId="AD" clId="Web-{25A7D06D-B961-FF6F-2F6A-A06066FB9E3A}" dt="2022-04-29T12:57:33.942" v="1259" actId="1076"/>
          <ac:picMkLst>
            <pc:docMk/>
            <pc:sldMk cId="774960516" sldId="2144868139"/>
            <ac:picMk id="3" creationId="{1E2878AD-7A0B-99E9-83F2-8AEBF854C726}"/>
          </ac:picMkLst>
        </pc:picChg>
        <pc:picChg chg="add mod">
          <ac:chgData name="Dan Dures" userId="S::dan@transparentchoice.com::a4d20157-df88-481d-80b8-beb62bbedd3b" providerId="AD" clId="Web-{25A7D06D-B961-FF6F-2F6A-A06066FB9E3A}" dt="2022-04-29T12:57:20.207" v="1252" actId="1076"/>
          <ac:picMkLst>
            <pc:docMk/>
            <pc:sldMk cId="774960516" sldId="2144868139"/>
            <ac:picMk id="4" creationId="{23517A5D-06E8-15D7-BE88-DA3DBF5CC91E}"/>
          </ac:picMkLst>
        </pc:picChg>
        <pc:picChg chg="add mod modCrop">
          <ac:chgData name="Dan Dures" userId="S::dan@transparentchoice.com::a4d20157-df88-481d-80b8-beb62bbedd3b" providerId="AD" clId="Web-{25A7D06D-B961-FF6F-2F6A-A06066FB9E3A}" dt="2022-04-29T13:00:23.984" v="1329" actId="1076"/>
          <ac:picMkLst>
            <pc:docMk/>
            <pc:sldMk cId="774960516" sldId="2144868139"/>
            <ac:picMk id="5" creationId="{5D182E4B-FFD4-742B-DB1A-4E93B7F88C5D}"/>
          </ac:picMkLst>
        </pc:picChg>
        <pc:picChg chg="add mod">
          <ac:chgData name="Dan Dures" userId="S::dan@transparentchoice.com::a4d20157-df88-481d-80b8-beb62bbedd3b" providerId="AD" clId="Web-{25A7D06D-B961-FF6F-2F6A-A06066FB9E3A}" dt="2022-04-29T13:00:22.422" v="1328" actId="1076"/>
          <ac:picMkLst>
            <pc:docMk/>
            <pc:sldMk cId="774960516" sldId="2144868139"/>
            <ac:picMk id="6" creationId="{6FE75EAA-E9F8-28EC-242E-ACD79744F489}"/>
          </ac:picMkLst>
        </pc:picChg>
      </pc:sldChg>
      <pc:sldChg chg="addSp modSp new">
        <pc:chgData name="Dan Dures" userId="S::dan@transparentchoice.com::a4d20157-df88-481d-80b8-beb62bbedd3b" providerId="AD" clId="Web-{25A7D06D-B961-FF6F-2F6A-A06066FB9E3A}" dt="2022-04-29T17:10:52.728" v="3794" actId="20577"/>
        <pc:sldMkLst>
          <pc:docMk/>
          <pc:sldMk cId="3154199667" sldId="2144868140"/>
        </pc:sldMkLst>
        <pc:spChg chg="mod">
          <ac:chgData name="Dan Dures" userId="S::dan@transparentchoice.com::a4d20157-df88-481d-80b8-beb62bbedd3b" providerId="AD" clId="Web-{25A7D06D-B961-FF6F-2F6A-A06066FB9E3A}" dt="2022-04-29T17:10:06.898" v="3788" actId="20577"/>
          <ac:spMkLst>
            <pc:docMk/>
            <pc:sldMk cId="3154199667" sldId="2144868140"/>
            <ac:spMk id="2" creationId="{035D4E3D-1A35-84EB-4A4A-AE9F90A29FB1}"/>
          </ac:spMkLst>
        </pc:spChg>
        <pc:spChg chg="add mod">
          <ac:chgData name="Dan Dures" userId="S::dan@transparentchoice.com::a4d20157-df88-481d-80b8-beb62bbedd3b" providerId="AD" clId="Web-{25A7D06D-B961-FF6F-2F6A-A06066FB9E3A}" dt="2022-04-29T13:30:06.002" v="2195" actId="20577"/>
          <ac:spMkLst>
            <pc:docMk/>
            <pc:sldMk cId="3154199667" sldId="2144868140"/>
            <ac:spMk id="5" creationId="{3BACA3F3-F9EB-036C-71DB-9C0D5E774ECF}"/>
          </ac:spMkLst>
        </pc:spChg>
        <pc:spChg chg="add mod">
          <ac:chgData name="Dan Dures" userId="S::dan@transparentchoice.com::a4d20157-df88-481d-80b8-beb62bbedd3b" providerId="AD" clId="Web-{25A7D06D-B961-FF6F-2F6A-A06066FB9E3A}" dt="2022-04-29T14:03:35.627" v="2686" actId="20577"/>
          <ac:spMkLst>
            <pc:docMk/>
            <pc:sldMk cId="3154199667" sldId="2144868140"/>
            <ac:spMk id="7" creationId="{CBAF909C-8EBA-9BAB-752C-1A104404471B}"/>
          </ac:spMkLst>
        </pc:spChg>
        <pc:spChg chg="add mod">
          <ac:chgData name="Dan Dures" userId="S::dan@transparentchoice.com::a4d20157-df88-481d-80b8-beb62bbedd3b" providerId="AD" clId="Web-{25A7D06D-B961-FF6F-2F6A-A06066FB9E3A}" dt="2022-04-29T17:10:52.728" v="3794" actId="20577"/>
          <ac:spMkLst>
            <pc:docMk/>
            <pc:sldMk cId="3154199667" sldId="2144868140"/>
            <ac:spMk id="8" creationId="{CB382B89-1AC2-2B80-7BD6-183567FEB3C4}"/>
          </ac:spMkLst>
        </pc:spChg>
        <pc:spChg chg="add mod">
          <ac:chgData name="Dan Dures" userId="S::dan@transparentchoice.com::a4d20157-df88-481d-80b8-beb62bbedd3b" providerId="AD" clId="Web-{25A7D06D-B961-FF6F-2F6A-A06066FB9E3A}" dt="2022-04-29T17:10:40.837" v="3792" actId="1076"/>
          <ac:spMkLst>
            <pc:docMk/>
            <pc:sldMk cId="3154199667" sldId="2144868140"/>
            <ac:spMk id="10" creationId="{2738416F-BA50-CA7F-2C39-64FBAB042766}"/>
          </ac:spMkLst>
        </pc:spChg>
        <pc:spChg chg="add mod">
          <ac:chgData name="Dan Dures" userId="S::dan@transparentchoice.com::a4d20157-df88-481d-80b8-beb62bbedd3b" providerId="AD" clId="Web-{25A7D06D-B961-FF6F-2F6A-A06066FB9E3A}" dt="2022-04-29T13:29:44.594" v="2189" actId="1076"/>
          <ac:spMkLst>
            <pc:docMk/>
            <pc:sldMk cId="3154199667" sldId="2144868140"/>
            <ac:spMk id="11" creationId="{C2CD6DF5-02E1-5616-6212-723DB5036B0D}"/>
          </ac:spMkLst>
        </pc:spChg>
        <pc:picChg chg="add mod">
          <ac:chgData name="Dan Dures" userId="S::dan@transparentchoice.com::a4d20157-df88-481d-80b8-beb62bbedd3b" providerId="AD" clId="Web-{25A7D06D-B961-FF6F-2F6A-A06066FB9E3A}" dt="2022-04-29T10:47:02.216" v="395" actId="1076"/>
          <ac:picMkLst>
            <pc:docMk/>
            <pc:sldMk cId="3154199667" sldId="2144868140"/>
            <ac:picMk id="4" creationId="{70B03F0C-BDAB-386F-21F6-E65D22F8C247}"/>
          </ac:picMkLst>
        </pc:picChg>
        <pc:picChg chg="add mod modCrop">
          <ac:chgData name="Dan Dures" userId="S::dan@transparentchoice.com::a4d20157-df88-481d-80b8-beb62bbedd3b" providerId="AD" clId="Web-{25A7D06D-B961-FF6F-2F6A-A06066FB9E3A}" dt="2022-04-29T10:57:28.500" v="435" actId="1076"/>
          <ac:picMkLst>
            <pc:docMk/>
            <pc:sldMk cId="3154199667" sldId="2144868140"/>
            <ac:picMk id="6" creationId="{956044FB-F3B9-D4B4-CFA8-181EC4D3E415}"/>
          </ac:picMkLst>
        </pc:picChg>
        <pc:picChg chg="add mod">
          <ac:chgData name="Dan Dures" userId="S::dan@transparentchoice.com::a4d20157-df88-481d-80b8-beb62bbedd3b" providerId="AD" clId="Web-{25A7D06D-B961-FF6F-2F6A-A06066FB9E3A}" dt="2022-04-29T10:56:00.576" v="427" actId="1076"/>
          <ac:picMkLst>
            <pc:docMk/>
            <pc:sldMk cId="3154199667" sldId="2144868140"/>
            <ac:picMk id="9" creationId="{53F39C68-8971-8884-E5E0-E0628D0C081A}"/>
          </ac:picMkLst>
        </pc:picChg>
      </pc:sldChg>
      <pc:sldChg chg="addSp delSp modSp new ord">
        <pc:chgData name="Dan Dures" userId="S::dan@transparentchoice.com::a4d20157-df88-481d-80b8-beb62bbedd3b" providerId="AD" clId="Web-{25A7D06D-B961-FF6F-2F6A-A06066FB9E3A}" dt="2022-04-29T17:08:42.333" v="3777" actId="1076"/>
        <pc:sldMkLst>
          <pc:docMk/>
          <pc:sldMk cId="2528023834" sldId="2144868141"/>
        </pc:sldMkLst>
        <pc:spChg chg="mod">
          <ac:chgData name="Dan Dures" userId="S::dan@transparentchoice.com::a4d20157-df88-481d-80b8-beb62bbedd3b" providerId="AD" clId="Web-{25A7D06D-B961-FF6F-2F6A-A06066FB9E3A}" dt="2022-04-29T15:51:57.639" v="2930" actId="20577"/>
          <ac:spMkLst>
            <pc:docMk/>
            <pc:sldMk cId="2528023834" sldId="2144868141"/>
            <ac:spMk id="2" creationId="{45FD8C8D-7D4D-F18B-7022-EB211C5FAB69}"/>
          </ac:spMkLst>
        </pc:spChg>
        <pc:spChg chg="add mod">
          <ac:chgData name="Dan Dures" userId="S::dan@transparentchoice.com::a4d20157-df88-481d-80b8-beb62bbedd3b" providerId="AD" clId="Web-{25A7D06D-B961-FF6F-2F6A-A06066FB9E3A}" dt="2022-04-29T17:07:33.550" v="3748" actId="1076"/>
          <ac:spMkLst>
            <pc:docMk/>
            <pc:sldMk cId="2528023834" sldId="2144868141"/>
            <ac:spMk id="3" creationId="{4A88D78F-0030-3FA6-9C57-077E89DA7869}"/>
          </ac:spMkLst>
        </pc:spChg>
        <pc:spChg chg="add del mod">
          <ac:chgData name="Dan Dures" userId="S::dan@transparentchoice.com::a4d20157-df88-481d-80b8-beb62bbedd3b" providerId="AD" clId="Web-{25A7D06D-B961-FF6F-2F6A-A06066FB9E3A}" dt="2022-04-29T11:18:21.024" v="600"/>
          <ac:spMkLst>
            <pc:docMk/>
            <pc:sldMk cId="2528023834" sldId="2144868141"/>
            <ac:spMk id="4" creationId="{639CA40A-3B75-EC6A-7446-A8EDBB64F0DC}"/>
          </ac:spMkLst>
        </pc:spChg>
        <pc:spChg chg="add mod">
          <ac:chgData name="Dan Dures" userId="S::dan@transparentchoice.com::a4d20157-df88-481d-80b8-beb62bbedd3b" providerId="AD" clId="Web-{25A7D06D-B961-FF6F-2F6A-A06066FB9E3A}" dt="2022-04-29T15:54:28.318" v="2997" actId="1076"/>
          <ac:spMkLst>
            <pc:docMk/>
            <pc:sldMk cId="2528023834" sldId="2144868141"/>
            <ac:spMk id="4" creationId="{6428FEA5-BC94-036A-34E4-3F6206DB3A37}"/>
          </ac:spMkLst>
        </pc:spChg>
        <pc:spChg chg="add mod">
          <ac:chgData name="Dan Dures" userId="S::dan@transparentchoice.com::a4d20157-df88-481d-80b8-beb62bbedd3b" providerId="AD" clId="Web-{25A7D06D-B961-FF6F-2F6A-A06066FB9E3A}" dt="2022-04-29T17:08:42.333" v="3777" actId="1076"/>
          <ac:spMkLst>
            <pc:docMk/>
            <pc:sldMk cId="2528023834" sldId="2144868141"/>
            <ac:spMk id="5" creationId="{A08E8E77-9FCE-F91A-78B9-DF5D794F8DA4}"/>
          </ac:spMkLst>
        </pc:spChg>
        <pc:spChg chg="add del mod ord">
          <ac:chgData name="Dan Dures" userId="S::dan@transparentchoice.com::a4d20157-df88-481d-80b8-beb62bbedd3b" providerId="AD" clId="Web-{25A7D06D-B961-FF6F-2F6A-A06066FB9E3A}" dt="2022-04-29T11:38:11.795" v="768"/>
          <ac:spMkLst>
            <pc:docMk/>
            <pc:sldMk cId="2528023834" sldId="2144868141"/>
            <ac:spMk id="7" creationId="{12B527F5-AB7E-6F9C-CDB7-031F6BB22804}"/>
          </ac:spMkLst>
        </pc:spChg>
        <pc:spChg chg="add del">
          <ac:chgData name="Dan Dures" userId="S::dan@transparentchoice.com::a4d20157-df88-481d-80b8-beb62bbedd3b" providerId="AD" clId="Web-{25A7D06D-B961-FF6F-2F6A-A06066FB9E3A}" dt="2022-04-29T11:17:59.804" v="588"/>
          <ac:spMkLst>
            <pc:docMk/>
            <pc:sldMk cId="2528023834" sldId="2144868141"/>
            <ac:spMk id="9" creationId="{DAA3093B-9BE4-8DD5-8D4F-98111DDF36D0}"/>
          </ac:spMkLst>
        </pc:spChg>
        <pc:spChg chg="add del mod">
          <ac:chgData name="Dan Dures" userId="S::dan@transparentchoice.com::a4d20157-df88-481d-80b8-beb62bbedd3b" providerId="AD" clId="Web-{25A7D06D-B961-FF6F-2F6A-A06066FB9E3A}" dt="2022-04-29T11:37:58.857" v="764"/>
          <ac:spMkLst>
            <pc:docMk/>
            <pc:sldMk cId="2528023834" sldId="2144868141"/>
            <ac:spMk id="11" creationId="{5EF18898-EE6C-6D51-7298-287FCEE92EF9}"/>
          </ac:spMkLst>
        </pc:spChg>
        <pc:spChg chg="add mod">
          <ac:chgData name="Dan Dures" userId="S::dan@transparentchoice.com::a4d20157-df88-481d-80b8-beb62bbedd3b" providerId="AD" clId="Web-{25A7D06D-B961-FF6F-2F6A-A06066FB9E3A}" dt="2022-04-29T11:41:28.691" v="886" actId="1076"/>
          <ac:spMkLst>
            <pc:docMk/>
            <pc:sldMk cId="2528023834" sldId="2144868141"/>
            <ac:spMk id="13" creationId="{0DBEEB4A-5675-B46B-B44D-F1FCE3C8F19A}"/>
          </ac:spMkLst>
        </pc:spChg>
        <pc:spChg chg="add mod">
          <ac:chgData name="Dan Dures" userId="S::dan@transparentchoice.com::a4d20157-df88-481d-80b8-beb62bbedd3b" providerId="AD" clId="Web-{25A7D06D-B961-FF6F-2F6A-A06066FB9E3A}" dt="2022-04-29T15:54:13.958" v="2993" actId="1076"/>
          <ac:spMkLst>
            <pc:docMk/>
            <pc:sldMk cId="2528023834" sldId="2144868141"/>
            <ac:spMk id="14" creationId="{403ECCDB-791D-71EA-E32B-F55A74D2FA8C}"/>
          </ac:spMkLst>
        </pc:spChg>
        <pc:spChg chg="add mod">
          <ac:chgData name="Dan Dures" userId="S::dan@transparentchoice.com::a4d20157-df88-481d-80b8-beb62bbedd3b" providerId="AD" clId="Web-{25A7D06D-B961-FF6F-2F6A-A06066FB9E3A}" dt="2022-04-29T15:54:18.724" v="2995" actId="1076"/>
          <ac:spMkLst>
            <pc:docMk/>
            <pc:sldMk cId="2528023834" sldId="2144868141"/>
            <ac:spMk id="15" creationId="{E3099EA2-81F8-8FFD-33A1-909AF79A364D}"/>
          </ac:spMkLst>
        </pc:spChg>
        <pc:spChg chg="add mod">
          <ac:chgData name="Dan Dures" userId="S::dan@transparentchoice.com::a4d20157-df88-481d-80b8-beb62bbedd3b" providerId="AD" clId="Web-{25A7D06D-B961-FF6F-2F6A-A06066FB9E3A}" dt="2022-04-29T15:54:16.177" v="2994" actId="1076"/>
          <ac:spMkLst>
            <pc:docMk/>
            <pc:sldMk cId="2528023834" sldId="2144868141"/>
            <ac:spMk id="16" creationId="{FEC145E5-ED3D-CF6B-52E5-170E95730261}"/>
          </ac:spMkLst>
        </pc:spChg>
        <pc:spChg chg="add mod">
          <ac:chgData name="Dan Dures" userId="S::dan@transparentchoice.com::a4d20157-df88-481d-80b8-beb62bbedd3b" providerId="AD" clId="Web-{25A7D06D-B961-FF6F-2F6A-A06066FB9E3A}" dt="2022-04-29T11:41:41.504" v="897" actId="1076"/>
          <ac:spMkLst>
            <pc:docMk/>
            <pc:sldMk cId="2528023834" sldId="2144868141"/>
            <ac:spMk id="21" creationId="{3C78DC86-4C17-4B1A-96A5-0AD8B06E81AA}"/>
          </ac:spMkLst>
        </pc:spChg>
        <pc:spChg chg="add mod">
          <ac:chgData name="Dan Dures" userId="S::dan@transparentchoice.com::a4d20157-df88-481d-80b8-beb62bbedd3b" providerId="AD" clId="Web-{25A7D06D-B961-FF6F-2F6A-A06066FB9E3A}" dt="2022-04-29T15:52:24.924" v="2935" actId="1076"/>
          <ac:spMkLst>
            <pc:docMk/>
            <pc:sldMk cId="2528023834" sldId="2144868141"/>
            <ac:spMk id="22" creationId="{CC0CBBDB-2A04-6C63-0D7A-8DFE882C40F3}"/>
          </ac:spMkLst>
        </pc:spChg>
        <pc:spChg chg="add mod">
          <ac:chgData name="Dan Dures" userId="S::dan@transparentchoice.com::a4d20157-df88-481d-80b8-beb62bbedd3b" providerId="AD" clId="Web-{25A7D06D-B961-FF6F-2F6A-A06066FB9E3A}" dt="2022-04-29T15:52:28.705" v="2937" actId="1076"/>
          <ac:spMkLst>
            <pc:docMk/>
            <pc:sldMk cId="2528023834" sldId="2144868141"/>
            <ac:spMk id="24" creationId="{9C653D46-2086-496B-39B8-6ECFAB08F829}"/>
          </ac:spMkLst>
        </pc:spChg>
        <pc:spChg chg="add mod">
          <ac:chgData name="Dan Dures" userId="S::dan@transparentchoice.com::a4d20157-df88-481d-80b8-beb62bbedd3b" providerId="AD" clId="Web-{25A7D06D-B961-FF6F-2F6A-A06066FB9E3A}" dt="2022-04-29T17:07:37.535" v="3749" actId="1076"/>
          <ac:spMkLst>
            <pc:docMk/>
            <pc:sldMk cId="2528023834" sldId="2144868141"/>
            <ac:spMk id="25" creationId="{AECB2311-6822-A890-FAAC-E01FCA8D877D}"/>
          </ac:spMkLst>
        </pc:spChg>
        <pc:picChg chg="add mod">
          <ac:chgData name="Dan Dures" userId="S::dan@transparentchoice.com::a4d20157-df88-481d-80b8-beb62bbedd3b" providerId="AD" clId="Web-{25A7D06D-B961-FF6F-2F6A-A06066FB9E3A}" dt="2022-04-29T11:41:28.676" v="885" actId="1076"/>
          <ac:picMkLst>
            <pc:docMk/>
            <pc:sldMk cId="2528023834" sldId="2144868141"/>
            <ac:picMk id="8" creationId="{650D83EE-DED3-085F-1D87-7D148A6BC9CE}"/>
          </ac:picMkLst>
        </pc:picChg>
        <pc:picChg chg="add del mod">
          <ac:chgData name="Dan Dures" userId="S::dan@transparentchoice.com::a4d20157-df88-481d-80b8-beb62bbedd3b" providerId="AD" clId="Web-{25A7D06D-B961-FF6F-2F6A-A06066FB9E3A}" dt="2022-04-29T11:31:26.157" v="724"/>
          <ac:picMkLst>
            <pc:docMk/>
            <pc:sldMk cId="2528023834" sldId="2144868141"/>
            <ac:picMk id="12" creationId="{3AB56A13-EED8-2967-8780-F8BC6AC55883}"/>
          </ac:picMkLst>
        </pc:picChg>
        <pc:picChg chg="add del mod">
          <ac:chgData name="Dan Dures" userId="S::dan@transparentchoice.com::a4d20157-df88-481d-80b8-beb62bbedd3b" providerId="AD" clId="Web-{25A7D06D-B961-FF6F-2F6A-A06066FB9E3A}" dt="2022-04-29T11:36:59.605" v="743"/>
          <ac:picMkLst>
            <pc:docMk/>
            <pc:sldMk cId="2528023834" sldId="2144868141"/>
            <ac:picMk id="17" creationId="{1302CC20-0B5D-D53A-A942-DC2DFC98D411}"/>
          </ac:picMkLst>
        </pc:picChg>
        <pc:picChg chg="add mod">
          <ac:chgData name="Dan Dures" userId="S::dan@transparentchoice.com::a4d20157-df88-481d-80b8-beb62bbedd3b" providerId="AD" clId="Web-{25A7D06D-B961-FF6F-2F6A-A06066FB9E3A}" dt="2022-04-29T11:41:28.738" v="890" actId="1076"/>
          <ac:picMkLst>
            <pc:docMk/>
            <pc:sldMk cId="2528023834" sldId="2144868141"/>
            <ac:picMk id="18" creationId="{4ADA90DC-243F-3FB9-EF35-68F5DF3888E7}"/>
          </ac:picMkLst>
        </pc:picChg>
        <pc:cxnChg chg="add mod">
          <ac:chgData name="Dan Dures" userId="S::dan@transparentchoice.com::a4d20157-df88-481d-80b8-beb62bbedd3b" providerId="AD" clId="Web-{25A7D06D-B961-FF6F-2F6A-A06066FB9E3A}" dt="2022-04-29T11:41:28.754" v="891" actId="1076"/>
          <ac:cxnSpMkLst>
            <pc:docMk/>
            <pc:sldMk cId="2528023834" sldId="2144868141"/>
            <ac:cxnSpMk id="20" creationId="{69B7A4D4-F2C3-0090-85C3-8CF601527690}"/>
          </ac:cxnSpMkLst>
        </pc:cxnChg>
      </pc:sldChg>
      <pc:sldChg chg="addSp delSp modSp new ord">
        <pc:chgData name="Dan Dures" userId="S::dan@transparentchoice.com::a4d20157-df88-481d-80b8-beb62bbedd3b" providerId="AD" clId="Web-{25A7D06D-B961-FF6F-2F6A-A06066FB9E3A}" dt="2022-04-29T17:14:13.640" v="3845" actId="1076"/>
        <pc:sldMkLst>
          <pc:docMk/>
          <pc:sldMk cId="2778529041" sldId="2144868142"/>
        </pc:sldMkLst>
        <pc:spChg chg="mod">
          <ac:chgData name="Dan Dures" userId="S::dan@transparentchoice.com::a4d20157-df88-481d-80b8-beb62bbedd3b" providerId="AD" clId="Web-{25A7D06D-B961-FF6F-2F6A-A06066FB9E3A}" dt="2022-04-29T13:31:24.522" v="2220" actId="20577"/>
          <ac:spMkLst>
            <pc:docMk/>
            <pc:sldMk cId="2778529041" sldId="2144868142"/>
            <ac:spMk id="2" creationId="{BFEB8378-21E6-233E-972D-748940941473}"/>
          </ac:spMkLst>
        </pc:spChg>
        <pc:spChg chg="add mod">
          <ac:chgData name="Dan Dures" userId="S::dan@transparentchoice.com::a4d20157-df88-481d-80b8-beb62bbedd3b" providerId="AD" clId="Web-{25A7D06D-B961-FF6F-2F6A-A06066FB9E3A}" dt="2022-04-29T13:44:34.134" v="2432" actId="1076"/>
          <ac:spMkLst>
            <pc:docMk/>
            <pc:sldMk cId="2778529041" sldId="2144868142"/>
            <ac:spMk id="3" creationId="{B356003A-AF6A-F1A2-B98B-FFC09F86DF28}"/>
          </ac:spMkLst>
        </pc:spChg>
        <pc:spChg chg="add mod">
          <ac:chgData name="Dan Dures" userId="S::dan@transparentchoice.com::a4d20157-df88-481d-80b8-beb62bbedd3b" providerId="AD" clId="Web-{25A7D06D-B961-FF6F-2F6A-A06066FB9E3A}" dt="2022-04-29T17:14:11.062" v="3843" actId="14100"/>
          <ac:spMkLst>
            <pc:docMk/>
            <pc:sldMk cId="2778529041" sldId="2144868142"/>
            <ac:spMk id="4" creationId="{BD0916D5-3B2F-E8EC-D545-18C2D3FDF030}"/>
          </ac:spMkLst>
        </pc:spChg>
        <pc:spChg chg="add del mod">
          <ac:chgData name="Dan Dures" userId="S::dan@transparentchoice.com::a4d20157-df88-481d-80b8-beb62bbedd3b" providerId="AD" clId="Web-{25A7D06D-B961-FF6F-2F6A-A06066FB9E3A}" dt="2022-04-29T11:53:52.339" v="1067"/>
          <ac:spMkLst>
            <pc:docMk/>
            <pc:sldMk cId="2778529041" sldId="2144868142"/>
            <ac:spMk id="4" creationId="{FAA28D30-DE28-C8B9-14B1-8A4359AAE29D}"/>
          </ac:spMkLst>
        </pc:spChg>
        <pc:spChg chg="add del mod">
          <ac:chgData name="Dan Dures" userId="S::dan@transparentchoice.com::a4d20157-df88-481d-80b8-beb62bbedd3b" providerId="AD" clId="Web-{25A7D06D-B961-FF6F-2F6A-A06066FB9E3A}" dt="2022-04-29T13:40:15.743" v="2381"/>
          <ac:spMkLst>
            <pc:docMk/>
            <pc:sldMk cId="2778529041" sldId="2144868142"/>
            <ac:spMk id="7" creationId="{87FCA7A0-7ADC-2142-DFEE-4C71C1CE018B}"/>
          </ac:spMkLst>
        </pc:spChg>
        <pc:spChg chg="add mod">
          <ac:chgData name="Dan Dures" userId="S::dan@transparentchoice.com::a4d20157-df88-481d-80b8-beb62bbedd3b" providerId="AD" clId="Web-{25A7D06D-B961-FF6F-2F6A-A06066FB9E3A}" dt="2022-04-29T17:14:13.640" v="3845" actId="1076"/>
          <ac:spMkLst>
            <pc:docMk/>
            <pc:sldMk cId="2778529041" sldId="2144868142"/>
            <ac:spMk id="10" creationId="{8B276FBF-5244-373E-1BBD-8DE6F1B5A7C7}"/>
          </ac:spMkLst>
        </pc:spChg>
        <pc:spChg chg="add del mod">
          <ac:chgData name="Dan Dures" userId="S::dan@transparentchoice.com::a4d20157-df88-481d-80b8-beb62bbedd3b" providerId="AD" clId="Web-{25A7D06D-B961-FF6F-2F6A-A06066FB9E3A}" dt="2022-04-29T13:40:13.758" v="2378"/>
          <ac:spMkLst>
            <pc:docMk/>
            <pc:sldMk cId="2778529041" sldId="2144868142"/>
            <ac:spMk id="11" creationId="{BE3357C9-B081-06B5-E773-BDC2C899B82C}"/>
          </ac:spMkLst>
        </pc:spChg>
        <pc:picChg chg="add del mod">
          <ac:chgData name="Dan Dures" userId="S::dan@transparentchoice.com::a4d20157-df88-481d-80b8-beb62bbedd3b" providerId="AD" clId="Web-{25A7D06D-B961-FF6F-2F6A-A06066FB9E3A}" dt="2022-04-29T11:53:49.777" v="1066"/>
          <ac:picMkLst>
            <pc:docMk/>
            <pc:sldMk cId="2778529041" sldId="2144868142"/>
            <ac:picMk id="3" creationId="{5A7869EF-8498-482E-C6BB-FCCFD113C92B}"/>
          </ac:picMkLst>
        </pc:picChg>
        <pc:picChg chg="add mod">
          <ac:chgData name="Dan Dures" userId="S::dan@transparentchoice.com::a4d20157-df88-481d-80b8-beb62bbedd3b" providerId="AD" clId="Web-{25A7D06D-B961-FF6F-2F6A-A06066FB9E3A}" dt="2022-04-29T17:14:12.109" v="3844" actId="1076"/>
          <ac:picMkLst>
            <pc:docMk/>
            <pc:sldMk cId="2778529041" sldId="2144868142"/>
            <ac:picMk id="5" creationId="{2D25FAA0-00A3-6FEA-7E19-2248A2F5122E}"/>
          </ac:picMkLst>
        </pc:picChg>
        <pc:picChg chg="add del mod">
          <ac:chgData name="Dan Dures" userId="S::dan@transparentchoice.com::a4d20157-df88-481d-80b8-beb62bbedd3b" providerId="AD" clId="Web-{25A7D06D-B961-FF6F-2F6A-A06066FB9E3A}" dt="2022-04-29T11:51:50.820" v="1023"/>
          <ac:picMkLst>
            <pc:docMk/>
            <pc:sldMk cId="2778529041" sldId="2144868142"/>
            <ac:picMk id="5" creationId="{6AAF659B-1A3D-F7AA-8470-7070AF73942C}"/>
          </ac:picMkLst>
        </pc:picChg>
        <pc:picChg chg="add mod">
          <ac:chgData name="Dan Dures" userId="S::dan@transparentchoice.com::a4d20157-df88-481d-80b8-beb62bbedd3b" providerId="AD" clId="Web-{25A7D06D-B961-FF6F-2F6A-A06066FB9E3A}" dt="2022-04-29T13:44:34.103" v="2431" actId="1076"/>
          <ac:picMkLst>
            <pc:docMk/>
            <pc:sldMk cId="2778529041" sldId="2144868142"/>
            <ac:picMk id="6" creationId="{9897BC56-656C-6AF7-06F6-158B4CC1ABE8}"/>
          </ac:picMkLst>
        </pc:picChg>
        <pc:picChg chg="add del mod">
          <ac:chgData name="Dan Dures" userId="S::dan@transparentchoice.com::a4d20157-df88-481d-80b8-beb62bbedd3b" providerId="AD" clId="Web-{25A7D06D-B961-FF6F-2F6A-A06066FB9E3A}" dt="2022-04-29T13:40:13.758" v="2377"/>
          <ac:picMkLst>
            <pc:docMk/>
            <pc:sldMk cId="2778529041" sldId="2144868142"/>
            <ac:picMk id="13" creationId="{299AE211-51B1-45D5-55D4-16BAEE4DA6D6}"/>
          </ac:picMkLst>
        </pc:picChg>
        <pc:cxnChg chg="add del mod">
          <ac:chgData name="Dan Dures" userId="S::dan@transparentchoice.com::a4d20157-df88-481d-80b8-beb62bbedd3b" providerId="AD" clId="Web-{25A7D06D-B961-FF6F-2F6A-A06066FB9E3A}" dt="2022-04-29T13:40:13.758" v="2379"/>
          <ac:cxnSpMkLst>
            <pc:docMk/>
            <pc:sldMk cId="2778529041" sldId="2144868142"/>
            <ac:cxnSpMk id="9" creationId="{2272A478-C05E-CE14-57F1-DCA47B847FD9}"/>
          </ac:cxnSpMkLst>
        </pc:cxnChg>
      </pc:sldChg>
      <pc:sldChg chg="delSp add del mod ord modShow">
        <pc:chgData name="Dan Dures" userId="S::dan@transparentchoice.com::a4d20157-df88-481d-80b8-beb62bbedd3b" providerId="AD" clId="Web-{25A7D06D-B961-FF6F-2F6A-A06066FB9E3A}" dt="2022-04-29T13:47:05.846" v="2466"/>
        <pc:sldMkLst>
          <pc:docMk/>
          <pc:sldMk cId="2813401182" sldId="2144868143"/>
        </pc:sldMkLst>
        <pc:spChg chg="del">
          <ac:chgData name="Dan Dures" userId="S::dan@transparentchoice.com::a4d20157-df88-481d-80b8-beb62bbedd3b" providerId="AD" clId="Web-{25A7D06D-B961-FF6F-2F6A-A06066FB9E3A}" dt="2022-04-29T11:48:27.501" v="935"/>
          <ac:spMkLst>
            <pc:docMk/>
            <pc:sldMk cId="2813401182" sldId="2144868143"/>
            <ac:spMk id="43" creationId="{8621DDB4-6F2E-4091-A8B3-7315EFCCE3E0}"/>
          </ac:spMkLst>
        </pc:spChg>
        <pc:spChg chg="del">
          <ac:chgData name="Dan Dures" userId="S::dan@transparentchoice.com::a4d20157-df88-481d-80b8-beb62bbedd3b" providerId="AD" clId="Web-{25A7D06D-B961-FF6F-2F6A-A06066FB9E3A}" dt="2022-04-29T11:48:31.079" v="936"/>
          <ac:spMkLst>
            <pc:docMk/>
            <pc:sldMk cId="2813401182" sldId="2144868143"/>
            <ac:spMk id="45" creationId="{6006FC0D-3D18-4C25-9909-DFAC5B87DF0B}"/>
          </ac:spMkLst>
        </pc:spChg>
      </pc:sldChg>
      <pc:sldChg chg="delSp modSp add del mod ord replId modShow">
        <pc:chgData name="Dan Dures" userId="S::dan@transparentchoice.com::a4d20157-df88-481d-80b8-beb62bbedd3b" providerId="AD" clId="Web-{25A7D06D-B961-FF6F-2F6A-A06066FB9E3A}" dt="2022-04-29T13:47:05.831" v="2465"/>
        <pc:sldMkLst>
          <pc:docMk/>
          <pc:sldMk cId="3512883350" sldId="2144868144"/>
        </pc:sldMkLst>
        <pc:spChg chg="mod">
          <ac:chgData name="Dan Dures" userId="S::dan@transparentchoice.com::a4d20157-df88-481d-80b8-beb62bbedd3b" providerId="AD" clId="Web-{25A7D06D-B961-FF6F-2F6A-A06066FB9E3A}" dt="2022-04-29T11:52:04.023" v="1028"/>
          <ac:spMkLst>
            <pc:docMk/>
            <pc:sldMk cId="3512883350" sldId="2144868144"/>
            <ac:spMk id="8" creationId="{184D79C7-A2C2-4855-B711-E1D9D54730BE}"/>
          </ac:spMkLst>
        </pc:spChg>
        <pc:spChg chg="mod">
          <ac:chgData name="Dan Dures" userId="S::dan@transparentchoice.com::a4d20157-df88-481d-80b8-beb62bbedd3b" providerId="AD" clId="Web-{25A7D06D-B961-FF6F-2F6A-A06066FB9E3A}" dt="2022-04-29T11:51:17.616" v="1015"/>
          <ac:spMkLst>
            <pc:docMk/>
            <pc:sldMk cId="3512883350" sldId="2144868144"/>
            <ac:spMk id="9" creationId="{7AB3BBC5-E1C8-4B13-BA59-93F6111C8F84}"/>
          </ac:spMkLst>
        </pc:spChg>
        <pc:spChg chg="mod">
          <ac:chgData name="Dan Dures" userId="S::dan@transparentchoice.com::a4d20157-df88-481d-80b8-beb62bbedd3b" providerId="AD" clId="Web-{25A7D06D-B961-FF6F-2F6A-A06066FB9E3A}" dt="2022-04-29T11:51:32.741" v="1020" actId="20577"/>
          <ac:spMkLst>
            <pc:docMk/>
            <pc:sldMk cId="3512883350" sldId="2144868144"/>
            <ac:spMk id="10" creationId="{90D7A822-FAAB-479E-85C6-CE9CBF186FD1}"/>
          </ac:spMkLst>
        </pc:spChg>
        <pc:spChg chg="mod">
          <ac:chgData name="Dan Dures" userId="S::dan@transparentchoice.com::a4d20157-df88-481d-80b8-beb62bbedd3b" providerId="AD" clId="Web-{25A7D06D-B961-FF6F-2F6A-A06066FB9E3A}" dt="2022-04-29T11:50:34.771" v="999" actId="1076"/>
          <ac:spMkLst>
            <pc:docMk/>
            <pc:sldMk cId="3512883350" sldId="2144868144"/>
            <ac:spMk id="27" creationId="{CF35BAB8-A76B-4034-82FF-2CF9562D56A2}"/>
          </ac:spMkLst>
        </pc:spChg>
        <pc:spChg chg="mod">
          <ac:chgData name="Dan Dures" userId="S::dan@transparentchoice.com::a4d20157-df88-481d-80b8-beb62bbedd3b" providerId="AD" clId="Web-{25A7D06D-B961-FF6F-2F6A-A06066FB9E3A}" dt="2022-04-29T11:50:36.958" v="1000" actId="1076"/>
          <ac:spMkLst>
            <pc:docMk/>
            <pc:sldMk cId="3512883350" sldId="2144868144"/>
            <ac:spMk id="28" creationId="{067447DB-17FB-4513-A38F-2B4C406B1E50}"/>
          </ac:spMkLst>
        </pc:spChg>
        <pc:spChg chg="del">
          <ac:chgData name="Dan Dures" userId="S::dan@transparentchoice.com::a4d20157-df88-481d-80b8-beb62bbedd3b" providerId="AD" clId="Web-{25A7D06D-B961-FF6F-2F6A-A06066FB9E3A}" dt="2022-04-29T11:50:26.348" v="996"/>
          <ac:spMkLst>
            <pc:docMk/>
            <pc:sldMk cId="3512883350" sldId="2144868144"/>
            <ac:spMk id="41" creationId="{84AFB87C-17FC-4B8F-96C9-0F5CEB2B0992}"/>
          </ac:spMkLst>
        </pc:spChg>
        <pc:spChg chg="del">
          <ac:chgData name="Dan Dures" userId="S::dan@transparentchoice.com::a4d20157-df88-481d-80b8-beb62bbedd3b" providerId="AD" clId="Web-{25A7D06D-B961-FF6F-2F6A-A06066FB9E3A}" dt="2022-04-29T11:50:28.348" v="997"/>
          <ac:spMkLst>
            <pc:docMk/>
            <pc:sldMk cId="3512883350" sldId="2144868144"/>
            <ac:spMk id="42" creationId="{AB344567-ED06-4D03-A191-A417E5349A2C}"/>
          </ac:spMkLst>
        </pc:spChg>
      </pc:sldChg>
      <pc:sldChg chg="addSp delSp modSp add ord replId">
        <pc:chgData name="Dan Dures" userId="S::dan@transparentchoice.com::a4d20157-df88-481d-80b8-beb62bbedd3b" providerId="AD" clId="Web-{25A7D06D-B961-FF6F-2F6A-A06066FB9E3A}" dt="2022-04-29T13:40:00.539" v="2376" actId="1076"/>
        <pc:sldMkLst>
          <pc:docMk/>
          <pc:sldMk cId="366362602" sldId="2144868145"/>
        </pc:sldMkLst>
        <pc:spChg chg="mod">
          <ac:chgData name="Dan Dures" userId="S::dan@transparentchoice.com::a4d20157-df88-481d-80b8-beb62bbedd3b" providerId="AD" clId="Web-{25A7D06D-B961-FF6F-2F6A-A06066FB9E3A}" dt="2022-04-29T13:31:21.069" v="2219" actId="20577"/>
          <ac:spMkLst>
            <pc:docMk/>
            <pc:sldMk cId="366362602" sldId="2144868145"/>
            <ac:spMk id="2" creationId="{BFEB8378-21E6-233E-972D-748940941473}"/>
          </ac:spMkLst>
        </pc:spChg>
        <pc:spChg chg="del mod">
          <ac:chgData name="Dan Dures" userId="S::dan@transparentchoice.com::a4d20157-df88-481d-80b8-beb62bbedd3b" providerId="AD" clId="Web-{25A7D06D-B961-FF6F-2F6A-A06066FB9E3A}" dt="2022-04-29T13:39:57.132" v="2373"/>
          <ac:spMkLst>
            <pc:docMk/>
            <pc:sldMk cId="366362602" sldId="2144868145"/>
            <ac:spMk id="4" creationId="{FAA28D30-DE28-C8B9-14B1-8A4359AAE29D}"/>
          </ac:spMkLst>
        </pc:spChg>
        <pc:spChg chg="add del mod">
          <ac:chgData name="Dan Dures" userId="S::dan@transparentchoice.com::a4d20157-df88-481d-80b8-beb62bbedd3b" providerId="AD" clId="Web-{25A7D06D-B961-FF6F-2F6A-A06066FB9E3A}" dt="2022-04-29T13:39:53.366" v="2370"/>
          <ac:spMkLst>
            <pc:docMk/>
            <pc:sldMk cId="366362602" sldId="2144868145"/>
            <ac:spMk id="5" creationId="{877214CD-61B7-B248-E020-A2F68F32D15E}"/>
          </ac:spMkLst>
        </pc:spChg>
        <pc:spChg chg="del">
          <ac:chgData name="Dan Dures" userId="S::dan@transparentchoice.com::a4d20157-df88-481d-80b8-beb62bbedd3b" providerId="AD" clId="Web-{25A7D06D-B961-FF6F-2F6A-A06066FB9E3A}" dt="2022-04-29T11:55:39.124" v="1092"/>
          <ac:spMkLst>
            <pc:docMk/>
            <pc:sldMk cId="366362602" sldId="2144868145"/>
            <ac:spMk id="7" creationId="{87FCA7A0-7ADC-2142-DFEE-4C71C1CE018B}"/>
          </ac:spMkLst>
        </pc:spChg>
        <pc:spChg chg="add del mod">
          <ac:chgData name="Dan Dures" userId="S::dan@transparentchoice.com::a4d20157-df88-481d-80b8-beb62bbedd3b" providerId="AD" clId="Web-{25A7D06D-B961-FF6F-2F6A-A06066FB9E3A}" dt="2022-04-29T13:39:53.366" v="2367"/>
          <ac:spMkLst>
            <pc:docMk/>
            <pc:sldMk cId="366362602" sldId="2144868145"/>
            <ac:spMk id="15" creationId="{A9F04820-F40F-C266-147A-4722FAB5B8E1}"/>
          </ac:spMkLst>
        </pc:spChg>
        <pc:spChg chg="add del mod">
          <ac:chgData name="Dan Dures" userId="S::dan@transparentchoice.com::a4d20157-df88-481d-80b8-beb62bbedd3b" providerId="AD" clId="Web-{25A7D06D-B961-FF6F-2F6A-A06066FB9E3A}" dt="2022-04-29T13:39:53.366" v="2366"/>
          <ac:spMkLst>
            <pc:docMk/>
            <pc:sldMk cId="366362602" sldId="2144868145"/>
            <ac:spMk id="17" creationId="{862FE4B2-3D7D-CA36-C167-FAC337A96685}"/>
          </ac:spMkLst>
        </pc:spChg>
        <pc:picChg chg="mod">
          <ac:chgData name="Dan Dures" userId="S::dan@transparentchoice.com::a4d20157-df88-481d-80b8-beb62bbedd3b" providerId="AD" clId="Web-{25A7D06D-B961-FF6F-2F6A-A06066FB9E3A}" dt="2022-04-29T13:40:00.539" v="2376" actId="1076"/>
          <ac:picMkLst>
            <pc:docMk/>
            <pc:sldMk cId="366362602" sldId="2144868145"/>
            <ac:picMk id="3" creationId="{5A7869EF-8498-482E-C6BB-FCCFD113C92B}"/>
          </ac:picMkLst>
        </pc:picChg>
        <pc:picChg chg="del">
          <ac:chgData name="Dan Dures" userId="S::dan@transparentchoice.com::a4d20157-df88-481d-80b8-beb62bbedd3b" providerId="AD" clId="Web-{25A7D06D-B961-FF6F-2F6A-A06066FB9E3A}" dt="2022-04-29T11:55:39.124" v="1093"/>
          <ac:picMkLst>
            <pc:docMk/>
            <pc:sldMk cId="366362602" sldId="2144868145"/>
            <ac:picMk id="6" creationId="{9897BC56-656C-6AF7-06F6-158B4CC1ABE8}"/>
          </ac:picMkLst>
        </pc:picChg>
        <pc:picChg chg="add del mod">
          <ac:chgData name="Dan Dures" userId="S::dan@transparentchoice.com::a4d20157-df88-481d-80b8-beb62bbedd3b" providerId="AD" clId="Web-{25A7D06D-B961-FF6F-2F6A-A06066FB9E3A}" dt="2022-04-29T13:39:53.366" v="2369"/>
          <ac:picMkLst>
            <pc:docMk/>
            <pc:sldMk cId="366362602" sldId="2144868145"/>
            <ac:picMk id="11" creationId="{B3FA6531-5370-8542-5E69-067D1B9DD386}"/>
          </ac:picMkLst>
        </pc:picChg>
        <pc:picChg chg="add del mod">
          <ac:chgData name="Dan Dures" userId="S::dan@transparentchoice.com::a4d20157-df88-481d-80b8-beb62bbedd3b" providerId="AD" clId="Web-{25A7D06D-B961-FF6F-2F6A-A06066FB9E3A}" dt="2022-04-29T13:39:53.366" v="2368"/>
          <ac:picMkLst>
            <pc:docMk/>
            <pc:sldMk cId="366362602" sldId="2144868145"/>
            <ac:picMk id="13" creationId="{60FA932E-9EC9-0C01-501B-F1C62397AA7A}"/>
          </ac:picMkLst>
        </pc:picChg>
        <pc:cxnChg chg="del">
          <ac:chgData name="Dan Dures" userId="S::dan@transparentchoice.com::a4d20157-df88-481d-80b8-beb62bbedd3b" providerId="AD" clId="Web-{25A7D06D-B961-FF6F-2F6A-A06066FB9E3A}" dt="2022-04-29T13:39:53.366" v="2371"/>
          <ac:cxnSpMkLst>
            <pc:docMk/>
            <pc:sldMk cId="366362602" sldId="2144868145"/>
            <ac:cxnSpMk id="9" creationId="{2272A478-C05E-CE14-57F1-DCA47B847FD9}"/>
          </ac:cxnSpMkLst>
        </pc:cxnChg>
        <pc:cxnChg chg="add del mod">
          <ac:chgData name="Dan Dures" userId="S::dan@transparentchoice.com::a4d20157-df88-481d-80b8-beb62bbedd3b" providerId="AD" clId="Web-{25A7D06D-B961-FF6F-2F6A-A06066FB9E3A}" dt="2022-04-29T11:55:59.202" v="1110"/>
          <ac:cxnSpMkLst>
            <pc:docMk/>
            <pc:sldMk cId="366362602" sldId="2144868145"/>
            <ac:cxnSpMk id="19" creationId="{20A8DEF2-2F91-5E28-1F53-DC9E37487CAC}"/>
          </ac:cxnSpMkLst>
        </pc:cxnChg>
      </pc:sldChg>
      <pc:sldChg chg="addSp delSp modSp add ord replId">
        <pc:chgData name="Dan Dures" userId="S::dan@transparentchoice.com::a4d20157-df88-481d-80b8-beb62bbedd3b" providerId="AD" clId="Web-{25A7D06D-B961-FF6F-2F6A-A06066FB9E3A}" dt="2022-04-29T17:12:52.481" v="3827" actId="20577"/>
        <pc:sldMkLst>
          <pc:docMk/>
          <pc:sldMk cId="2413654240" sldId="2144868146"/>
        </pc:sldMkLst>
        <pc:spChg chg="mod">
          <ac:chgData name="Dan Dures" userId="S::dan@transparentchoice.com::a4d20157-df88-481d-80b8-beb62bbedd3b" providerId="AD" clId="Web-{25A7D06D-B961-FF6F-2F6A-A06066FB9E3A}" dt="2022-04-29T13:39:39.803" v="2365" actId="20577"/>
          <ac:spMkLst>
            <pc:docMk/>
            <pc:sldMk cId="2413654240" sldId="2144868146"/>
            <ac:spMk id="2" creationId="{81676490-4F0A-E6E5-2D8A-CFBF03AED965}"/>
          </ac:spMkLst>
        </pc:spChg>
        <pc:spChg chg="add del">
          <ac:chgData name="Dan Dures" userId="S::dan@transparentchoice.com::a4d20157-df88-481d-80b8-beb62bbedd3b" providerId="AD" clId="Web-{25A7D06D-B961-FF6F-2F6A-A06066FB9E3A}" dt="2022-04-29T17:12:20.074" v="3806"/>
          <ac:spMkLst>
            <pc:docMk/>
            <pc:sldMk cId="2413654240" sldId="2144868146"/>
            <ac:spMk id="3" creationId="{AE2C8F91-D164-3DD2-71BF-345ED9031B23}"/>
          </ac:spMkLst>
        </pc:spChg>
        <pc:spChg chg="mod">
          <ac:chgData name="Dan Dures" userId="S::dan@transparentchoice.com::a4d20157-df88-481d-80b8-beb62bbedd3b" providerId="AD" clId="Web-{25A7D06D-B961-FF6F-2F6A-A06066FB9E3A}" dt="2022-04-29T17:11:47.464" v="3798" actId="20577"/>
          <ac:spMkLst>
            <pc:docMk/>
            <pc:sldMk cId="2413654240" sldId="2144868146"/>
            <ac:spMk id="8" creationId="{19D14176-1F99-EB21-4870-D6B0034CC853}"/>
          </ac:spMkLst>
        </pc:spChg>
        <pc:spChg chg="del">
          <ac:chgData name="Dan Dures" userId="S::dan@transparentchoice.com::a4d20157-df88-481d-80b8-beb62bbedd3b" providerId="AD" clId="Web-{25A7D06D-B961-FF6F-2F6A-A06066FB9E3A}" dt="2022-04-29T13:01:41.880" v="1364"/>
          <ac:spMkLst>
            <pc:docMk/>
            <pc:sldMk cId="2413654240" sldId="2144868146"/>
            <ac:spMk id="9" creationId="{67D03EBE-0AEE-4052-8855-0696338AC3D7}"/>
          </ac:spMkLst>
        </pc:spChg>
        <pc:spChg chg="add mod">
          <ac:chgData name="Dan Dures" userId="S::dan@transparentchoice.com::a4d20157-df88-481d-80b8-beb62bbedd3b" providerId="AD" clId="Web-{25A7D06D-B961-FF6F-2F6A-A06066FB9E3A}" dt="2022-04-29T17:12:52.481" v="3827" actId="20577"/>
          <ac:spMkLst>
            <pc:docMk/>
            <pc:sldMk cId="2413654240" sldId="2144868146"/>
            <ac:spMk id="13" creationId="{72D50850-C47E-9D26-94BE-A425BC46A246}"/>
          </ac:spMkLst>
        </pc:spChg>
        <pc:spChg chg="add mod">
          <ac:chgData name="Dan Dures" userId="S::dan@transparentchoice.com::a4d20157-df88-481d-80b8-beb62bbedd3b" providerId="AD" clId="Web-{25A7D06D-B961-FF6F-2F6A-A06066FB9E3A}" dt="2022-04-29T17:12:07.558" v="3804" actId="20577"/>
          <ac:spMkLst>
            <pc:docMk/>
            <pc:sldMk cId="2413654240" sldId="2144868146"/>
            <ac:spMk id="14" creationId="{3A50CBF7-066C-9DDF-9619-01A400B85AF7}"/>
          </ac:spMkLst>
        </pc:spChg>
        <pc:spChg chg="add mod">
          <ac:chgData name="Dan Dures" userId="S::dan@transparentchoice.com::a4d20157-df88-481d-80b8-beb62bbedd3b" providerId="AD" clId="Web-{25A7D06D-B961-FF6F-2F6A-A06066FB9E3A}" dt="2022-04-29T13:13:24.673" v="1527" actId="1076"/>
          <ac:spMkLst>
            <pc:docMk/>
            <pc:sldMk cId="2413654240" sldId="2144868146"/>
            <ac:spMk id="16" creationId="{70413512-A076-7DFB-B590-149AD5BE62C1}"/>
          </ac:spMkLst>
        </pc:spChg>
        <pc:spChg chg="add mod">
          <ac:chgData name="Dan Dures" userId="S::dan@transparentchoice.com::a4d20157-df88-481d-80b8-beb62bbedd3b" providerId="AD" clId="Web-{25A7D06D-B961-FF6F-2F6A-A06066FB9E3A}" dt="2022-04-29T17:12:27.887" v="3808" actId="1076"/>
          <ac:spMkLst>
            <pc:docMk/>
            <pc:sldMk cId="2413654240" sldId="2144868146"/>
            <ac:spMk id="17" creationId="{AC14DABA-44DA-1715-E841-278D7659488B}"/>
          </ac:spMkLst>
        </pc:spChg>
        <pc:spChg chg="add mod">
          <ac:chgData name="Dan Dures" userId="S::dan@transparentchoice.com::a4d20157-df88-481d-80b8-beb62bbedd3b" providerId="AD" clId="Web-{25A7D06D-B961-FF6F-2F6A-A06066FB9E3A}" dt="2022-04-29T13:13:24.689" v="1528" actId="1076"/>
          <ac:spMkLst>
            <pc:docMk/>
            <pc:sldMk cId="2413654240" sldId="2144868146"/>
            <ac:spMk id="18" creationId="{49A3E3F8-888A-AD2C-DADD-FB194DB20BCE}"/>
          </ac:spMkLst>
        </pc:spChg>
        <pc:spChg chg="add mod">
          <ac:chgData name="Dan Dures" userId="S::dan@transparentchoice.com::a4d20157-df88-481d-80b8-beb62bbedd3b" providerId="AD" clId="Web-{25A7D06D-B961-FF6F-2F6A-A06066FB9E3A}" dt="2022-04-29T13:13:24.705" v="1529" actId="1076"/>
          <ac:spMkLst>
            <pc:docMk/>
            <pc:sldMk cId="2413654240" sldId="2144868146"/>
            <ac:spMk id="19" creationId="{2CA9A846-05E3-7B62-398A-078DB321D364}"/>
          </ac:spMkLst>
        </pc:spChg>
        <pc:spChg chg="add mod">
          <ac:chgData name="Dan Dures" userId="S::dan@transparentchoice.com::a4d20157-df88-481d-80b8-beb62bbedd3b" providerId="AD" clId="Web-{25A7D06D-B961-FF6F-2F6A-A06066FB9E3A}" dt="2022-04-29T13:14:38.397" v="1596"/>
          <ac:spMkLst>
            <pc:docMk/>
            <pc:sldMk cId="2413654240" sldId="2144868146"/>
            <ac:spMk id="20" creationId="{4D97DA8B-65F4-F3A8-B48A-2EB34022AFB7}"/>
          </ac:spMkLst>
        </pc:spChg>
        <pc:picChg chg="del">
          <ac:chgData name="Dan Dures" userId="S::dan@transparentchoice.com::a4d20157-df88-481d-80b8-beb62bbedd3b" providerId="AD" clId="Web-{25A7D06D-B961-FF6F-2F6A-A06066FB9E3A}" dt="2022-04-29T13:01:39.926" v="1362"/>
          <ac:picMkLst>
            <pc:docMk/>
            <pc:sldMk cId="2413654240" sldId="2144868146"/>
            <ac:picMk id="3" creationId="{1E2878AD-7A0B-99E9-83F2-8AEBF854C726}"/>
          </ac:picMkLst>
        </pc:picChg>
        <pc:picChg chg="del">
          <ac:chgData name="Dan Dures" userId="S::dan@transparentchoice.com::a4d20157-df88-481d-80b8-beb62bbedd3b" providerId="AD" clId="Web-{25A7D06D-B961-FF6F-2F6A-A06066FB9E3A}" dt="2022-04-29T13:01:42.536" v="1366"/>
          <ac:picMkLst>
            <pc:docMk/>
            <pc:sldMk cId="2413654240" sldId="2144868146"/>
            <ac:picMk id="4" creationId="{23517A5D-06E8-15D7-BE88-DA3DBF5CC91E}"/>
          </ac:picMkLst>
        </pc:picChg>
        <pc:picChg chg="del">
          <ac:chgData name="Dan Dures" userId="S::dan@transparentchoice.com::a4d20157-df88-481d-80b8-beb62bbedd3b" providerId="AD" clId="Web-{25A7D06D-B961-FF6F-2F6A-A06066FB9E3A}" dt="2022-04-29T13:01:40.911" v="1363"/>
          <ac:picMkLst>
            <pc:docMk/>
            <pc:sldMk cId="2413654240" sldId="2144868146"/>
            <ac:picMk id="5" creationId="{5D182E4B-FFD4-742B-DB1A-4E93B7F88C5D}"/>
          </ac:picMkLst>
        </pc:picChg>
        <pc:picChg chg="del">
          <ac:chgData name="Dan Dures" userId="S::dan@transparentchoice.com::a4d20157-df88-481d-80b8-beb62bbedd3b" providerId="AD" clId="Web-{25A7D06D-B961-FF6F-2F6A-A06066FB9E3A}" dt="2022-04-29T13:01:42.177" v="1365"/>
          <ac:picMkLst>
            <pc:docMk/>
            <pc:sldMk cId="2413654240" sldId="2144868146"/>
            <ac:picMk id="6" creationId="{6FE75EAA-E9F8-28EC-242E-ACD79744F489}"/>
          </ac:picMkLst>
        </pc:picChg>
        <pc:picChg chg="add mod modCrop">
          <ac:chgData name="Dan Dures" userId="S::dan@transparentchoice.com::a4d20157-df88-481d-80b8-beb62bbedd3b" providerId="AD" clId="Web-{25A7D06D-B961-FF6F-2F6A-A06066FB9E3A}" dt="2022-04-29T13:13:24.611" v="1521" actId="1076"/>
          <ac:picMkLst>
            <pc:docMk/>
            <pc:sldMk cId="2413654240" sldId="2144868146"/>
            <ac:picMk id="7" creationId="{75C95341-804F-488E-7D82-A166A58F20D5}"/>
          </ac:picMkLst>
        </pc:picChg>
        <pc:picChg chg="add mod">
          <ac:chgData name="Dan Dures" userId="S::dan@transparentchoice.com::a4d20157-df88-481d-80b8-beb62bbedd3b" providerId="AD" clId="Web-{25A7D06D-B961-FF6F-2F6A-A06066FB9E3A}" dt="2022-04-29T13:13:24.627" v="1522" actId="1076"/>
          <ac:picMkLst>
            <pc:docMk/>
            <pc:sldMk cId="2413654240" sldId="2144868146"/>
            <ac:picMk id="10" creationId="{29C64B6C-2EAD-1C9D-098A-BF14062CE961}"/>
          </ac:picMkLst>
        </pc:picChg>
        <pc:picChg chg="add mod">
          <ac:chgData name="Dan Dures" userId="S::dan@transparentchoice.com::a4d20157-df88-481d-80b8-beb62bbedd3b" providerId="AD" clId="Web-{25A7D06D-B961-FF6F-2F6A-A06066FB9E3A}" dt="2022-04-29T13:13:24.642" v="1523" actId="1076"/>
          <ac:picMkLst>
            <pc:docMk/>
            <pc:sldMk cId="2413654240" sldId="2144868146"/>
            <ac:picMk id="11" creationId="{625FE00B-31A3-294E-C9B0-3AA42ECDBA36}"/>
          </ac:picMkLst>
        </pc:picChg>
        <pc:picChg chg="add mod">
          <ac:chgData name="Dan Dures" userId="S::dan@transparentchoice.com::a4d20157-df88-481d-80b8-beb62bbedd3b" providerId="AD" clId="Web-{25A7D06D-B961-FF6F-2F6A-A06066FB9E3A}" dt="2022-04-29T13:13:24.658" v="1524" actId="1076"/>
          <ac:picMkLst>
            <pc:docMk/>
            <pc:sldMk cId="2413654240" sldId="2144868146"/>
            <ac:picMk id="12" creationId="{C895BE1B-F916-5984-3A91-8155BAE8BC2F}"/>
          </ac:picMkLst>
        </pc:picChg>
      </pc:sldChg>
      <pc:sldChg chg="delSp modSp add replId">
        <pc:chgData name="Dan Dures" userId="S::dan@transparentchoice.com::a4d20157-df88-481d-80b8-beb62bbedd3b" providerId="AD" clId="Web-{25A7D06D-B961-FF6F-2F6A-A06066FB9E3A}" dt="2022-04-29T17:17:03.489" v="3916" actId="20577"/>
        <pc:sldMkLst>
          <pc:docMk/>
          <pc:sldMk cId="1823036096" sldId="2144868147"/>
        </pc:sldMkLst>
        <pc:spChg chg="mod">
          <ac:chgData name="Dan Dures" userId="S::dan@transparentchoice.com::a4d20157-df88-481d-80b8-beb62bbedd3b" providerId="AD" clId="Web-{25A7D06D-B961-FF6F-2F6A-A06066FB9E3A}" dt="2022-04-29T13:22:56.756" v="1851"/>
          <ac:spMkLst>
            <pc:docMk/>
            <pc:sldMk cId="1823036096" sldId="2144868147"/>
            <ac:spMk id="2" creationId="{16D58C63-2B98-9F19-9A9C-0C3E0632A642}"/>
          </ac:spMkLst>
        </pc:spChg>
        <pc:spChg chg="del">
          <ac:chgData name="Dan Dures" userId="S::dan@transparentchoice.com::a4d20157-df88-481d-80b8-beb62bbedd3b" providerId="AD" clId="Web-{25A7D06D-B961-FF6F-2F6A-A06066FB9E3A}" dt="2022-04-29T13:22:44.521" v="1846"/>
          <ac:spMkLst>
            <pc:docMk/>
            <pc:sldMk cId="1823036096" sldId="2144868147"/>
            <ac:spMk id="3" creationId="{C7BDC4FD-B5FA-0E90-E05F-7F6588AE866A}"/>
          </ac:spMkLst>
        </pc:spChg>
        <pc:spChg chg="del">
          <ac:chgData name="Dan Dures" userId="S::dan@transparentchoice.com::a4d20157-df88-481d-80b8-beb62bbedd3b" providerId="AD" clId="Web-{25A7D06D-B961-FF6F-2F6A-A06066FB9E3A}" dt="2022-04-29T13:22:42.958" v="1845"/>
          <ac:spMkLst>
            <pc:docMk/>
            <pc:sldMk cId="1823036096" sldId="2144868147"/>
            <ac:spMk id="4" creationId="{26A6D3A4-DB05-76FE-0F4F-485795801CA9}"/>
          </ac:spMkLst>
        </pc:spChg>
        <pc:spChg chg="del">
          <ac:chgData name="Dan Dures" userId="S::dan@transparentchoice.com::a4d20157-df88-481d-80b8-beb62bbedd3b" providerId="AD" clId="Web-{25A7D06D-B961-FF6F-2F6A-A06066FB9E3A}" dt="2022-04-29T13:22:59.725" v="1852"/>
          <ac:spMkLst>
            <pc:docMk/>
            <pc:sldMk cId="1823036096" sldId="2144868147"/>
            <ac:spMk id="5" creationId="{8BF62685-0217-0DA0-1C52-60EAEFF546EB}"/>
          </ac:spMkLst>
        </pc:spChg>
        <pc:spChg chg="mod">
          <ac:chgData name="Dan Dures" userId="S::dan@transparentchoice.com::a4d20157-df88-481d-80b8-beb62bbedd3b" providerId="AD" clId="Web-{25A7D06D-B961-FF6F-2F6A-A06066FB9E3A}" dt="2022-04-29T17:17:03.489" v="3916" actId="20577"/>
          <ac:spMkLst>
            <pc:docMk/>
            <pc:sldMk cId="1823036096" sldId="2144868147"/>
            <ac:spMk id="6" creationId="{77EFF36F-0C56-F16E-5AEA-7E78330F98E7}"/>
          </ac:spMkLst>
        </pc:spChg>
      </pc:sldChg>
      <pc:sldChg chg="addSp delSp modSp new ord">
        <pc:chgData name="Dan Dures" userId="S::dan@transparentchoice.com::a4d20157-df88-481d-80b8-beb62bbedd3b" providerId="AD" clId="Web-{25A7D06D-B961-FF6F-2F6A-A06066FB9E3A}" dt="2022-04-29T13:56:46.148" v="2577" actId="1076"/>
        <pc:sldMkLst>
          <pc:docMk/>
          <pc:sldMk cId="4006033044" sldId="2144868148"/>
        </pc:sldMkLst>
        <pc:spChg chg="mod">
          <ac:chgData name="Dan Dures" userId="S::dan@transparentchoice.com::a4d20157-df88-481d-80b8-beb62bbedd3b" providerId="AD" clId="Web-{25A7D06D-B961-FF6F-2F6A-A06066FB9E3A}" dt="2022-04-29T13:56:30.069" v="2570" actId="1076"/>
          <ac:spMkLst>
            <pc:docMk/>
            <pc:sldMk cId="4006033044" sldId="2144868148"/>
            <ac:spMk id="2" creationId="{B5E67D62-5657-3C5A-AF3E-0A744FE761D7}"/>
          </ac:spMkLst>
        </pc:spChg>
        <pc:spChg chg="add mod">
          <ac:chgData name="Dan Dures" userId="S::dan@transparentchoice.com::a4d20157-df88-481d-80b8-beb62bbedd3b" providerId="AD" clId="Web-{25A7D06D-B961-FF6F-2F6A-A06066FB9E3A}" dt="2022-04-29T13:56:37.210" v="2572" actId="1076"/>
          <ac:spMkLst>
            <pc:docMk/>
            <pc:sldMk cId="4006033044" sldId="2144868148"/>
            <ac:spMk id="4" creationId="{7AB3A71B-074C-1C4D-59AD-F9E7EE687B32}"/>
          </ac:spMkLst>
        </pc:spChg>
        <pc:spChg chg="add mod">
          <ac:chgData name="Dan Dures" userId="S::dan@transparentchoice.com::a4d20157-df88-481d-80b8-beb62bbedd3b" providerId="AD" clId="Web-{25A7D06D-B961-FF6F-2F6A-A06066FB9E3A}" dt="2022-04-29T13:56:46.148" v="2577" actId="1076"/>
          <ac:spMkLst>
            <pc:docMk/>
            <pc:sldMk cId="4006033044" sldId="2144868148"/>
            <ac:spMk id="5" creationId="{46D61F6D-32D4-EA92-82E4-88C77123273B}"/>
          </ac:spMkLst>
        </pc:spChg>
        <pc:spChg chg="add del mod">
          <ac:chgData name="Dan Dures" userId="S::dan@transparentchoice.com::a4d20157-df88-481d-80b8-beb62bbedd3b" providerId="AD" clId="Web-{25A7D06D-B961-FF6F-2F6A-A06066FB9E3A}" dt="2022-04-29T13:56:01.849" v="2552"/>
          <ac:spMkLst>
            <pc:docMk/>
            <pc:sldMk cId="4006033044" sldId="2144868148"/>
            <ac:spMk id="6" creationId="{D9033E4C-30FA-736D-5D41-FBAC25824B8D}"/>
          </ac:spMkLst>
        </pc:spChg>
        <pc:spChg chg="add mod">
          <ac:chgData name="Dan Dures" userId="S::dan@transparentchoice.com::a4d20157-df88-481d-80b8-beb62bbedd3b" providerId="AD" clId="Web-{25A7D06D-B961-FF6F-2F6A-A06066FB9E3A}" dt="2022-04-29T13:56:42.882" v="2576" actId="1076"/>
          <ac:spMkLst>
            <pc:docMk/>
            <pc:sldMk cId="4006033044" sldId="2144868148"/>
            <ac:spMk id="8" creationId="{333CC55A-CECD-2A43-9F1E-9577C34F25E4}"/>
          </ac:spMkLst>
        </pc:spChg>
        <pc:spChg chg="add mod">
          <ac:chgData name="Dan Dures" userId="S::dan@transparentchoice.com::a4d20157-df88-481d-80b8-beb62bbedd3b" providerId="AD" clId="Web-{25A7D06D-B961-FF6F-2F6A-A06066FB9E3A}" dt="2022-04-29T13:56:37.210" v="2575" actId="1076"/>
          <ac:spMkLst>
            <pc:docMk/>
            <pc:sldMk cId="4006033044" sldId="2144868148"/>
            <ac:spMk id="9" creationId="{AF17C534-7B11-6A70-E680-2AC467DC58AC}"/>
          </ac:spMkLst>
        </pc:spChg>
        <pc:picChg chg="add mod">
          <ac:chgData name="Dan Dures" userId="S::dan@transparentchoice.com::a4d20157-df88-481d-80b8-beb62bbedd3b" providerId="AD" clId="Web-{25A7D06D-B961-FF6F-2F6A-A06066FB9E3A}" dt="2022-04-29T13:56:37.195" v="2571" actId="1076"/>
          <ac:picMkLst>
            <pc:docMk/>
            <pc:sldMk cId="4006033044" sldId="2144868148"/>
            <ac:picMk id="3" creationId="{3A89192B-2670-3092-14D7-4A3058EBE343}"/>
          </ac:picMkLst>
        </pc:picChg>
      </pc:sldChg>
      <pc:sldChg chg="addSp modSp new del ord">
        <pc:chgData name="Dan Dures" userId="S::dan@transparentchoice.com::a4d20157-df88-481d-80b8-beb62bbedd3b" providerId="AD" clId="Web-{25A7D06D-B961-FF6F-2F6A-A06066FB9E3A}" dt="2022-04-29T13:33:43.609" v="2302"/>
        <pc:sldMkLst>
          <pc:docMk/>
          <pc:sldMk cId="4128280717" sldId="2144868148"/>
        </pc:sldMkLst>
        <pc:spChg chg="mod">
          <ac:chgData name="Dan Dures" userId="S::dan@transparentchoice.com::a4d20157-df88-481d-80b8-beb62bbedd3b" providerId="AD" clId="Web-{25A7D06D-B961-FF6F-2F6A-A06066FB9E3A}" dt="2022-04-29T13:32:45.824" v="2271" actId="20577"/>
          <ac:spMkLst>
            <pc:docMk/>
            <pc:sldMk cId="4128280717" sldId="2144868148"/>
            <ac:spMk id="2" creationId="{544D1289-E7B3-1A51-2FE1-13FA29001318}"/>
          </ac:spMkLst>
        </pc:spChg>
        <pc:spChg chg="add mod">
          <ac:chgData name="Dan Dures" userId="S::dan@transparentchoice.com::a4d20157-df88-481d-80b8-beb62bbedd3b" providerId="AD" clId="Web-{25A7D06D-B961-FF6F-2F6A-A06066FB9E3A}" dt="2022-04-29T13:33:14.623" v="2286" actId="20577"/>
          <ac:spMkLst>
            <pc:docMk/>
            <pc:sldMk cId="4128280717" sldId="2144868148"/>
            <ac:spMk id="3" creationId="{423D9D05-424C-0A59-05AA-4C87A14D08C3}"/>
          </ac:spMkLst>
        </pc:spChg>
      </pc:sldChg>
      <pc:sldChg chg="addSp modSp new">
        <pc:chgData name="Dan Dures" userId="S::dan@transparentchoice.com::a4d20157-df88-481d-80b8-beb62bbedd3b" providerId="AD" clId="Web-{25A7D06D-B961-FF6F-2F6A-A06066FB9E3A}" dt="2022-04-29T15:47:49.789" v="2893" actId="1076"/>
        <pc:sldMkLst>
          <pc:docMk/>
          <pc:sldMk cId="2203097714" sldId="2144868149"/>
        </pc:sldMkLst>
        <pc:spChg chg="mod">
          <ac:chgData name="Dan Dures" userId="S::dan@transparentchoice.com::a4d20157-df88-481d-80b8-beb62bbedd3b" providerId="AD" clId="Web-{25A7D06D-B961-FF6F-2F6A-A06066FB9E3A}" dt="2022-04-29T13:57:51.934" v="2607" actId="1076"/>
          <ac:spMkLst>
            <pc:docMk/>
            <pc:sldMk cId="2203097714" sldId="2144868149"/>
            <ac:spMk id="2" creationId="{E4AF9389-2AC4-6E4C-95F4-AB0720E5FA15}"/>
          </ac:spMkLst>
        </pc:spChg>
        <pc:picChg chg="add mod">
          <ac:chgData name="Dan Dures" userId="S::dan@transparentchoice.com::a4d20157-df88-481d-80b8-beb62bbedd3b" providerId="AD" clId="Web-{25A7D06D-B961-FF6F-2F6A-A06066FB9E3A}" dt="2022-04-29T15:47:49.789" v="2893" actId="1076"/>
          <ac:picMkLst>
            <pc:docMk/>
            <pc:sldMk cId="2203097714" sldId="2144868149"/>
            <ac:picMk id="3" creationId="{C234FCF9-3964-D62E-65FB-CD1DA1A4F05B}"/>
          </ac:picMkLst>
        </pc:picChg>
      </pc:sldChg>
      <pc:sldChg chg="addSp delSp modSp add replId">
        <pc:chgData name="Dan Dures" userId="S::dan@transparentchoice.com::a4d20157-df88-481d-80b8-beb62bbedd3b" providerId="AD" clId="Web-{25A7D06D-B961-FF6F-2F6A-A06066FB9E3A}" dt="2022-04-29T14:00:06.801" v="2639" actId="1076"/>
        <pc:sldMkLst>
          <pc:docMk/>
          <pc:sldMk cId="3117656750" sldId="2144868150"/>
        </pc:sldMkLst>
        <pc:spChg chg="mod">
          <ac:chgData name="Dan Dures" userId="S::dan@transparentchoice.com::a4d20157-df88-481d-80b8-beb62bbedd3b" providerId="AD" clId="Web-{25A7D06D-B961-FF6F-2F6A-A06066FB9E3A}" dt="2022-04-29T13:59:48.222" v="2635" actId="20577"/>
          <ac:spMkLst>
            <pc:docMk/>
            <pc:sldMk cId="3117656750" sldId="2144868150"/>
            <ac:spMk id="2" creationId="{E4AF9389-2AC4-6E4C-95F4-AB0720E5FA15}"/>
          </ac:spMkLst>
        </pc:spChg>
        <pc:picChg chg="del">
          <ac:chgData name="Dan Dures" userId="S::dan@transparentchoice.com::a4d20157-df88-481d-80b8-beb62bbedd3b" providerId="AD" clId="Web-{25A7D06D-B961-FF6F-2F6A-A06066FB9E3A}" dt="2022-04-29T13:59:52.004" v="2636"/>
          <ac:picMkLst>
            <pc:docMk/>
            <pc:sldMk cId="3117656750" sldId="2144868150"/>
            <ac:picMk id="3" creationId="{C234FCF9-3964-D62E-65FB-CD1DA1A4F05B}"/>
          </ac:picMkLst>
        </pc:picChg>
        <pc:picChg chg="add mod">
          <ac:chgData name="Dan Dures" userId="S::dan@transparentchoice.com::a4d20157-df88-481d-80b8-beb62bbedd3b" providerId="AD" clId="Web-{25A7D06D-B961-FF6F-2F6A-A06066FB9E3A}" dt="2022-04-29T14:00:06.801" v="2639" actId="1076"/>
          <ac:picMkLst>
            <pc:docMk/>
            <pc:sldMk cId="3117656750" sldId="2144868150"/>
            <ac:picMk id="4" creationId="{6841AA50-42ED-B7CD-908D-B8C69BD12585}"/>
          </ac:picMkLst>
        </pc:picChg>
      </pc:sldChg>
      <pc:sldChg chg="new del">
        <pc:chgData name="Dan Dures" userId="S::dan@transparentchoice.com::a4d20157-df88-481d-80b8-beb62bbedd3b" providerId="AD" clId="Web-{25A7D06D-B961-FF6F-2F6A-A06066FB9E3A}" dt="2022-04-29T15:56:34.774" v="3001"/>
        <pc:sldMkLst>
          <pc:docMk/>
          <pc:sldMk cId="2585790774" sldId="2144868151"/>
        </pc:sldMkLst>
      </pc:sldChg>
      <pc:sldChg chg="addSp delSp modSp add replId">
        <pc:chgData name="Dan Dures" userId="S::dan@transparentchoice.com::a4d20157-df88-481d-80b8-beb62bbedd3b" providerId="AD" clId="Web-{25A7D06D-B961-FF6F-2F6A-A06066FB9E3A}" dt="2022-04-29T15:57:41.948" v="3024" actId="1076"/>
        <pc:sldMkLst>
          <pc:docMk/>
          <pc:sldMk cId="168464799" sldId="2144868152"/>
        </pc:sldMkLst>
        <pc:spChg chg="mod">
          <ac:chgData name="Dan Dures" userId="S::dan@transparentchoice.com::a4d20157-df88-481d-80b8-beb62bbedd3b" providerId="AD" clId="Web-{25A7D06D-B961-FF6F-2F6A-A06066FB9E3A}" dt="2022-04-29T15:57:40.713" v="3023" actId="1076"/>
          <ac:spMkLst>
            <pc:docMk/>
            <pc:sldMk cId="168464799" sldId="2144868152"/>
            <ac:spMk id="2" creationId="{E4AF9389-2AC4-6E4C-95F4-AB0720E5FA15}"/>
          </ac:spMkLst>
        </pc:spChg>
        <pc:picChg chg="add mod">
          <ac:chgData name="Dan Dures" userId="S::dan@transparentchoice.com::a4d20157-df88-481d-80b8-beb62bbedd3b" providerId="AD" clId="Web-{25A7D06D-B961-FF6F-2F6A-A06066FB9E3A}" dt="2022-04-29T15:57:41.948" v="3024" actId="1076"/>
          <ac:picMkLst>
            <pc:docMk/>
            <pc:sldMk cId="168464799" sldId="2144868152"/>
            <ac:picMk id="3" creationId="{41DFF780-9F36-F31B-811E-F27421489F52}"/>
          </ac:picMkLst>
        </pc:picChg>
        <pc:picChg chg="del">
          <ac:chgData name="Dan Dures" userId="S::dan@transparentchoice.com::a4d20157-df88-481d-80b8-beb62bbedd3b" providerId="AD" clId="Web-{25A7D06D-B961-FF6F-2F6A-A06066FB9E3A}" dt="2022-04-29T15:57:00.072" v="3016"/>
          <ac:picMkLst>
            <pc:docMk/>
            <pc:sldMk cId="168464799" sldId="2144868152"/>
            <ac:picMk id="4" creationId="{6841AA50-42ED-B7CD-908D-B8C69BD12585}"/>
          </ac:picMkLst>
        </pc:picChg>
      </pc:sldChg>
      <pc:sldChg chg="addSp delSp modSp add ord">
        <pc:chgData name="Dan Dures" userId="S::dan@transparentchoice.com::a4d20157-df88-481d-80b8-beb62bbedd3b" providerId="AD" clId="Web-{25A7D06D-B961-FF6F-2F6A-A06066FB9E3A}" dt="2022-04-29T16:59:29.889" v="3586" actId="20577"/>
        <pc:sldMkLst>
          <pc:docMk/>
          <pc:sldMk cId="3469676454" sldId="2144868153"/>
        </pc:sldMkLst>
        <pc:spChg chg="mod">
          <ac:chgData name="Dan Dures" userId="S::dan@transparentchoice.com::a4d20157-df88-481d-80b8-beb62bbedd3b" providerId="AD" clId="Web-{25A7D06D-B961-FF6F-2F6A-A06066FB9E3A}" dt="2022-04-29T16:59:29.889" v="3586" actId="20577"/>
          <ac:spMkLst>
            <pc:docMk/>
            <pc:sldMk cId="3469676454" sldId="2144868153"/>
            <ac:spMk id="2" creationId="{F8B4938E-DC1B-47D6-9BF4-FF89F22D5018}"/>
          </ac:spMkLst>
        </pc:spChg>
        <pc:spChg chg="mod">
          <ac:chgData name="Dan Dures" userId="S::dan@transparentchoice.com::a4d20157-df88-481d-80b8-beb62bbedd3b" providerId="AD" clId="Web-{25A7D06D-B961-FF6F-2F6A-A06066FB9E3A}" dt="2022-04-29T16:04:06.849" v="3133"/>
          <ac:spMkLst>
            <pc:docMk/>
            <pc:sldMk cId="3469676454" sldId="2144868153"/>
            <ac:spMk id="3" creationId="{0B72A508-878F-4891-8AF8-A7908E5558C0}"/>
          </ac:spMkLst>
        </pc:spChg>
        <pc:spChg chg="add del">
          <ac:chgData name="Dan Dures" userId="S::dan@transparentchoice.com::a4d20157-df88-481d-80b8-beb62bbedd3b" providerId="AD" clId="Web-{25A7D06D-B961-FF6F-2F6A-A06066FB9E3A}" dt="2022-04-29T16:03:15.160" v="3119"/>
          <ac:spMkLst>
            <pc:docMk/>
            <pc:sldMk cId="3469676454" sldId="2144868153"/>
            <ac:spMk id="4" creationId="{FF1FE898-DC8C-A48B-9E67-B8643C724310}"/>
          </ac:spMkLst>
        </pc:spChg>
        <pc:spChg chg="add del">
          <ac:chgData name="Dan Dures" userId="S::dan@transparentchoice.com::a4d20157-df88-481d-80b8-beb62bbedd3b" providerId="AD" clId="Web-{25A7D06D-B961-FF6F-2F6A-A06066FB9E3A}" dt="2022-04-29T16:03:14.300" v="3118"/>
          <ac:spMkLst>
            <pc:docMk/>
            <pc:sldMk cId="3469676454" sldId="2144868153"/>
            <ac:spMk id="5" creationId="{09D91C94-7956-365E-C53D-61988BB98058}"/>
          </ac:spMkLst>
        </pc:spChg>
        <pc:spChg chg="mod">
          <ac:chgData name="Dan Dures" userId="S::dan@transparentchoice.com::a4d20157-df88-481d-80b8-beb62bbedd3b" providerId="AD" clId="Web-{25A7D06D-B961-FF6F-2F6A-A06066FB9E3A}" dt="2022-04-29T16:00:50.812" v="3073" actId="1076"/>
          <ac:spMkLst>
            <pc:docMk/>
            <pc:sldMk cId="3469676454" sldId="2144868153"/>
            <ac:spMk id="6" creationId="{124F5D5B-233C-4BD4-A8DC-91FC513FC133}"/>
          </ac:spMkLst>
        </pc:spChg>
        <pc:spChg chg="add del mod">
          <ac:chgData name="Dan Dures" userId="S::dan@transparentchoice.com::a4d20157-df88-481d-80b8-beb62bbedd3b" providerId="AD" clId="Web-{25A7D06D-B961-FF6F-2F6A-A06066FB9E3A}" dt="2022-04-29T16:03:11.285" v="3117"/>
          <ac:spMkLst>
            <pc:docMk/>
            <pc:sldMk cId="3469676454" sldId="2144868153"/>
            <ac:spMk id="7" creationId="{7B2B242E-5865-990E-0CF6-1DEC2D8B7590}"/>
          </ac:spMkLst>
        </pc:spChg>
        <pc:spChg chg="add del">
          <ac:chgData name="Dan Dures" userId="S::dan@transparentchoice.com::a4d20157-df88-481d-80b8-beb62bbedd3b" providerId="AD" clId="Web-{25A7D06D-B961-FF6F-2F6A-A06066FB9E3A}" dt="2022-04-29T16:03:22.769" v="3123"/>
          <ac:spMkLst>
            <pc:docMk/>
            <pc:sldMk cId="3469676454" sldId="2144868153"/>
            <ac:spMk id="8" creationId="{2A39AAB1-18A1-AE4C-E4F1-C7DE9268F2D5}"/>
          </ac:spMkLst>
        </pc:spChg>
        <pc:spChg chg="add del">
          <ac:chgData name="Dan Dures" userId="S::dan@transparentchoice.com::a4d20157-df88-481d-80b8-beb62bbedd3b" providerId="AD" clId="Web-{25A7D06D-B961-FF6F-2F6A-A06066FB9E3A}" dt="2022-04-29T16:03:21.785" v="3122"/>
          <ac:spMkLst>
            <pc:docMk/>
            <pc:sldMk cId="3469676454" sldId="2144868153"/>
            <ac:spMk id="9" creationId="{90688E95-1FCF-12E4-FCD3-3FD03C4F338C}"/>
          </ac:spMkLst>
        </pc:spChg>
        <pc:spChg chg="add mod">
          <ac:chgData name="Dan Dures" userId="S::dan@transparentchoice.com::a4d20157-df88-481d-80b8-beb62bbedd3b" providerId="AD" clId="Web-{25A7D06D-B961-FF6F-2F6A-A06066FB9E3A}" dt="2022-04-29T16:09:25.654" v="3136" actId="1076"/>
          <ac:spMkLst>
            <pc:docMk/>
            <pc:sldMk cId="3469676454" sldId="2144868153"/>
            <ac:spMk id="10" creationId="{4AA3E2CD-64BD-1278-3326-233FD3B39BEF}"/>
          </ac:spMkLst>
        </pc:spChg>
        <pc:spChg chg="add del">
          <ac:chgData name="Dan Dures" userId="S::dan@transparentchoice.com::a4d20157-df88-481d-80b8-beb62bbedd3b" providerId="AD" clId="Web-{25A7D06D-B961-FF6F-2F6A-A06066FB9E3A}" dt="2022-04-29T16:03:16.691" v="3120"/>
          <ac:spMkLst>
            <pc:docMk/>
            <pc:sldMk cId="3469676454" sldId="2144868153"/>
            <ac:spMk id="11" creationId="{EB8216DA-D191-F394-8DC4-004E3F2E3C0A}"/>
          </ac:spMkLst>
        </pc:spChg>
        <pc:spChg chg="add mod">
          <ac:chgData name="Dan Dures" userId="S::dan@transparentchoice.com::a4d20157-df88-481d-80b8-beb62bbedd3b" providerId="AD" clId="Web-{25A7D06D-B961-FF6F-2F6A-A06066FB9E3A}" dt="2022-04-29T16:03:54.645" v="3131" actId="1076"/>
          <ac:spMkLst>
            <pc:docMk/>
            <pc:sldMk cId="3469676454" sldId="2144868153"/>
            <ac:spMk id="12" creationId="{F5010412-0FE8-8CF1-5587-BCCC95337136}"/>
          </ac:spMkLst>
        </pc:spChg>
        <pc:spChg chg="mod">
          <ac:chgData name="Dan Dures" userId="S::dan@transparentchoice.com::a4d20157-df88-481d-80b8-beb62bbedd3b" providerId="AD" clId="Web-{25A7D06D-B961-FF6F-2F6A-A06066FB9E3A}" dt="2022-04-29T16:00:50.906" v="3080" actId="1076"/>
          <ac:spMkLst>
            <pc:docMk/>
            <pc:sldMk cId="3469676454" sldId="2144868153"/>
            <ac:spMk id="13" creationId="{67305E74-1415-49E6-8DA8-1DBDB1FA2300}"/>
          </ac:spMkLst>
        </pc:spChg>
        <pc:spChg chg="mod">
          <ac:chgData name="Dan Dures" userId="S::dan@transparentchoice.com::a4d20157-df88-481d-80b8-beb62bbedd3b" providerId="AD" clId="Web-{25A7D06D-B961-FF6F-2F6A-A06066FB9E3A}" dt="2022-04-29T16:00:50.828" v="3074" actId="1076"/>
          <ac:spMkLst>
            <pc:docMk/>
            <pc:sldMk cId="3469676454" sldId="2144868153"/>
            <ac:spMk id="14" creationId="{1BA572B4-2D7A-444A-B9EE-6BF4A8850CA5}"/>
          </ac:spMkLst>
        </pc:spChg>
        <pc:spChg chg="mod">
          <ac:chgData name="Dan Dures" userId="S::dan@transparentchoice.com::a4d20157-df88-481d-80b8-beb62bbedd3b" providerId="AD" clId="Web-{25A7D06D-B961-FF6F-2F6A-A06066FB9E3A}" dt="2022-04-29T16:00:50.843" v="3075" actId="1076"/>
          <ac:spMkLst>
            <pc:docMk/>
            <pc:sldMk cId="3469676454" sldId="2144868153"/>
            <ac:spMk id="15" creationId="{464899DF-5F5D-446C-A8FC-B0BA14E13560}"/>
          </ac:spMkLst>
        </pc:spChg>
        <pc:spChg chg="mod">
          <ac:chgData name="Dan Dures" userId="S::dan@transparentchoice.com::a4d20157-df88-481d-80b8-beb62bbedd3b" providerId="AD" clId="Web-{25A7D06D-B961-FF6F-2F6A-A06066FB9E3A}" dt="2022-04-29T16:00:50.859" v="3076" actId="1076"/>
          <ac:spMkLst>
            <pc:docMk/>
            <pc:sldMk cId="3469676454" sldId="2144868153"/>
            <ac:spMk id="16" creationId="{0E723ED8-2A74-4376-8AE4-DADCB993201C}"/>
          </ac:spMkLst>
        </pc:spChg>
        <pc:spChg chg="mod">
          <ac:chgData name="Dan Dures" userId="S::dan@transparentchoice.com::a4d20157-df88-481d-80b8-beb62bbedd3b" providerId="AD" clId="Web-{25A7D06D-B961-FF6F-2F6A-A06066FB9E3A}" dt="2022-04-29T16:00:50.859" v="3077" actId="1076"/>
          <ac:spMkLst>
            <pc:docMk/>
            <pc:sldMk cId="3469676454" sldId="2144868153"/>
            <ac:spMk id="17" creationId="{BE18C7B4-1BAB-4716-A814-E16A1FCD362C}"/>
          </ac:spMkLst>
        </pc:spChg>
        <pc:spChg chg="mod">
          <ac:chgData name="Dan Dures" userId="S::dan@transparentchoice.com::a4d20157-df88-481d-80b8-beb62bbedd3b" providerId="AD" clId="Web-{25A7D06D-B961-FF6F-2F6A-A06066FB9E3A}" dt="2022-04-29T16:00:50.875" v="3078" actId="1076"/>
          <ac:spMkLst>
            <pc:docMk/>
            <pc:sldMk cId="3469676454" sldId="2144868153"/>
            <ac:spMk id="18" creationId="{30865DDF-70FB-4FB6-895C-786FF981CB39}"/>
          </ac:spMkLst>
        </pc:spChg>
        <pc:spChg chg="mod">
          <ac:chgData name="Dan Dures" userId="S::dan@transparentchoice.com::a4d20157-df88-481d-80b8-beb62bbedd3b" providerId="AD" clId="Web-{25A7D06D-B961-FF6F-2F6A-A06066FB9E3A}" dt="2022-04-29T16:00:50.890" v="3079" actId="1076"/>
          <ac:spMkLst>
            <pc:docMk/>
            <pc:sldMk cId="3469676454" sldId="2144868153"/>
            <ac:spMk id="19" creationId="{0538B8C3-6104-43E1-A9BD-25D0D0B6C87A}"/>
          </ac:spMkLst>
        </pc:spChg>
        <pc:spChg chg="add mod">
          <ac:chgData name="Dan Dures" userId="S::dan@transparentchoice.com::a4d20157-df88-481d-80b8-beb62bbedd3b" providerId="AD" clId="Web-{25A7D06D-B961-FF6F-2F6A-A06066FB9E3A}" dt="2022-04-29T16:03:27.035" v="3124" actId="14100"/>
          <ac:spMkLst>
            <pc:docMk/>
            <pc:sldMk cId="3469676454" sldId="2144868153"/>
            <ac:spMk id="20" creationId="{4EC3914F-02CB-3A0E-6A6B-2C7B9ADCB6EC}"/>
          </ac:spMkLst>
        </pc:spChg>
        <pc:spChg chg="add del mod">
          <ac:chgData name="Dan Dures" userId="S::dan@transparentchoice.com::a4d20157-df88-481d-80b8-beb62bbedd3b" providerId="AD" clId="Web-{25A7D06D-B961-FF6F-2F6A-A06066FB9E3A}" dt="2022-04-29T16:01:39.454" v="3096"/>
          <ac:spMkLst>
            <pc:docMk/>
            <pc:sldMk cId="3469676454" sldId="2144868153"/>
            <ac:spMk id="21" creationId="{B6A37E2E-9470-AA24-6369-9368AB0642CF}"/>
          </ac:spMkLst>
        </pc:spChg>
        <pc:spChg chg="mod">
          <ac:chgData name="Dan Dures" userId="S::dan@transparentchoice.com::a4d20157-df88-481d-80b8-beb62bbedd3b" providerId="AD" clId="Web-{25A7D06D-B961-FF6F-2F6A-A06066FB9E3A}" dt="2022-04-29T16:04:06.864" v="3134"/>
          <ac:spMkLst>
            <pc:docMk/>
            <pc:sldMk cId="3469676454" sldId="2144868153"/>
            <ac:spMk id="22" creationId="{DE7CE731-9A36-4E3C-9AC3-D33AD97E8791}"/>
          </ac:spMkLst>
        </pc:spChg>
        <pc:spChg chg="mod">
          <ac:chgData name="Dan Dures" userId="S::dan@transparentchoice.com::a4d20157-df88-481d-80b8-beb62bbedd3b" providerId="AD" clId="Web-{25A7D06D-B961-FF6F-2F6A-A06066FB9E3A}" dt="2022-04-29T16:04:06.895" v="3135"/>
          <ac:spMkLst>
            <pc:docMk/>
            <pc:sldMk cId="3469676454" sldId="2144868153"/>
            <ac:spMk id="23" creationId="{EE2A069B-B656-4BA9-9EAF-0B3AEADC5874}"/>
          </ac:spMkLst>
        </pc:spChg>
        <pc:spChg chg="mod">
          <ac:chgData name="Dan Dures" userId="S::dan@transparentchoice.com::a4d20157-df88-481d-80b8-beb62bbedd3b" providerId="AD" clId="Web-{25A7D06D-B961-FF6F-2F6A-A06066FB9E3A}" dt="2022-04-29T16:01:14.657" v="3090"/>
          <ac:spMkLst>
            <pc:docMk/>
            <pc:sldMk cId="3469676454" sldId="2144868153"/>
            <ac:spMk id="24" creationId="{8AB9B774-0B0D-43B5-BC4E-84BDAC555476}"/>
          </ac:spMkLst>
        </pc:spChg>
        <pc:spChg chg="add del mod">
          <ac:chgData name="Dan Dures" userId="S::dan@transparentchoice.com::a4d20157-df88-481d-80b8-beb62bbedd3b" providerId="AD" clId="Web-{25A7D06D-B961-FF6F-2F6A-A06066FB9E3A}" dt="2022-04-29T16:02:00.595" v="3102"/>
          <ac:spMkLst>
            <pc:docMk/>
            <pc:sldMk cId="3469676454" sldId="2144868153"/>
            <ac:spMk id="25" creationId="{2436CC07-8E56-0C2A-1338-F5B8561DAC85}"/>
          </ac:spMkLst>
        </pc:spChg>
      </pc:sldChg>
      <pc:sldChg chg="addSp delSp modSp new">
        <pc:chgData name="Dan Dures" userId="S::dan@transparentchoice.com::a4d20157-df88-481d-80b8-beb62bbedd3b" providerId="AD" clId="Web-{25A7D06D-B961-FF6F-2F6A-A06066FB9E3A}" dt="2022-04-29T17:22:05.800" v="4038" actId="1076"/>
        <pc:sldMkLst>
          <pc:docMk/>
          <pc:sldMk cId="3266333162" sldId="2144868154"/>
        </pc:sldMkLst>
        <pc:spChg chg="mod">
          <ac:chgData name="Dan Dures" userId="S::dan@transparentchoice.com::a4d20157-df88-481d-80b8-beb62bbedd3b" providerId="AD" clId="Web-{25A7D06D-B961-FF6F-2F6A-A06066FB9E3A}" dt="2022-04-29T17:21:48.612" v="4036" actId="20577"/>
          <ac:spMkLst>
            <pc:docMk/>
            <pc:sldMk cId="3266333162" sldId="2144868154"/>
            <ac:spMk id="2" creationId="{A7C6D962-2873-BCC5-4480-BC0C07FE9BD9}"/>
          </ac:spMkLst>
        </pc:spChg>
        <pc:spChg chg="add mod">
          <ac:chgData name="Dan Dures" userId="S::dan@transparentchoice.com::a4d20157-df88-481d-80b8-beb62bbedd3b" providerId="AD" clId="Web-{25A7D06D-B961-FF6F-2F6A-A06066FB9E3A}" dt="2022-04-29T17:22:05.800" v="4038" actId="1076"/>
          <ac:spMkLst>
            <pc:docMk/>
            <pc:sldMk cId="3266333162" sldId="2144868154"/>
            <ac:spMk id="6" creationId="{1D730892-1A27-C041-DCF4-46FEEB9542D4}"/>
          </ac:spMkLst>
        </pc:spChg>
        <pc:spChg chg="add mod">
          <ac:chgData name="Dan Dures" userId="S::dan@transparentchoice.com::a4d20157-df88-481d-80b8-beb62bbedd3b" providerId="AD" clId="Web-{25A7D06D-B961-FF6F-2F6A-A06066FB9E3A}" dt="2022-04-29T16:20:12.515" v="3285" actId="1076"/>
          <ac:spMkLst>
            <pc:docMk/>
            <pc:sldMk cId="3266333162" sldId="2144868154"/>
            <ac:spMk id="8" creationId="{79469F04-A3A2-4A18-1AC8-63993391C94F}"/>
          </ac:spMkLst>
        </pc:spChg>
        <pc:picChg chg="add mod">
          <ac:chgData name="Dan Dures" userId="S::dan@transparentchoice.com::a4d20157-df88-481d-80b8-beb62bbedd3b" providerId="AD" clId="Web-{25A7D06D-B961-FF6F-2F6A-A06066FB9E3A}" dt="2022-04-29T17:22:05.800" v="4037" actId="1076"/>
          <ac:picMkLst>
            <pc:docMk/>
            <pc:sldMk cId="3266333162" sldId="2144868154"/>
            <ac:picMk id="3" creationId="{DC9E0F84-6983-EB65-FEF4-7EE3D1D995F1}"/>
          </ac:picMkLst>
        </pc:picChg>
        <pc:picChg chg="add del mod">
          <ac:chgData name="Dan Dures" userId="S::dan@transparentchoice.com::a4d20157-df88-481d-80b8-beb62bbedd3b" providerId="AD" clId="Web-{25A7D06D-B961-FF6F-2F6A-A06066FB9E3A}" dt="2022-04-29T16:15:42.336" v="3234"/>
          <ac:picMkLst>
            <pc:docMk/>
            <pc:sldMk cId="3266333162" sldId="2144868154"/>
            <ac:picMk id="4" creationId="{94403C9B-F73D-F75D-D33A-32DEE5E71678}"/>
          </ac:picMkLst>
        </pc:picChg>
        <pc:picChg chg="add mod">
          <ac:chgData name="Dan Dures" userId="S::dan@transparentchoice.com::a4d20157-df88-481d-80b8-beb62bbedd3b" providerId="AD" clId="Web-{25A7D06D-B961-FF6F-2F6A-A06066FB9E3A}" dt="2022-04-29T16:17:09.479" v="3253" actId="1076"/>
          <ac:picMkLst>
            <pc:docMk/>
            <pc:sldMk cId="3266333162" sldId="2144868154"/>
            <ac:picMk id="9" creationId="{22B2F66E-63E4-91E6-9BBC-D3E812610006}"/>
          </ac:picMkLst>
        </pc:picChg>
        <pc:picChg chg="add mod">
          <ac:chgData name="Dan Dures" userId="S::dan@transparentchoice.com::a4d20157-df88-481d-80b8-beb62bbedd3b" providerId="AD" clId="Web-{25A7D06D-B961-FF6F-2F6A-A06066FB9E3A}" dt="2022-04-29T16:17:05.228" v="3251" actId="1076"/>
          <ac:picMkLst>
            <pc:docMk/>
            <pc:sldMk cId="3266333162" sldId="2144868154"/>
            <ac:picMk id="10" creationId="{5AABF676-9B7C-C95C-BC05-02784CB4D71F}"/>
          </ac:picMkLst>
        </pc:picChg>
      </pc:sldChg>
      <pc:sldChg chg="addSp delSp modSp new mod modClrScheme chgLayout">
        <pc:chgData name="Dan Dures" userId="S::dan@transparentchoice.com::a4d20157-df88-481d-80b8-beb62bbedd3b" providerId="AD" clId="Web-{25A7D06D-B961-FF6F-2F6A-A06066FB9E3A}" dt="2022-04-29T16:53:13.811" v="3414" actId="14100"/>
        <pc:sldMkLst>
          <pc:docMk/>
          <pc:sldMk cId="3025574111" sldId="2144868155"/>
        </pc:sldMkLst>
        <pc:spChg chg="mod ord">
          <ac:chgData name="Dan Dures" userId="S::dan@transparentchoice.com::a4d20157-df88-481d-80b8-beb62bbedd3b" providerId="AD" clId="Web-{25A7D06D-B961-FF6F-2F6A-A06066FB9E3A}" dt="2022-04-29T16:53:13.811" v="3414" actId="14100"/>
          <ac:spMkLst>
            <pc:docMk/>
            <pc:sldMk cId="3025574111" sldId="2144868155"/>
            <ac:spMk id="2" creationId="{D9C1C81A-F030-6614-F678-C6F5EF70AA8E}"/>
          </ac:spMkLst>
        </pc:spChg>
        <pc:spChg chg="del">
          <ac:chgData name="Dan Dures" userId="S::dan@transparentchoice.com::a4d20157-df88-481d-80b8-beb62bbedd3b" providerId="AD" clId="Web-{25A7D06D-B961-FF6F-2F6A-A06066FB9E3A}" dt="2022-04-29T16:20:42.797" v="3288"/>
          <ac:spMkLst>
            <pc:docMk/>
            <pc:sldMk cId="3025574111" sldId="2144868155"/>
            <ac:spMk id="3" creationId="{7DAD8DAD-E49F-BA36-C1F4-42C902F1349E}"/>
          </ac:spMkLst>
        </pc:spChg>
        <pc:spChg chg="add mod">
          <ac:chgData name="Dan Dures" userId="S::dan@transparentchoice.com::a4d20157-df88-481d-80b8-beb62bbedd3b" providerId="AD" clId="Web-{25A7D06D-B961-FF6F-2F6A-A06066FB9E3A}" dt="2022-04-29T16:51:55.340" v="3356" actId="1076"/>
          <ac:spMkLst>
            <pc:docMk/>
            <pc:sldMk cId="3025574111" sldId="2144868155"/>
            <ac:spMk id="6" creationId="{4886D8A8-646D-7728-3C87-C9261D599DF0}"/>
          </ac:spMkLst>
        </pc:spChg>
        <pc:spChg chg="add del mod">
          <ac:chgData name="Dan Dures" userId="S::dan@transparentchoice.com::a4d20157-df88-481d-80b8-beb62bbedd3b" providerId="AD" clId="Web-{25A7D06D-B961-FF6F-2F6A-A06066FB9E3A}" dt="2022-04-29T16:52:09.731" v="3361"/>
          <ac:spMkLst>
            <pc:docMk/>
            <pc:sldMk cId="3025574111" sldId="2144868155"/>
            <ac:spMk id="7" creationId="{2184BAB3-E424-A58F-B70C-F5833C7FFAC4}"/>
          </ac:spMkLst>
        </pc:spChg>
        <pc:spChg chg="add del mod">
          <ac:chgData name="Dan Dures" userId="S::dan@transparentchoice.com::a4d20157-df88-481d-80b8-beb62bbedd3b" providerId="AD" clId="Web-{25A7D06D-B961-FF6F-2F6A-A06066FB9E3A}" dt="2022-04-29T16:52:08.512" v="3360"/>
          <ac:spMkLst>
            <pc:docMk/>
            <pc:sldMk cId="3025574111" sldId="2144868155"/>
            <ac:spMk id="8" creationId="{33570E49-4842-AFA4-7484-21B23003FE0F}"/>
          </ac:spMkLst>
        </pc:spChg>
        <pc:spChg chg="add del mod">
          <ac:chgData name="Dan Dures" userId="S::dan@transparentchoice.com::a4d20157-df88-481d-80b8-beb62bbedd3b" providerId="AD" clId="Web-{25A7D06D-B961-FF6F-2F6A-A06066FB9E3A}" dt="2022-04-29T16:52:06.528" v="3359"/>
          <ac:spMkLst>
            <pc:docMk/>
            <pc:sldMk cId="3025574111" sldId="2144868155"/>
            <ac:spMk id="9" creationId="{84503511-0782-3111-DA38-94107E79550C}"/>
          </ac:spMkLst>
        </pc:spChg>
        <pc:spChg chg="add mod">
          <ac:chgData name="Dan Dures" userId="S::dan@transparentchoice.com::a4d20157-df88-481d-80b8-beb62bbedd3b" providerId="AD" clId="Web-{25A7D06D-B961-FF6F-2F6A-A06066FB9E3A}" dt="2022-04-29T16:52:04.747" v="3358" actId="1076"/>
          <ac:spMkLst>
            <pc:docMk/>
            <pc:sldMk cId="3025574111" sldId="2144868155"/>
            <ac:spMk id="10" creationId="{D859AF80-7407-15EC-0D47-AE186D1CA058}"/>
          </ac:spMkLst>
        </pc:spChg>
        <pc:spChg chg="add mod">
          <ac:chgData name="Dan Dures" userId="S::dan@transparentchoice.com::a4d20157-df88-481d-80b8-beb62bbedd3b" providerId="AD" clId="Web-{25A7D06D-B961-FF6F-2F6A-A06066FB9E3A}" dt="2022-04-29T16:52:44.107" v="3394" actId="1076"/>
          <ac:spMkLst>
            <pc:docMk/>
            <pc:sldMk cId="3025574111" sldId="2144868155"/>
            <ac:spMk id="12" creationId="{24AE99BE-3683-B1D1-79D5-1629076D9CD8}"/>
          </ac:spMkLst>
        </pc:spChg>
        <pc:picChg chg="add mod modCrop">
          <ac:chgData name="Dan Dures" userId="S::dan@transparentchoice.com::a4d20157-df88-481d-80b8-beb62bbedd3b" providerId="AD" clId="Web-{25A7D06D-B961-FF6F-2F6A-A06066FB9E3A}" dt="2022-04-29T16:51:48.887" v="3348" actId="1076"/>
          <ac:picMkLst>
            <pc:docMk/>
            <pc:sldMk cId="3025574111" sldId="2144868155"/>
            <ac:picMk id="3" creationId="{4E940F7E-A1A6-0613-EC0B-859DDA017910}"/>
          </ac:picMkLst>
        </pc:picChg>
        <pc:picChg chg="add mod">
          <ac:chgData name="Dan Dures" userId="S::dan@transparentchoice.com::a4d20157-df88-481d-80b8-beb62bbedd3b" providerId="AD" clId="Web-{25A7D06D-B961-FF6F-2F6A-A06066FB9E3A}" dt="2022-04-29T16:51:52.746" v="3350" actId="1076"/>
          <ac:picMkLst>
            <pc:docMk/>
            <pc:sldMk cId="3025574111" sldId="2144868155"/>
            <ac:picMk id="4" creationId="{79D07DA5-CFB6-E309-596A-43D40C1365A1}"/>
          </ac:picMkLst>
        </pc:picChg>
      </pc:sldChg>
      <pc:sldChg chg="addSp delSp modSp new">
        <pc:chgData name="Dan Dures" userId="S::dan@transparentchoice.com::a4d20157-df88-481d-80b8-beb62bbedd3b" providerId="AD" clId="Web-{25A7D06D-B961-FF6F-2F6A-A06066FB9E3A}" dt="2022-04-29T17:17:22.849" v="3919" actId="20577"/>
        <pc:sldMkLst>
          <pc:docMk/>
          <pc:sldMk cId="2142013090" sldId="2144868156"/>
        </pc:sldMkLst>
        <pc:spChg chg="mod">
          <ac:chgData name="Dan Dures" userId="S::dan@transparentchoice.com::a4d20157-df88-481d-80b8-beb62bbedd3b" providerId="AD" clId="Web-{25A7D06D-B961-FF6F-2F6A-A06066FB9E3A}" dt="2022-04-29T17:17:22.849" v="3919" actId="20577"/>
          <ac:spMkLst>
            <pc:docMk/>
            <pc:sldMk cId="2142013090" sldId="2144868156"/>
            <ac:spMk id="2" creationId="{E4273561-E871-061B-79CB-D463E3049FF3}"/>
          </ac:spMkLst>
        </pc:spChg>
        <pc:spChg chg="add mod">
          <ac:chgData name="Dan Dures" userId="S::dan@transparentchoice.com::a4d20157-df88-481d-80b8-beb62bbedd3b" providerId="AD" clId="Web-{25A7D06D-B961-FF6F-2F6A-A06066FB9E3A}" dt="2022-04-29T16:58:51.888" v="3563" actId="1076"/>
          <ac:spMkLst>
            <pc:docMk/>
            <pc:sldMk cId="2142013090" sldId="2144868156"/>
            <ac:spMk id="6" creationId="{F6A35592-CCEC-55B5-FE2B-BA9D1210A2E6}"/>
          </ac:spMkLst>
        </pc:spChg>
        <pc:spChg chg="add mod">
          <ac:chgData name="Dan Dures" userId="S::dan@transparentchoice.com::a4d20157-df88-481d-80b8-beb62bbedd3b" providerId="AD" clId="Web-{25A7D06D-B961-FF6F-2F6A-A06066FB9E3A}" dt="2022-04-29T16:56:42.990" v="3510" actId="1076"/>
          <ac:spMkLst>
            <pc:docMk/>
            <pc:sldMk cId="2142013090" sldId="2144868156"/>
            <ac:spMk id="9" creationId="{B0D50824-FDAC-7E25-E8A0-7B8843204CAC}"/>
          </ac:spMkLst>
        </pc:spChg>
        <pc:spChg chg="add mod">
          <ac:chgData name="Dan Dures" userId="S::dan@transparentchoice.com::a4d20157-df88-481d-80b8-beb62bbedd3b" providerId="AD" clId="Web-{25A7D06D-B961-FF6F-2F6A-A06066FB9E3A}" dt="2022-04-29T16:57:40.835" v="3519" actId="1076"/>
          <ac:spMkLst>
            <pc:docMk/>
            <pc:sldMk cId="2142013090" sldId="2144868156"/>
            <ac:spMk id="11" creationId="{824AA385-4B8A-2834-9E18-7D473ABF24B3}"/>
          </ac:spMkLst>
        </pc:spChg>
        <pc:spChg chg="add mod">
          <ac:chgData name="Dan Dures" userId="S::dan@transparentchoice.com::a4d20157-df88-481d-80b8-beb62bbedd3b" providerId="AD" clId="Web-{25A7D06D-B961-FF6F-2F6A-A06066FB9E3A}" dt="2022-04-29T16:57:44.226" v="3520" actId="1076"/>
          <ac:spMkLst>
            <pc:docMk/>
            <pc:sldMk cId="2142013090" sldId="2144868156"/>
            <ac:spMk id="12" creationId="{995FD134-FCD4-1BA5-625F-71A7E5B71D57}"/>
          </ac:spMkLst>
        </pc:spChg>
        <pc:picChg chg="add mod">
          <ac:chgData name="Dan Dures" userId="S::dan@transparentchoice.com::a4d20157-df88-481d-80b8-beb62bbedd3b" providerId="AD" clId="Web-{25A7D06D-B961-FF6F-2F6A-A06066FB9E3A}" dt="2022-04-29T16:54:58.095" v="3463" actId="1076"/>
          <ac:picMkLst>
            <pc:docMk/>
            <pc:sldMk cId="2142013090" sldId="2144868156"/>
            <ac:picMk id="3" creationId="{9970DB66-9E5A-9F7E-218A-9A7E1E77A91A}"/>
          </ac:picMkLst>
        </pc:picChg>
        <pc:picChg chg="add del mod modCrop">
          <ac:chgData name="Dan Dures" userId="S::dan@transparentchoice.com::a4d20157-df88-481d-80b8-beb62bbedd3b" providerId="AD" clId="Web-{25A7D06D-B961-FF6F-2F6A-A06066FB9E3A}" dt="2022-04-29T16:54:09.688" v="3425"/>
          <ac:picMkLst>
            <pc:docMk/>
            <pc:sldMk cId="2142013090" sldId="2144868156"/>
            <ac:picMk id="4" creationId="{45ACC6FD-E494-D12A-170F-214F710648C4}"/>
          </ac:picMkLst>
        </pc:picChg>
        <pc:picChg chg="add mod modCrop">
          <ac:chgData name="Dan Dures" userId="S::dan@transparentchoice.com::a4d20157-df88-481d-80b8-beb62bbedd3b" providerId="AD" clId="Web-{25A7D06D-B961-FF6F-2F6A-A06066FB9E3A}" dt="2022-04-29T16:55:42.862" v="3479" actId="1076"/>
          <ac:picMkLst>
            <pc:docMk/>
            <pc:sldMk cId="2142013090" sldId="2144868156"/>
            <ac:picMk id="7" creationId="{A0AF72BE-2258-0070-60A1-9CE48E1258D5}"/>
          </ac:picMkLst>
        </pc:picChg>
        <pc:picChg chg="add del mod modCrop">
          <ac:chgData name="Dan Dures" userId="S::dan@transparentchoice.com::a4d20157-df88-481d-80b8-beb62bbedd3b" providerId="AD" clId="Web-{25A7D06D-B961-FF6F-2F6A-A06066FB9E3A}" dt="2022-04-29T16:57:28.772" v="3515"/>
          <ac:picMkLst>
            <pc:docMk/>
            <pc:sldMk cId="2142013090" sldId="2144868156"/>
            <ac:picMk id="8" creationId="{A84752FE-221A-C618-81B9-7130EEC3655F}"/>
          </ac:picMkLst>
        </pc:picChg>
        <pc:picChg chg="add mod ord">
          <ac:chgData name="Dan Dures" userId="S::dan@transparentchoice.com::a4d20157-df88-481d-80b8-beb62bbedd3b" providerId="AD" clId="Web-{25A7D06D-B961-FF6F-2F6A-A06066FB9E3A}" dt="2022-04-29T16:57:38.070" v="3518"/>
          <ac:picMkLst>
            <pc:docMk/>
            <pc:sldMk cId="2142013090" sldId="2144868156"/>
            <ac:picMk id="13" creationId="{EE59A4E9-FD48-7863-A7FD-4E7DA6501264}"/>
          </ac:picMkLst>
        </pc:picChg>
      </pc:sldChg>
      <pc:sldMasterChg chg="addSldLayout">
        <pc:chgData name="Dan Dures" userId="S::dan@transparentchoice.com::a4d20157-df88-481d-80b8-beb62bbedd3b" providerId="AD" clId="Web-{25A7D06D-B961-FF6F-2F6A-A06066FB9E3A}" dt="2022-04-29T15:58:34.012" v="3025"/>
        <pc:sldMasterMkLst>
          <pc:docMk/>
          <pc:sldMasterMk cId="1866210918" sldId="2147483677"/>
        </pc:sldMasterMkLst>
        <pc:sldLayoutChg chg="add">
          <pc:chgData name="Dan Dures" userId="S::dan@transparentchoice.com::a4d20157-df88-481d-80b8-beb62bbedd3b" providerId="AD" clId="Web-{25A7D06D-B961-FF6F-2F6A-A06066FB9E3A}" dt="2022-04-29T11:48:21.173" v="934"/>
          <pc:sldLayoutMkLst>
            <pc:docMk/>
            <pc:sldMasterMk cId="1866210918" sldId="2147483677"/>
            <pc:sldLayoutMk cId="2506407463" sldId="2147483704"/>
          </pc:sldLayoutMkLst>
        </pc:sldLayoutChg>
        <pc:sldLayoutChg chg="add">
          <pc:chgData name="Dan Dures" userId="S::dan@transparentchoice.com::a4d20157-df88-481d-80b8-beb62bbedd3b" providerId="AD" clId="Web-{25A7D06D-B961-FF6F-2F6A-A06066FB9E3A}" dt="2022-04-29T15:58:34.012" v="3025"/>
          <pc:sldLayoutMkLst>
            <pc:docMk/>
            <pc:sldMasterMk cId="1866210918" sldId="2147483677"/>
            <pc:sldLayoutMk cId="1044280316" sldId="2147483709"/>
          </pc:sldLayoutMkLst>
        </pc:sldLayoutChg>
      </pc:sldMasterChg>
    </pc:docChg>
  </pc:docChgLst>
  <pc:docChgLst>
    <pc:chgData name="Dan Dures" userId="a4d20157-df88-481d-80b8-beb62bbedd3b" providerId="ADAL" clId="{BAB936A0-D4CF-477D-955D-C113EDC1CD0D}"/>
    <pc:docChg chg="undo custSel addSld modSld">
      <pc:chgData name="Dan Dures" userId="a4d20157-df88-481d-80b8-beb62bbedd3b" providerId="ADAL" clId="{BAB936A0-D4CF-477D-955D-C113EDC1CD0D}" dt="2022-06-28T10:30:53.651" v="355" actId="113"/>
      <pc:docMkLst>
        <pc:docMk/>
      </pc:docMkLst>
      <pc:sldChg chg="modSp mod">
        <pc:chgData name="Dan Dures" userId="a4d20157-df88-481d-80b8-beb62bbedd3b" providerId="ADAL" clId="{BAB936A0-D4CF-477D-955D-C113EDC1CD0D}" dt="2022-06-27T15:25:51.169" v="144" actId="113"/>
        <pc:sldMkLst>
          <pc:docMk/>
          <pc:sldMk cId="568435016" sldId="2144868001"/>
        </pc:sldMkLst>
        <pc:spChg chg="mod">
          <ac:chgData name="Dan Dures" userId="a4d20157-df88-481d-80b8-beb62bbedd3b" providerId="ADAL" clId="{BAB936A0-D4CF-477D-955D-C113EDC1CD0D}" dt="2022-06-27T15:25:51.169" v="144" actId="113"/>
          <ac:spMkLst>
            <pc:docMk/>
            <pc:sldMk cId="568435016" sldId="2144868001"/>
            <ac:spMk id="2" creationId="{1F212538-AB0C-4463-91C9-105B0879482D}"/>
          </ac:spMkLst>
        </pc:spChg>
      </pc:sldChg>
      <pc:sldChg chg="modAnim">
        <pc:chgData name="Dan Dures" userId="a4d20157-df88-481d-80b8-beb62bbedd3b" providerId="ADAL" clId="{BAB936A0-D4CF-477D-955D-C113EDC1CD0D}" dt="2022-06-27T15:38:52.815" v="218"/>
        <pc:sldMkLst>
          <pc:docMk/>
          <pc:sldMk cId="851128466" sldId="2144868126"/>
        </pc:sldMkLst>
      </pc:sldChg>
      <pc:sldChg chg="modSp mod modAnim">
        <pc:chgData name="Dan Dures" userId="a4d20157-df88-481d-80b8-beb62bbedd3b" providerId="ADAL" clId="{BAB936A0-D4CF-477D-955D-C113EDC1CD0D}" dt="2022-06-27T15:41:48.589" v="242"/>
        <pc:sldMkLst>
          <pc:docMk/>
          <pc:sldMk cId="4284836659" sldId="2144868128"/>
        </pc:sldMkLst>
        <pc:spChg chg="mod ord">
          <ac:chgData name="Dan Dures" userId="a4d20157-df88-481d-80b8-beb62bbedd3b" providerId="ADAL" clId="{BAB936A0-D4CF-477D-955D-C113EDC1CD0D}" dt="2022-06-27T15:41:17.451" v="238" actId="166"/>
          <ac:spMkLst>
            <pc:docMk/>
            <pc:sldMk cId="4284836659" sldId="2144868128"/>
            <ac:spMk id="7" creationId="{F4A5F4D8-3996-C34E-5F79-2D58669C5B2A}"/>
          </ac:spMkLst>
        </pc:spChg>
      </pc:sldChg>
      <pc:sldChg chg="addSp modSp mod modAnim">
        <pc:chgData name="Dan Dures" userId="a4d20157-df88-481d-80b8-beb62bbedd3b" providerId="ADAL" clId="{BAB936A0-D4CF-477D-955D-C113EDC1CD0D}" dt="2022-06-27T15:45:06.765" v="245"/>
        <pc:sldMkLst>
          <pc:docMk/>
          <pc:sldMk cId="3103809562" sldId="2144868129"/>
        </pc:sldMkLst>
        <pc:spChg chg="mod">
          <ac:chgData name="Dan Dures" userId="a4d20157-df88-481d-80b8-beb62bbedd3b" providerId="ADAL" clId="{BAB936A0-D4CF-477D-955D-C113EDC1CD0D}" dt="2022-06-27T15:23:31.351" v="111" actId="1076"/>
          <ac:spMkLst>
            <pc:docMk/>
            <pc:sldMk cId="3103809562" sldId="2144868129"/>
            <ac:spMk id="8" creationId="{9445AE07-CEE4-32D3-99BD-50022902107C}"/>
          </ac:spMkLst>
        </pc:spChg>
        <pc:spChg chg="mod">
          <ac:chgData name="Dan Dures" userId="a4d20157-df88-481d-80b8-beb62bbedd3b" providerId="ADAL" clId="{BAB936A0-D4CF-477D-955D-C113EDC1CD0D}" dt="2022-06-27T15:23:06.399" v="103" actId="1076"/>
          <ac:spMkLst>
            <pc:docMk/>
            <pc:sldMk cId="3103809562" sldId="2144868129"/>
            <ac:spMk id="12" creationId="{9A4518C5-8E0F-07C5-159B-43E074C500E1}"/>
          </ac:spMkLst>
        </pc:spChg>
        <pc:spChg chg="add mod">
          <ac:chgData name="Dan Dures" userId="a4d20157-df88-481d-80b8-beb62bbedd3b" providerId="ADAL" clId="{BAB936A0-D4CF-477D-955D-C113EDC1CD0D}" dt="2022-06-27T15:23:15.471" v="106" actId="1076"/>
          <ac:spMkLst>
            <pc:docMk/>
            <pc:sldMk cId="3103809562" sldId="2144868129"/>
            <ac:spMk id="13" creationId="{E62EF9BD-37F2-DD85-ED71-560FF6C21B1C}"/>
          </ac:spMkLst>
        </pc:spChg>
        <pc:spChg chg="add mod">
          <ac:chgData name="Dan Dures" userId="a4d20157-df88-481d-80b8-beb62bbedd3b" providerId="ADAL" clId="{BAB936A0-D4CF-477D-955D-C113EDC1CD0D}" dt="2022-06-27T15:23:28.946" v="110" actId="1076"/>
          <ac:spMkLst>
            <pc:docMk/>
            <pc:sldMk cId="3103809562" sldId="2144868129"/>
            <ac:spMk id="14" creationId="{399EC922-5257-241B-1DB7-6DE0057B33BB}"/>
          </ac:spMkLst>
        </pc:spChg>
      </pc:sldChg>
      <pc:sldChg chg="modSp mod modAnim">
        <pc:chgData name="Dan Dures" userId="a4d20157-df88-481d-80b8-beb62bbedd3b" providerId="ADAL" clId="{BAB936A0-D4CF-477D-955D-C113EDC1CD0D}" dt="2022-06-27T15:57:04.237" v="344"/>
        <pc:sldMkLst>
          <pc:docMk/>
          <pc:sldMk cId="1604587129" sldId="2144868130"/>
        </pc:sldMkLst>
        <pc:spChg chg="mod">
          <ac:chgData name="Dan Dures" userId="a4d20157-df88-481d-80b8-beb62bbedd3b" providerId="ADAL" clId="{BAB936A0-D4CF-477D-955D-C113EDC1CD0D}" dt="2022-06-27T15:04:43.105" v="57" actId="1076"/>
          <ac:spMkLst>
            <pc:docMk/>
            <pc:sldMk cId="1604587129" sldId="2144868130"/>
            <ac:spMk id="11" creationId="{A4023012-B6FC-25B6-8CB2-D60331D3C970}"/>
          </ac:spMkLst>
        </pc:spChg>
        <pc:spChg chg="mod">
          <ac:chgData name="Dan Dures" userId="a4d20157-df88-481d-80b8-beb62bbedd3b" providerId="ADAL" clId="{BAB936A0-D4CF-477D-955D-C113EDC1CD0D}" dt="2022-06-27T15:04:39.826" v="56" actId="1076"/>
          <ac:spMkLst>
            <pc:docMk/>
            <pc:sldMk cId="1604587129" sldId="2144868130"/>
            <ac:spMk id="14" creationId="{4CF3399C-FF7E-A634-0A49-B1A7866CF7BE}"/>
          </ac:spMkLst>
        </pc:spChg>
        <pc:spChg chg="mod">
          <ac:chgData name="Dan Dures" userId="a4d20157-df88-481d-80b8-beb62bbedd3b" providerId="ADAL" clId="{BAB936A0-D4CF-477D-955D-C113EDC1CD0D}" dt="2022-06-27T15:04:45.553" v="58" actId="1076"/>
          <ac:spMkLst>
            <pc:docMk/>
            <pc:sldMk cId="1604587129" sldId="2144868130"/>
            <ac:spMk id="15" creationId="{77C7DA35-6689-BD77-BA42-B3B26E466B60}"/>
          </ac:spMkLst>
        </pc:spChg>
        <pc:spChg chg="mod">
          <ac:chgData name="Dan Dures" userId="a4d20157-df88-481d-80b8-beb62bbedd3b" providerId="ADAL" clId="{BAB936A0-D4CF-477D-955D-C113EDC1CD0D}" dt="2022-06-27T15:04:25.851" v="54" actId="313"/>
          <ac:spMkLst>
            <pc:docMk/>
            <pc:sldMk cId="1604587129" sldId="2144868130"/>
            <ac:spMk id="16" creationId="{23BF476A-2EB4-ADE2-4A17-7DC3017B66B6}"/>
          </ac:spMkLst>
        </pc:spChg>
      </pc:sldChg>
      <pc:sldChg chg="modSp mod">
        <pc:chgData name="Dan Dures" userId="a4d20157-df88-481d-80b8-beb62bbedd3b" providerId="ADAL" clId="{BAB936A0-D4CF-477D-955D-C113EDC1CD0D}" dt="2022-06-27T15:01:01.189" v="41" actId="313"/>
        <pc:sldMkLst>
          <pc:docMk/>
          <pc:sldMk cId="1487152309" sldId="2144868132"/>
        </pc:sldMkLst>
        <pc:spChg chg="mod">
          <ac:chgData name="Dan Dures" userId="a4d20157-df88-481d-80b8-beb62bbedd3b" providerId="ADAL" clId="{BAB936A0-D4CF-477D-955D-C113EDC1CD0D}" dt="2022-06-27T15:01:01.189" v="41" actId="313"/>
          <ac:spMkLst>
            <pc:docMk/>
            <pc:sldMk cId="1487152309" sldId="2144868132"/>
            <ac:spMk id="3" creationId="{C7BDC4FD-B5FA-0E90-E05F-7F6588AE866A}"/>
          </ac:spMkLst>
        </pc:spChg>
      </pc:sldChg>
      <pc:sldChg chg="modSp mod modAnim">
        <pc:chgData name="Dan Dures" userId="a4d20157-df88-481d-80b8-beb62bbedd3b" providerId="ADAL" clId="{BAB936A0-D4CF-477D-955D-C113EDC1CD0D}" dt="2022-06-27T15:35:55.207" v="191"/>
        <pc:sldMkLst>
          <pc:docMk/>
          <pc:sldMk cId="885426600" sldId="2144868133"/>
        </pc:sldMkLst>
        <pc:spChg chg="mod">
          <ac:chgData name="Dan Dures" userId="a4d20157-df88-481d-80b8-beb62bbedd3b" providerId="ADAL" clId="{BAB936A0-D4CF-477D-955D-C113EDC1CD0D}" dt="2022-06-27T15:26:20.577" v="146" actId="114"/>
          <ac:spMkLst>
            <pc:docMk/>
            <pc:sldMk cId="885426600" sldId="2144868133"/>
            <ac:spMk id="4" creationId="{0CAC08CF-1C99-3F1D-8977-E22D4582C92A}"/>
          </ac:spMkLst>
        </pc:spChg>
        <pc:spChg chg="mod">
          <ac:chgData name="Dan Dures" userId="a4d20157-df88-481d-80b8-beb62bbedd3b" providerId="ADAL" clId="{BAB936A0-D4CF-477D-955D-C113EDC1CD0D}" dt="2022-06-27T15:26:49.945" v="152" actId="113"/>
          <ac:spMkLst>
            <pc:docMk/>
            <pc:sldMk cId="885426600" sldId="2144868133"/>
            <ac:spMk id="6" creationId="{231A7FCC-8C86-EC2E-43FE-CBA58D81758A}"/>
          </ac:spMkLst>
        </pc:spChg>
        <pc:spChg chg="mod">
          <ac:chgData name="Dan Dures" userId="a4d20157-df88-481d-80b8-beb62bbedd3b" providerId="ADAL" clId="{BAB936A0-D4CF-477D-955D-C113EDC1CD0D}" dt="2022-06-27T15:26:43.672" v="150" actId="1076"/>
          <ac:spMkLst>
            <pc:docMk/>
            <pc:sldMk cId="885426600" sldId="2144868133"/>
            <ac:spMk id="11" creationId="{2FA9AE38-A313-8AC9-FB23-274B42D76CE1}"/>
          </ac:spMkLst>
        </pc:spChg>
      </pc:sldChg>
      <pc:sldChg chg="modSp mod modAnim">
        <pc:chgData name="Dan Dures" userId="a4d20157-df88-481d-80b8-beb62bbedd3b" providerId="ADAL" clId="{BAB936A0-D4CF-477D-955D-C113EDC1CD0D}" dt="2022-06-27T15:36:15.509" v="195"/>
        <pc:sldMkLst>
          <pc:docMk/>
          <pc:sldMk cId="3281750901" sldId="2144868134"/>
        </pc:sldMkLst>
        <pc:spChg chg="mod">
          <ac:chgData name="Dan Dures" userId="a4d20157-df88-481d-80b8-beb62bbedd3b" providerId="ADAL" clId="{BAB936A0-D4CF-477D-955D-C113EDC1CD0D}" dt="2022-06-27T14:56:57.136" v="1" actId="20577"/>
          <ac:spMkLst>
            <pc:docMk/>
            <pc:sldMk cId="3281750901" sldId="2144868134"/>
            <ac:spMk id="2" creationId="{25B4C0D4-9552-EE35-233F-8104865CDFC5}"/>
          </ac:spMkLst>
        </pc:spChg>
      </pc:sldChg>
      <pc:sldChg chg="modSp mod modAnim">
        <pc:chgData name="Dan Dures" userId="a4d20157-df88-481d-80b8-beb62bbedd3b" providerId="ADAL" clId="{BAB936A0-D4CF-477D-955D-C113EDC1CD0D}" dt="2022-06-27T15:36:35.570" v="198"/>
        <pc:sldMkLst>
          <pc:docMk/>
          <pc:sldMk cId="181663766" sldId="2144868136"/>
        </pc:sldMkLst>
        <pc:spChg chg="mod">
          <ac:chgData name="Dan Dures" userId="a4d20157-df88-481d-80b8-beb62bbedd3b" providerId="ADAL" clId="{BAB936A0-D4CF-477D-955D-C113EDC1CD0D}" dt="2022-06-27T15:27:42.622" v="154" actId="1076"/>
          <ac:spMkLst>
            <pc:docMk/>
            <pc:sldMk cId="181663766" sldId="2144868136"/>
            <ac:spMk id="8" creationId="{D2D4C75B-7240-1C04-F21B-68498A79730C}"/>
          </ac:spMkLst>
        </pc:spChg>
        <pc:spChg chg="mod">
          <ac:chgData name="Dan Dures" userId="a4d20157-df88-481d-80b8-beb62bbedd3b" providerId="ADAL" clId="{BAB936A0-D4CF-477D-955D-C113EDC1CD0D}" dt="2022-06-27T15:27:41.350" v="153" actId="1076"/>
          <ac:spMkLst>
            <pc:docMk/>
            <pc:sldMk cId="181663766" sldId="2144868136"/>
            <ac:spMk id="9" creationId="{E8C6C220-B29F-B44D-5FCE-A7A456ECE176}"/>
          </ac:spMkLst>
        </pc:spChg>
      </pc:sldChg>
      <pc:sldChg chg="addSp modSp mod modAnim">
        <pc:chgData name="Dan Dures" userId="a4d20157-df88-481d-80b8-beb62bbedd3b" providerId="ADAL" clId="{BAB936A0-D4CF-477D-955D-C113EDC1CD0D}" dt="2022-06-27T15:37:05.806" v="203"/>
        <pc:sldMkLst>
          <pc:docMk/>
          <pc:sldMk cId="3842113293" sldId="2144868138"/>
        </pc:sldMkLst>
        <pc:spChg chg="mod">
          <ac:chgData name="Dan Dures" userId="a4d20157-df88-481d-80b8-beb62bbedd3b" providerId="ADAL" clId="{BAB936A0-D4CF-477D-955D-C113EDC1CD0D}" dt="2022-06-27T15:28:35.998" v="163" actId="1076"/>
          <ac:spMkLst>
            <pc:docMk/>
            <pc:sldMk cId="3842113293" sldId="2144868138"/>
            <ac:spMk id="6" creationId="{1E643CE9-A055-585C-2B48-BEBB29D81F5F}"/>
          </ac:spMkLst>
        </pc:spChg>
        <pc:spChg chg="mod">
          <ac:chgData name="Dan Dures" userId="a4d20157-df88-481d-80b8-beb62bbedd3b" providerId="ADAL" clId="{BAB936A0-D4CF-477D-955D-C113EDC1CD0D}" dt="2022-06-27T15:29:07.918" v="169" actId="1076"/>
          <ac:spMkLst>
            <pc:docMk/>
            <pc:sldMk cId="3842113293" sldId="2144868138"/>
            <ac:spMk id="13" creationId="{8912B42F-7178-2968-99A6-52EFE6F48630}"/>
          </ac:spMkLst>
        </pc:spChg>
        <pc:spChg chg="add mod">
          <ac:chgData name="Dan Dures" userId="a4d20157-df88-481d-80b8-beb62bbedd3b" providerId="ADAL" clId="{BAB936A0-D4CF-477D-955D-C113EDC1CD0D}" dt="2022-06-27T15:29:19.165" v="170" actId="20577"/>
          <ac:spMkLst>
            <pc:docMk/>
            <pc:sldMk cId="3842113293" sldId="2144868138"/>
            <ac:spMk id="14" creationId="{347124C4-96EE-AD6C-60DE-C1A318A5E2ED}"/>
          </ac:spMkLst>
        </pc:spChg>
        <pc:picChg chg="mod">
          <ac:chgData name="Dan Dures" userId="a4d20157-df88-481d-80b8-beb62bbedd3b" providerId="ADAL" clId="{BAB936A0-D4CF-477D-955D-C113EDC1CD0D}" dt="2022-06-27T15:28:56.039" v="166" actId="1076"/>
          <ac:picMkLst>
            <pc:docMk/>
            <pc:sldMk cId="3842113293" sldId="2144868138"/>
            <ac:picMk id="11" creationId="{65051620-5CA4-3B5C-446C-0A699A2BF3F9}"/>
          </ac:picMkLst>
        </pc:picChg>
      </pc:sldChg>
      <pc:sldChg chg="modSp mod modAnim">
        <pc:chgData name="Dan Dures" userId="a4d20157-df88-481d-80b8-beb62bbedd3b" providerId="ADAL" clId="{BAB936A0-D4CF-477D-955D-C113EDC1CD0D}" dt="2022-06-27T15:39:40.298" v="225"/>
        <pc:sldMkLst>
          <pc:docMk/>
          <pc:sldMk cId="774960516" sldId="2144868139"/>
        </pc:sldMkLst>
        <pc:spChg chg="mod">
          <ac:chgData name="Dan Dures" userId="a4d20157-df88-481d-80b8-beb62bbedd3b" providerId="ADAL" clId="{BAB936A0-D4CF-477D-955D-C113EDC1CD0D}" dt="2022-06-27T14:59:14.171" v="3" actId="20577"/>
          <ac:spMkLst>
            <pc:docMk/>
            <pc:sldMk cId="774960516" sldId="2144868139"/>
            <ac:spMk id="8" creationId="{19D14176-1F99-EB21-4870-D6B0034CC853}"/>
          </ac:spMkLst>
        </pc:spChg>
        <pc:spChg chg="mod">
          <ac:chgData name="Dan Dures" userId="a4d20157-df88-481d-80b8-beb62bbedd3b" providerId="ADAL" clId="{BAB936A0-D4CF-477D-955D-C113EDC1CD0D}" dt="2022-06-27T14:59:23.889" v="4" actId="20577"/>
          <ac:spMkLst>
            <pc:docMk/>
            <pc:sldMk cId="774960516" sldId="2144868139"/>
            <ac:spMk id="9" creationId="{67D03EBE-0AEE-4052-8855-0696338AC3D7}"/>
          </ac:spMkLst>
        </pc:spChg>
      </pc:sldChg>
      <pc:sldChg chg="modAnim">
        <pc:chgData name="Dan Dures" userId="a4d20157-df88-481d-80b8-beb62bbedd3b" providerId="ADAL" clId="{BAB936A0-D4CF-477D-955D-C113EDC1CD0D}" dt="2022-06-27T15:39:17.254" v="221"/>
        <pc:sldMkLst>
          <pc:docMk/>
          <pc:sldMk cId="3154199667" sldId="2144868140"/>
        </pc:sldMkLst>
      </pc:sldChg>
      <pc:sldChg chg="modSp mod modAnim">
        <pc:chgData name="Dan Dures" userId="a4d20157-df88-481d-80b8-beb62bbedd3b" providerId="ADAL" clId="{BAB936A0-D4CF-477D-955D-C113EDC1CD0D}" dt="2022-06-27T15:37:44.110" v="207"/>
        <pc:sldMkLst>
          <pc:docMk/>
          <pc:sldMk cId="2528023834" sldId="2144868141"/>
        </pc:sldMkLst>
        <pc:spChg chg="mod">
          <ac:chgData name="Dan Dures" userId="a4d20157-df88-481d-80b8-beb62bbedd3b" providerId="ADAL" clId="{BAB936A0-D4CF-477D-955D-C113EDC1CD0D}" dt="2022-06-27T15:30:34.942" v="182" actId="6549"/>
          <ac:spMkLst>
            <pc:docMk/>
            <pc:sldMk cId="2528023834" sldId="2144868141"/>
            <ac:spMk id="3" creationId="{4A88D78F-0030-3FA6-9C57-077E89DA7869}"/>
          </ac:spMkLst>
        </pc:spChg>
        <pc:spChg chg="mod">
          <ac:chgData name="Dan Dures" userId="a4d20157-df88-481d-80b8-beb62bbedd3b" providerId="ADAL" clId="{BAB936A0-D4CF-477D-955D-C113EDC1CD0D}" dt="2022-06-27T15:30:11.223" v="178" actId="1076"/>
          <ac:spMkLst>
            <pc:docMk/>
            <pc:sldMk cId="2528023834" sldId="2144868141"/>
            <ac:spMk id="4" creationId="{6428FEA5-BC94-036A-34E4-3F6206DB3A37}"/>
          </ac:spMkLst>
        </pc:spChg>
        <pc:spChg chg="mod">
          <ac:chgData name="Dan Dures" userId="a4d20157-df88-481d-80b8-beb62bbedd3b" providerId="ADAL" clId="{BAB936A0-D4CF-477D-955D-C113EDC1CD0D}" dt="2022-06-27T15:30:40.135" v="188" actId="1035"/>
          <ac:spMkLst>
            <pc:docMk/>
            <pc:sldMk cId="2528023834" sldId="2144868141"/>
            <ac:spMk id="5" creationId="{A08E8E77-9FCE-F91A-78B9-DF5D794F8DA4}"/>
          </ac:spMkLst>
        </pc:spChg>
        <pc:spChg chg="mod">
          <ac:chgData name="Dan Dures" userId="a4d20157-df88-481d-80b8-beb62bbedd3b" providerId="ADAL" clId="{BAB936A0-D4CF-477D-955D-C113EDC1CD0D}" dt="2022-06-27T15:29:58.294" v="174" actId="1076"/>
          <ac:spMkLst>
            <pc:docMk/>
            <pc:sldMk cId="2528023834" sldId="2144868141"/>
            <ac:spMk id="21" creationId="{3C78DC86-4C17-4B1A-96A5-0AD8B06E81AA}"/>
          </ac:spMkLst>
        </pc:spChg>
      </pc:sldChg>
      <pc:sldChg chg="modSp mod modAnim">
        <pc:chgData name="Dan Dures" userId="a4d20157-df88-481d-80b8-beb62bbedd3b" providerId="ADAL" clId="{BAB936A0-D4CF-477D-955D-C113EDC1CD0D}" dt="2022-06-27T15:40:55.238" v="236"/>
        <pc:sldMkLst>
          <pc:docMk/>
          <pc:sldMk cId="2778529041" sldId="2144868142"/>
        </pc:sldMkLst>
        <pc:spChg chg="mod">
          <ac:chgData name="Dan Dures" userId="a4d20157-df88-481d-80b8-beb62bbedd3b" providerId="ADAL" clId="{BAB936A0-D4CF-477D-955D-C113EDC1CD0D}" dt="2022-06-27T15:01:14.096" v="42" actId="20577"/>
          <ac:spMkLst>
            <pc:docMk/>
            <pc:sldMk cId="2778529041" sldId="2144868142"/>
            <ac:spMk id="2" creationId="{BFEB8378-21E6-233E-972D-748940941473}"/>
          </ac:spMkLst>
        </pc:spChg>
      </pc:sldChg>
      <pc:sldChg chg="modSp mod">
        <pc:chgData name="Dan Dures" userId="a4d20157-df88-481d-80b8-beb62bbedd3b" providerId="ADAL" clId="{BAB936A0-D4CF-477D-955D-C113EDC1CD0D}" dt="2022-06-27T14:58:47.051" v="2" actId="20577"/>
        <pc:sldMkLst>
          <pc:docMk/>
          <pc:sldMk cId="366362602" sldId="2144868145"/>
        </pc:sldMkLst>
        <pc:spChg chg="mod">
          <ac:chgData name="Dan Dures" userId="a4d20157-df88-481d-80b8-beb62bbedd3b" providerId="ADAL" clId="{BAB936A0-D4CF-477D-955D-C113EDC1CD0D}" dt="2022-06-27T14:58:47.051" v="2" actId="20577"/>
          <ac:spMkLst>
            <pc:docMk/>
            <pc:sldMk cId="366362602" sldId="2144868145"/>
            <ac:spMk id="2" creationId="{BFEB8378-21E6-233E-972D-748940941473}"/>
          </ac:spMkLst>
        </pc:spChg>
      </pc:sldChg>
      <pc:sldChg chg="delSp modSp mod modAnim">
        <pc:chgData name="Dan Dures" userId="a4d20157-df88-481d-80b8-beb62bbedd3b" providerId="ADAL" clId="{BAB936A0-D4CF-477D-955D-C113EDC1CD0D}" dt="2022-06-27T15:55:32.458" v="324"/>
        <pc:sldMkLst>
          <pc:docMk/>
          <pc:sldMk cId="2413654240" sldId="2144868146"/>
        </pc:sldMkLst>
        <pc:spChg chg="mod">
          <ac:chgData name="Dan Dures" userId="a4d20157-df88-481d-80b8-beb62bbedd3b" providerId="ADAL" clId="{BAB936A0-D4CF-477D-955D-C113EDC1CD0D}" dt="2022-06-27T15:00:17.605" v="37" actId="20577"/>
          <ac:spMkLst>
            <pc:docMk/>
            <pc:sldMk cId="2413654240" sldId="2144868146"/>
            <ac:spMk id="8" creationId="{19D14176-1F99-EB21-4870-D6B0034CC853}"/>
          </ac:spMkLst>
        </pc:spChg>
        <pc:spChg chg="mod">
          <ac:chgData name="Dan Dures" userId="a4d20157-df88-481d-80b8-beb62bbedd3b" providerId="ADAL" clId="{BAB936A0-D4CF-477D-955D-C113EDC1CD0D}" dt="2022-06-27T15:00:28.511" v="39" actId="20577"/>
          <ac:spMkLst>
            <pc:docMk/>
            <pc:sldMk cId="2413654240" sldId="2144868146"/>
            <ac:spMk id="14" creationId="{3A50CBF7-066C-9DDF-9619-01A400B85AF7}"/>
          </ac:spMkLst>
        </pc:spChg>
        <pc:spChg chg="del mod">
          <ac:chgData name="Dan Dures" userId="a4d20157-df88-481d-80b8-beb62bbedd3b" providerId="ADAL" clId="{BAB936A0-D4CF-477D-955D-C113EDC1CD0D}" dt="2022-06-27T15:40:05.692" v="229" actId="478"/>
          <ac:spMkLst>
            <pc:docMk/>
            <pc:sldMk cId="2413654240" sldId="2144868146"/>
            <ac:spMk id="16" creationId="{70413512-A076-7DFB-B590-149AD5BE62C1}"/>
          </ac:spMkLst>
        </pc:spChg>
      </pc:sldChg>
      <pc:sldChg chg="modSp mod">
        <pc:chgData name="Dan Dures" userId="a4d20157-df88-481d-80b8-beb62bbedd3b" providerId="ADAL" clId="{BAB936A0-D4CF-477D-955D-C113EDC1CD0D}" dt="2022-06-27T15:24:28.270" v="141" actId="5793"/>
        <pc:sldMkLst>
          <pc:docMk/>
          <pc:sldMk cId="1823036096" sldId="2144868147"/>
        </pc:sldMkLst>
        <pc:spChg chg="mod">
          <ac:chgData name="Dan Dures" userId="a4d20157-df88-481d-80b8-beb62bbedd3b" providerId="ADAL" clId="{BAB936A0-D4CF-477D-955D-C113EDC1CD0D}" dt="2022-06-27T15:24:28.270" v="141" actId="5793"/>
          <ac:spMkLst>
            <pc:docMk/>
            <pc:sldMk cId="1823036096" sldId="2144868147"/>
            <ac:spMk id="2" creationId="{16D58C63-2B98-9F19-9A9C-0C3E0632A642}"/>
          </ac:spMkLst>
        </pc:spChg>
        <pc:spChg chg="mod">
          <ac:chgData name="Dan Dures" userId="a4d20157-df88-481d-80b8-beb62bbedd3b" providerId="ADAL" clId="{BAB936A0-D4CF-477D-955D-C113EDC1CD0D}" dt="2022-06-27T15:24:12.897" v="121" actId="114"/>
          <ac:spMkLst>
            <pc:docMk/>
            <pc:sldMk cId="1823036096" sldId="2144868147"/>
            <ac:spMk id="6" creationId="{77EFF36F-0C56-F16E-5AEA-7E78330F98E7}"/>
          </ac:spMkLst>
        </pc:spChg>
      </pc:sldChg>
      <pc:sldChg chg="addSp delSp modSp mod modAnim">
        <pc:chgData name="Dan Dures" userId="a4d20157-df88-481d-80b8-beb62bbedd3b" providerId="ADAL" clId="{BAB936A0-D4CF-477D-955D-C113EDC1CD0D}" dt="2022-06-27T15:52:00.937" v="308"/>
        <pc:sldMkLst>
          <pc:docMk/>
          <pc:sldMk cId="4006033044" sldId="2144868148"/>
        </pc:sldMkLst>
        <pc:spChg chg="mod">
          <ac:chgData name="Dan Dures" userId="a4d20157-df88-481d-80b8-beb62bbedd3b" providerId="ADAL" clId="{BAB936A0-D4CF-477D-955D-C113EDC1CD0D}" dt="2022-06-27T15:21:33.439" v="71" actId="1076"/>
          <ac:spMkLst>
            <pc:docMk/>
            <pc:sldMk cId="4006033044" sldId="2144868148"/>
            <ac:spMk id="4" creationId="{7AB3A71B-074C-1C4D-59AD-F9E7EE687B32}"/>
          </ac:spMkLst>
        </pc:spChg>
        <pc:spChg chg="mod">
          <ac:chgData name="Dan Dures" userId="a4d20157-df88-481d-80b8-beb62bbedd3b" providerId="ADAL" clId="{BAB936A0-D4CF-477D-955D-C113EDC1CD0D}" dt="2022-06-27T15:21:44.271" v="76" actId="1076"/>
          <ac:spMkLst>
            <pc:docMk/>
            <pc:sldMk cId="4006033044" sldId="2144868148"/>
            <ac:spMk id="5" creationId="{46D61F6D-32D4-EA92-82E4-88C77123273B}"/>
          </ac:spMkLst>
        </pc:spChg>
        <pc:spChg chg="mod">
          <ac:chgData name="Dan Dures" userId="a4d20157-df88-481d-80b8-beb62bbedd3b" providerId="ADAL" clId="{BAB936A0-D4CF-477D-955D-C113EDC1CD0D}" dt="2022-06-27T15:21:46.631" v="77" actId="1076"/>
          <ac:spMkLst>
            <pc:docMk/>
            <pc:sldMk cId="4006033044" sldId="2144868148"/>
            <ac:spMk id="8" creationId="{333CC55A-CECD-2A43-9F1E-9577C34F25E4}"/>
          </ac:spMkLst>
        </pc:spChg>
        <pc:spChg chg="mod">
          <ac:chgData name="Dan Dures" userId="a4d20157-df88-481d-80b8-beb62bbedd3b" providerId="ADAL" clId="{BAB936A0-D4CF-477D-955D-C113EDC1CD0D}" dt="2022-06-27T15:21:49.431" v="78" actId="1076"/>
          <ac:spMkLst>
            <pc:docMk/>
            <pc:sldMk cId="4006033044" sldId="2144868148"/>
            <ac:spMk id="9" creationId="{AF17C534-7B11-6A70-E680-2AC467DC58AC}"/>
          </ac:spMkLst>
        </pc:spChg>
        <pc:spChg chg="mod">
          <ac:chgData name="Dan Dures" userId="a4d20157-df88-481d-80b8-beb62bbedd3b" providerId="ADAL" clId="{BAB936A0-D4CF-477D-955D-C113EDC1CD0D}" dt="2022-06-27T15:21:05.848" v="61"/>
          <ac:spMkLst>
            <pc:docMk/>
            <pc:sldMk cId="4006033044" sldId="2144868148"/>
            <ac:spMk id="11" creationId="{5AE59326-D5F9-CF0A-F1B0-7983FBCB7959}"/>
          </ac:spMkLst>
        </pc:spChg>
        <pc:spChg chg="mod">
          <ac:chgData name="Dan Dures" userId="a4d20157-df88-481d-80b8-beb62bbedd3b" providerId="ADAL" clId="{BAB936A0-D4CF-477D-955D-C113EDC1CD0D}" dt="2022-06-27T15:21:05.848" v="61"/>
          <ac:spMkLst>
            <pc:docMk/>
            <pc:sldMk cId="4006033044" sldId="2144868148"/>
            <ac:spMk id="12" creationId="{E6A67CFD-3480-C048-048A-C2A5D59953C1}"/>
          </ac:spMkLst>
        </pc:spChg>
        <pc:spChg chg="mod">
          <ac:chgData name="Dan Dures" userId="a4d20157-df88-481d-80b8-beb62bbedd3b" providerId="ADAL" clId="{BAB936A0-D4CF-477D-955D-C113EDC1CD0D}" dt="2022-06-27T15:21:05.848" v="61"/>
          <ac:spMkLst>
            <pc:docMk/>
            <pc:sldMk cId="4006033044" sldId="2144868148"/>
            <ac:spMk id="13" creationId="{9B038C0C-236E-5294-A9B6-074F0365A8CF}"/>
          </ac:spMkLst>
        </pc:spChg>
        <pc:spChg chg="mod">
          <ac:chgData name="Dan Dures" userId="a4d20157-df88-481d-80b8-beb62bbedd3b" providerId="ADAL" clId="{BAB936A0-D4CF-477D-955D-C113EDC1CD0D}" dt="2022-06-27T15:21:05.848" v="61"/>
          <ac:spMkLst>
            <pc:docMk/>
            <pc:sldMk cId="4006033044" sldId="2144868148"/>
            <ac:spMk id="14" creationId="{78D97F6C-37D5-D1F3-6715-14CE21E45C7A}"/>
          </ac:spMkLst>
        </pc:spChg>
        <pc:spChg chg="mod">
          <ac:chgData name="Dan Dures" userId="a4d20157-df88-481d-80b8-beb62bbedd3b" providerId="ADAL" clId="{BAB936A0-D4CF-477D-955D-C113EDC1CD0D}" dt="2022-06-27T15:21:05.848" v="61"/>
          <ac:spMkLst>
            <pc:docMk/>
            <pc:sldMk cId="4006033044" sldId="2144868148"/>
            <ac:spMk id="15" creationId="{0C488977-3E2F-BA63-C849-67A3C7E04B23}"/>
          </ac:spMkLst>
        </pc:spChg>
        <pc:spChg chg="mod">
          <ac:chgData name="Dan Dures" userId="a4d20157-df88-481d-80b8-beb62bbedd3b" providerId="ADAL" clId="{BAB936A0-D4CF-477D-955D-C113EDC1CD0D}" dt="2022-06-27T15:21:05.848" v="61"/>
          <ac:spMkLst>
            <pc:docMk/>
            <pc:sldMk cId="4006033044" sldId="2144868148"/>
            <ac:spMk id="17" creationId="{B3E869A9-1768-D9C5-FA08-E5463E7CFB5A}"/>
          </ac:spMkLst>
        </pc:spChg>
        <pc:spChg chg="mod">
          <ac:chgData name="Dan Dures" userId="a4d20157-df88-481d-80b8-beb62bbedd3b" providerId="ADAL" clId="{BAB936A0-D4CF-477D-955D-C113EDC1CD0D}" dt="2022-06-27T15:21:05.848" v="61"/>
          <ac:spMkLst>
            <pc:docMk/>
            <pc:sldMk cId="4006033044" sldId="2144868148"/>
            <ac:spMk id="18" creationId="{696D0255-7BF1-0FCB-860A-19B3DC109DB9}"/>
          </ac:spMkLst>
        </pc:spChg>
        <pc:spChg chg="mod">
          <ac:chgData name="Dan Dures" userId="a4d20157-df88-481d-80b8-beb62bbedd3b" providerId="ADAL" clId="{BAB936A0-D4CF-477D-955D-C113EDC1CD0D}" dt="2022-06-27T15:21:05.848" v="61"/>
          <ac:spMkLst>
            <pc:docMk/>
            <pc:sldMk cId="4006033044" sldId="2144868148"/>
            <ac:spMk id="19" creationId="{C7AFCC28-15C8-87FF-71BF-839DE3EE6E7D}"/>
          </ac:spMkLst>
        </pc:spChg>
        <pc:spChg chg="mod">
          <ac:chgData name="Dan Dures" userId="a4d20157-df88-481d-80b8-beb62bbedd3b" providerId="ADAL" clId="{BAB936A0-D4CF-477D-955D-C113EDC1CD0D}" dt="2022-06-27T15:21:05.848" v="61"/>
          <ac:spMkLst>
            <pc:docMk/>
            <pc:sldMk cId="4006033044" sldId="2144868148"/>
            <ac:spMk id="20" creationId="{B479A84F-2D2A-CE3C-B96A-DB4F38A9999A}"/>
          </ac:spMkLst>
        </pc:spChg>
        <pc:spChg chg="mod">
          <ac:chgData name="Dan Dures" userId="a4d20157-df88-481d-80b8-beb62bbedd3b" providerId="ADAL" clId="{BAB936A0-D4CF-477D-955D-C113EDC1CD0D}" dt="2022-06-27T15:21:05.848" v="61"/>
          <ac:spMkLst>
            <pc:docMk/>
            <pc:sldMk cId="4006033044" sldId="2144868148"/>
            <ac:spMk id="21" creationId="{EF0A6CA5-8BE2-2588-293C-7172BD527782}"/>
          </ac:spMkLst>
        </pc:spChg>
        <pc:spChg chg="mod">
          <ac:chgData name="Dan Dures" userId="a4d20157-df88-481d-80b8-beb62bbedd3b" providerId="ADAL" clId="{BAB936A0-D4CF-477D-955D-C113EDC1CD0D}" dt="2022-06-27T15:21:05.848" v="61"/>
          <ac:spMkLst>
            <pc:docMk/>
            <pc:sldMk cId="4006033044" sldId="2144868148"/>
            <ac:spMk id="22" creationId="{D5EAD95D-E3CA-CE6C-795E-07D9D8EC0D0A}"/>
          </ac:spMkLst>
        </pc:spChg>
        <pc:spChg chg="mod">
          <ac:chgData name="Dan Dures" userId="a4d20157-df88-481d-80b8-beb62bbedd3b" providerId="ADAL" clId="{BAB936A0-D4CF-477D-955D-C113EDC1CD0D}" dt="2022-06-27T15:21:05.848" v="61"/>
          <ac:spMkLst>
            <pc:docMk/>
            <pc:sldMk cId="4006033044" sldId="2144868148"/>
            <ac:spMk id="24" creationId="{39FB600A-4166-FA66-8712-DE250F4AF875}"/>
          </ac:spMkLst>
        </pc:spChg>
        <pc:spChg chg="mod">
          <ac:chgData name="Dan Dures" userId="a4d20157-df88-481d-80b8-beb62bbedd3b" providerId="ADAL" clId="{BAB936A0-D4CF-477D-955D-C113EDC1CD0D}" dt="2022-06-27T15:21:05.848" v="61"/>
          <ac:spMkLst>
            <pc:docMk/>
            <pc:sldMk cId="4006033044" sldId="2144868148"/>
            <ac:spMk id="25" creationId="{2048086D-98E2-CB2A-1273-31FCAEB07D24}"/>
          </ac:spMkLst>
        </pc:spChg>
        <pc:spChg chg="mod">
          <ac:chgData name="Dan Dures" userId="a4d20157-df88-481d-80b8-beb62bbedd3b" providerId="ADAL" clId="{BAB936A0-D4CF-477D-955D-C113EDC1CD0D}" dt="2022-06-27T15:21:05.848" v="61"/>
          <ac:spMkLst>
            <pc:docMk/>
            <pc:sldMk cId="4006033044" sldId="2144868148"/>
            <ac:spMk id="26" creationId="{E66D1581-9FE8-C080-88E0-320E0ABBBBD3}"/>
          </ac:spMkLst>
        </pc:spChg>
        <pc:spChg chg="mod">
          <ac:chgData name="Dan Dures" userId="a4d20157-df88-481d-80b8-beb62bbedd3b" providerId="ADAL" clId="{BAB936A0-D4CF-477D-955D-C113EDC1CD0D}" dt="2022-06-27T15:21:05.848" v="61"/>
          <ac:spMkLst>
            <pc:docMk/>
            <pc:sldMk cId="4006033044" sldId="2144868148"/>
            <ac:spMk id="29" creationId="{098D7CEF-25CD-E690-30DB-B9F6C96B020A}"/>
          </ac:spMkLst>
        </pc:spChg>
        <pc:spChg chg="mod">
          <ac:chgData name="Dan Dures" userId="a4d20157-df88-481d-80b8-beb62bbedd3b" providerId="ADAL" clId="{BAB936A0-D4CF-477D-955D-C113EDC1CD0D}" dt="2022-06-27T15:21:05.848" v="61"/>
          <ac:spMkLst>
            <pc:docMk/>
            <pc:sldMk cId="4006033044" sldId="2144868148"/>
            <ac:spMk id="30" creationId="{59754D8E-CD50-87E5-7F92-94F7B9A498AB}"/>
          </ac:spMkLst>
        </pc:spChg>
        <pc:grpChg chg="add mod">
          <ac:chgData name="Dan Dures" userId="a4d20157-df88-481d-80b8-beb62bbedd3b" providerId="ADAL" clId="{BAB936A0-D4CF-477D-955D-C113EDC1CD0D}" dt="2022-06-27T15:51:32.380" v="299" actId="14100"/>
          <ac:grpSpMkLst>
            <pc:docMk/>
            <pc:sldMk cId="4006033044" sldId="2144868148"/>
            <ac:grpSpMk id="10" creationId="{66569DC9-3D93-7944-2CD5-962F76ED3A06}"/>
          </ac:grpSpMkLst>
        </pc:grpChg>
        <pc:picChg chg="del mod">
          <ac:chgData name="Dan Dures" userId="a4d20157-df88-481d-80b8-beb62bbedd3b" providerId="ADAL" clId="{BAB936A0-D4CF-477D-955D-C113EDC1CD0D}" dt="2022-06-27T15:21:18.666" v="66" actId="478"/>
          <ac:picMkLst>
            <pc:docMk/>
            <pc:sldMk cId="4006033044" sldId="2144868148"/>
            <ac:picMk id="3" creationId="{3A89192B-2670-3092-14D7-4A3058EBE343}"/>
          </ac:picMkLst>
        </pc:picChg>
        <pc:picChg chg="mod">
          <ac:chgData name="Dan Dures" userId="a4d20157-df88-481d-80b8-beb62bbedd3b" providerId="ADAL" clId="{BAB936A0-D4CF-477D-955D-C113EDC1CD0D}" dt="2022-06-27T15:21:05.848" v="61"/>
          <ac:picMkLst>
            <pc:docMk/>
            <pc:sldMk cId="4006033044" sldId="2144868148"/>
            <ac:picMk id="16" creationId="{4232C32F-9D16-B5AC-E1D6-1E9DC87A6680}"/>
          </ac:picMkLst>
        </pc:picChg>
        <pc:picChg chg="mod">
          <ac:chgData name="Dan Dures" userId="a4d20157-df88-481d-80b8-beb62bbedd3b" providerId="ADAL" clId="{BAB936A0-D4CF-477D-955D-C113EDC1CD0D}" dt="2022-06-27T15:21:05.848" v="61"/>
          <ac:picMkLst>
            <pc:docMk/>
            <pc:sldMk cId="4006033044" sldId="2144868148"/>
            <ac:picMk id="23" creationId="{BCA7CB74-C9D7-ED72-3CC0-65A44A7F1831}"/>
          </ac:picMkLst>
        </pc:picChg>
        <pc:picChg chg="mod">
          <ac:chgData name="Dan Dures" userId="a4d20157-df88-481d-80b8-beb62bbedd3b" providerId="ADAL" clId="{BAB936A0-D4CF-477D-955D-C113EDC1CD0D}" dt="2022-06-27T15:21:05.848" v="61"/>
          <ac:picMkLst>
            <pc:docMk/>
            <pc:sldMk cId="4006033044" sldId="2144868148"/>
            <ac:picMk id="27" creationId="{E1F9BF96-13EC-197B-0AB0-E9C4F093D97F}"/>
          </ac:picMkLst>
        </pc:picChg>
        <pc:picChg chg="mod">
          <ac:chgData name="Dan Dures" userId="a4d20157-df88-481d-80b8-beb62bbedd3b" providerId="ADAL" clId="{BAB936A0-D4CF-477D-955D-C113EDC1CD0D}" dt="2022-06-27T15:21:05.848" v="61"/>
          <ac:picMkLst>
            <pc:docMk/>
            <pc:sldMk cId="4006033044" sldId="2144868148"/>
            <ac:picMk id="28" creationId="{12F53494-8168-277B-C550-B86F787A5CEF}"/>
          </ac:picMkLst>
        </pc:picChg>
      </pc:sldChg>
      <pc:sldChg chg="modSp mod modAnim">
        <pc:chgData name="Dan Dures" userId="a4d20157-df88-481d-80b8-beb62bbedd3b" providerId="ADAL" clId="{BAB936A0-D4CF-477D-955D-C113EDC1CD0D}" dt="2022-06-27T15:52:19.718" v="313"/>
        <pc:sldMkLst>
          <pc:docMk/>
          <pc:sldMk cId="2203097714" sldId="2144868149"/>
        </pc:sldMkLst>
        <pc:spChg chg="mod">
          <ac:chgData name="Dan Dures" userId="a4d20157-df88-481d-80b8-beb62bbedd3b" providerId="ADAL" clId="{BAB936A0-D4CF-477D-955D-C113EDC1CD0D}" dt="2022-06-27T15:26:04.296" v="145" actId="20577"/>
          <ac:spMkLst>
            <pc:docMk/>
            <pc:sldMk cId="2203097714" sldId="2144868149"/>
            <ac:spMk id="2" creationId="{E4AF9389-2AC4-6E4C-95F4-AB0720E5FA15}"/>
          </ac:spMkLst>
        </pc:spChg>
      </pc:sldChg>
      <pc:sldChg chg="modAnim">
        <pc:chgData name="Dan Dures" userId="a4d20157-df88-481d-80b8-beb62bbedd3b" providerId="ADAL" clId="{BAB936A0-D4CF-477D-955D-C113EDC1CD0D}" dt="2022-06-27T15:54:29.995" v="320"/>
        <pc:sldMkLst>
          <pc:docMk/>
          <pc:sldMk cId="3117656750" sldId="2144868150"/>
        </pc:sldMkLst>
      </pc:sldChg>
      <pc:sldChg chg="modSp mod modAnim">
        <pc:chgData name="Dan Dures" userId="a4d20157-df88-481d-80b8-beb62bbedd3b" providerId="ADAL" clId="{BAB936A0-D4CF-477D-955D-C113EDC1CD0D}" dt="2022-06-27T15:46:50.286" v="256"/>
        <pc:sldMkLst>
          <pc:docMk/>
          <pc:sldMk cId="168464799" sldId="2144868152"/>
        </pc:sldMkLst>
        <pc:spChg chg="mod">
          <ac:chgData name="Dan Dures" userId="a4d20157-df88-481d-80b8-beb62bbedd3b" providerId="ADAL" clId="{BAB936A0-D4CF-477D-955D-C113EDC1CD0D}" dt="2022-06-27T15:46:23.387" v="249" actId="1076"/>
          <ac:spMkLst>
            <pc:docMk/>
            <pc:sldMk cId="168464799" sldId="2144868152"/>
            <ac:spMk id="2" creationId="{E4AF9389-2AC4-6E4C-95F4-AB0720E5FA15}"/>
          </ac:spMkLst>
        </pc:spChg>
      </pc:sldChg>
      <pc:sldChg chg="modSp mod modAnim">
        <pc:chgData name="Dan Dures" userId="a4d20157-df88-481d-80b8-beb62bbedd3b" providerId="ADAL" clId="{BAB936A0-D4CF-477D-955D-C113EDC1CD0D}" dt="2022-06-27T15:49:32.326" v="286"/>
        <pc:sldMkLst>
          <pc:docMk/>
          <pc:sldMk cId="3469676454" sldId="2144868153"/>
        </pc:sldMkLst>
        <pc:spChg chg="mod">
          <ac:chgData name="Dan Dures" userId="a4d20157-df88-481d-80b8-beb62bbedd3b" providerId="ADAL" clId="{BAB936A0-D4CF-477D-955D-C113EDC1CD0D}" dt="2022-06-27T15:03:53.747" v="50" actId="14100"/>
          <ac:spMkLst>
            <pc:docMk/>
            <pc:sldMk cId="3469676454" sldId="2144868153"/>
            <ac:spMk id="22" creationId="{DE7CE731-9A36-4E3C-9AC3-D33AD97E8791}"/>
          </ac:spMkLst>
        </pc:spChg>
        <pc:spChg chg="mod">
          <ac:chgData name="Dan Dures" userId="a4d20157-df88-481d-80b8-beb62bbedd3b" providerId="ADAL" clId="{BAB936A0-D4CF-477D-955D-C113EDC1CD0D}" dt="2022-06-27T15:48:29.267" v="272" actId="14100"/>
          <ac:spMkLst>
            <pc:docMk/>
            <pc:sldMk cId="3469676454" sldId="2144868153"/>
            <ac:spMk id="24" creationId="{8AB9B774-0B0D-43B5-BC4E-84BDAC555476}"/>
          </ac:spMkLst>
        </pc:spChg>
      </pc:sldChg>
      <pc:sldChg chg="modSp mod modAnim">
        <pc:chgData name="Dan Dures" userId="a4d20157-df88-481d-80b8-beb62bbedd3b" providerId="ADAL" clId="{BAB936A0-D4CF-477D-955D-C113EDC1CD0D}" dt="2022-06-27T15:50:26.165" v="295"/>
        <pc:sldMkLst>
          <pc:docMk/>
          <pc:sldMk cId="3266333162" sldId="2144868154"/>
        </pc:sldMkLst>
        <pc:spChg chg="mod">
          <ac:chgData name="Dan Dures" userId="a4d20157-df88-481d-80b8-beb62bbedd3b" providerId="ADAL" clId="{BAB936A0-D4CF-477D-955D-C113EDC1CD0D}" dt="2022-06-27T15:04:57.172" v="59" actId="313"/>
          <ac:spMkLst>
            <pc:docMk/>
            <pc:sldMk cId="3266333162" sldId="2144868154"/>
            <ac:spMk id="2" creationId="{A7C6D962-2873-BCC5-4480-BC0C07FE9BD9}"/>
          </ac:spMkLst>
        </pc:spChg>
        <pc:spChg chg="mod">
          <ac:chgData name="Dan Dures" userId="a4d20157-df88-481d-80b8-beb62bbedd3b" providerId="ADAL" clId="{BAB936A0-D4CF-477D-955D-C113EDC1CD0D}" dt="2022-06-27T15:20:09.091" v="60" actId="113"/>
          <ac:spMkLst>
            <pc:docMk/>
            <pc:sldMk cId="3266333162" sldId="2144868154"/>
            <ac:spMk id="8" creationId="{79469F04-A3A2-4A18-1AC8-63993391C94F}"/>
          </ac:spMkLst>
        </pc:spChg>
      </pc:sldChg>
      <pc:sldChg chg="modSp mod modAnim">
        <pc:chgData name="Dan Dures" userId="a4d20157-df88-481d-80b8-beb62bbedd3b" providerId="ADAL" clId="{BAB936A0-D4CF-477D-955D-C113EDC1CD0D}" dt="2022-06-27T15:49:46.420" v="288"/>
        <pc:sldMkLst>
          <pc:docMk/>
          <pc:sldMk cId="3025574111" sldId="2144868155"/>
        </pc:sldMkLst>
        <pc:spChg chg="mod">
          <ac:chgData name="Dan Dures" userId="a4d20157-df88-481d-80b8-beb62bbedd3b" providerId="ADAL" clId="{BAB936A0-D4CF-477D-955D-C113EDC1CD0D}" dt="2022-06-27T15:04:01.879" v="52" actId="20577"/>
          <ac:spMkLst>
            <pc:docMk/>
            <pc:sldMk cId="3025574111" sldId="2144868155"/>
            <ac:spMk id="12" creationId="{24AE99BE-3683-B1D1-79D5-1629076D9CD8}"/>
          </ac:spMkLst>
        </pc:spChg>
      </pc:sldChg>
      <pc:sldChg chg="modSp mod modAnim">
        <pc:chgData name="Dan Dures" userId="a4d20157-df88-481d-80b8-beb62bbedd3b" providerId="ADAL" clId="{BAB936A0-D4CF-477D-955D-C113EDC1CD0D}" dt="2022-06-27T15:47:22.037" v="259"/>
        <pc:sldMkLst>
          <pc:docMk/>
          <pc:sldMk cId="2142013090" sldId="2144868156"/>
        </pc:sldMkLst>
        <pc:spChg chg="mod">
          <ac:chgData name="Dan Dures" userId="a4d20157-df88-481d-80b8-beb62bbedd3b" providerId="ADAL" clId="{BAB936A0-D4CF-477D-955D-C113EDC1CD0D}" dt="2022-06-27T15:24:59.976" v="143" actId="404"/>
          <ac:spMkLst>
            <pc:docMk/>
            <pc:sldMk cId="2142013090" sldId="2144868156"/>
            <ac:spMk id="2" creationId="{E4273561-E871-061B-79CB-D463E3049FF3}"/>
          </ac:spMkLst>
        </pc:spChg>
      </pc:sldChg>
      <pc:sldChg chg="modSp new mod">
        <pc:chgData name="Dan Dures" userId="a4d20157-df88-481d-80b8-beb62bbedd3b" providerId="ADAL" clId="{BAB936A0-D4CF-477D-955D-C113EDC1CD0D}" dt="2022-06-28T10:30:53.651" v="355" actId="113"/>
        <pc:sldMkLst>
          <pc:docMk/>
          <pc:sldMk cId="1243390845" sldId="2144868157"/>
        </pc:sldMkLst>
        <pc:spChg chg="mod">
          <ac:chgData name="Dan Dures" userId="a4d20157-df88-481d-80b8-beb62bbedd3b" providerId="ADAL" clId="{BAB936A0-D4CF-477D-955D-C113EDC1CD0D}" dt="2022-06-28T10:30:53.651" v="355" actId="113"/>
          <ac:spMkLst>
            <pc:docMk/>
            <pc:sldMk cId="1243390845" sldId="2144868157"/>
            <ac:spMk id="2" creationId="{AD4FB51E-AD1A-2032-5B2D-19F25CD97895}"/>
          </ac:spMkLst>
        </pc:spChg>
      </pc:sldChg>
    </pc:docChg>
  </pc:docChgLst>
  <pc:docChgLst>
    <pc:chgData name="Guest User" userId="S::urn:spo:anon#0f5996b772e2e4b33b97b4f779ca979a157c63dacedb83067aaa1af62312f1f6::" providerId="AD" clId="Web-{4660F7C1-8696-44AB-8FCD-ED72202955CD}"/>
    <pc:docChg chg="modSld">
      <pc:chgData name="Guest User" userId="S::urn:spo:anon#0f5996b772e2e4b33b97b4f779ca979a157c63dacedb83067aaa1af62312f1f6::" providerId="AD" clId="Web-{4660F7C1-8696-44AB-8FCD-ED72202955CD}" dt="2022-05-04T19:01:39.684" v="3" actId="1076"/>
      <pc:docMkLst>
        <pc:docMk/>
      </pc:docMkLst>
      <pc:sldChg chg="modSp">
        <pc:chgData name="Guest User" userId="S::urn:spo:anon#0f5996b772e2e4b33b97b4f779ca979a157c63dacedb83067aaa1af62312f1f6::" providerId="AD" clId="Web-{4660F7C1-8696-44AB-8FCD-ED72202955CD}" dt="2022-05-04T17:49:51.464" v="1" actId="14100"/>
        <pc:sldMkLst>
          <pc:docMk/>
          <pc:sldMk cId="4284836659" sldId="2144868128"/>
        </pc:sldMkLst>
        <pc:picChg chg="mod">
          <ac:chgData name="Guest User" userId="S::urn:spo:anon#0f5996b772e2e4b33b97b4f779ca979a157c63dacedb83067aaa1af62312f1f6::" providerId="AD" clId="Web-{4660F7C1-8696-44AB-8FCD-ED72202955CD}" dt="2022-05-04T17:49:51.464" v="1" actId="14100"/>
          <ac:picMkLst>
            <pc:docMk/>
            <pc:sldMk cId="4284836659" sldId="2144868128"/>
            <ac:picMk id="3" creationId="{052DC674-E700-9998-5FD3-BEC3AB283264}"/>
          </ac:picMkLst>
        </pc:picChg>
      </pc:sldChg>
      <pc:sldChg chg="modSp">
        <pc:chgData name="Guest User" userId="S::urn:spo:anon#0f5996b772e2e4b33b97b4f779ca979a157c63dacedb83067aaa1af62312f1f6::" providerId="AD" clId="Web-{4660F7C1-8696-44AB-8FCD-ED72202955CD}" dt="2022-05-04T19:01:39.684" v="3" actId="1076"/>
        <pc:sldMkLst>
          <pc:docMk/>
          <pc:sldMk cId="2778529041" sldId="2144868142"/>
        </pc:sldMkLst>
        <pc:spChg chg="mod">
          <ac:chgData name="Guest User" userId="S::urn:spo:anon#0f5996b772e2e4b33b97b4f779ca979a157c63dacedb83067aaa1af62312f1f6::" providerId="AD" clId="Web-{4660F7C1-8696-44AB-8FCD-ED72202955CD}" dt="2022-05-04T19:01:39.684" v="3" actId="1076"/>
          <ac:spMkLst>
            <pc:docMk/>
            <pc:sldMk cId="2778529041" sldId="2144868142"/>
            <ac:spMk id="3" creationId="{B356003A-AF6A-F1A2-B98B-FFC09F86DF28}"/>
          </ac:spMkLst>
        </pc:spChg>
      </pc:sldChg>
    </pc:docChg>
  </pc:docChgLst>
  <pc:docChgLst>
    <pc:chgData name="Stuart Easton" userId="S::stuart@transparentchoice.com::cf1d9b11-5e19-484b-af80-3d7d05933a57" providerId="AD" clId="Web-{6A6A18C6-3CC9-09D5-D66C-3CCA9298B615}"/>
    <pc:docChg chg="modSld">
      <pc:chgData name="Stuart Easton" userId="S::stuart@transparentchoice.com::cf1d9b11-5e19-484b-af80-3d7d05933a57" providerId="AD" clId="Web-{6A6A18C6-3CC9-09D5-D66C-3CCA9298B615}" dt="2022-03-24T07:20:04.331" v="17" actId="1076"/>
      <pc:docMkLst>
        <pc:docMk/>
      </pc:docMkLst>
      <pc:sldChg chg="modSp">
        <pc:chgData name="Stuart Easton" userId="S::stuart@transparentchoice.com::cf1d9b11-5e19-484b-af80-3d7d05933a57" providerId="AD" clId="Web-{6A6A18C6-3CC9-09D5-D66C-3CCA9298B615}" dt="2022-03-24T07:18:40.516" v="9" actId="20577"/>
        <pc:sldMkLst>
          <pc:docMk/>
          <pc:sldMk cId="3601518724" sldId="2144868115"/>
        </pc:sldMkLst>
        <pc:spChg chg="mod">
          <ac:chgData name="Stuart Easton" userId="S::stuart@transparentchoice.com::cf1d9b11-5e19-484b-af80-3d7d05933a57" providerId="AD" clId="Web-{6A6A18C6-3CC9-09D5-D66C-3CCA9298B615}" dt="2022-03-24T07:18:40.516" v="9" actId="20577"/>
          <ac:spMkLst>
            <pc:docMk/>
            <pc:sldMk cId="3601518724" sldId="2144868115"/>
            <ac:spMk id="5" creationId="{9BD312A5-2E49-43B5-BA72-2C918F33DCFC}"/>
          </ac:spMkLst>
        </pc:spChg>
      </pc:sldChg>
      <pc:sldChg chg="modSp">
        <pc:chgData name="Stuart Easton" userId="S::stuart@transparentchoice.com::cf1d9b11-5e19-484b-af80-3d7d05933a57" providerId="AD" clId="Web-{6A6A18C6-3CC9-09D5-D66C-3CCA9298B615}" dt="2022-03-24T07:20:04.331" v="17" actId="1076"/>
        <pc:sldMkLst>
          <pc:docMk/>
          <pc:sldMk cId="4221606801" sldId="2144868122"/>
        </pc:sldMkLst>
        <pc:spChg chg="mod">
          <ac:chgData name="Stuart Easton" userId="S::stuart@transparentchoice.com::cf1d9b11-5e19-484b-af80-3d7d05933a57" providerId="AD" clId="Web-{6A6A18C6-3CC9-09D5-D66C-3CCA9298B615}" dt="2022-03-24T07:19:51.628" v="15"/>
          <ac:spMkLst>
            <pc:docMk/>
            <pc:sldMk cId="4221606801" sldId="2144868122"/>
            <ac:spMk id="6" creationId="{879FCE03-130C-C544-8FAA-EB79B0A67C4D}"/>
          </ac:spMkLst>
        </pc:spChg>
        <pc:spChg chg="mod">
          <ac:chgData name="Stuart Easton" userId="S::stuart@transparentchoice.com::cf1d9b11-5e19-484b-af80-3d7d05933a57" providerId="AD" clId="Web-{6A6A18C6-3CC9-09D5-D66C-3CCA9298B615}" dt="2022-03-24T07:19:48.252" v="13"/>
          <ac:spMkLst>
            <pc:docMk/>
            <pc:sldMk cId="4221606801" sldId="2144868122"/>
            <ac:spMk id="10" creationId="{6657D267-72BD-5844-3A41-0D1B5D4E04D9}"/>
          </ac:spMkLst>
        </pc:spChg>
        <pc:spChg chg="mod">
          <ac:chgData name="Stuart Easton" userId="S::stuart@transparentchoice.com::cf1d9b11-5e19-484b-af80-3d7d05933a57" providerId="AD" clId="Web-{6A6A18C6-3CC9-09D5-D66C-3CCA9298B615}" dt="2022-03-24T07:20:04.331" v="17" actId="1076"/>
          <ac:spMkLst>
            <pc:docMk/>
            <pc:sldMk cId="4221606801" sldId="2144868122"/>
            <ac:spMk id="14" creationId="{8A9E3729-4426-262C-78CE-1A311A3217FD}"/>
          </ac:spMkLst>
        </pc:spChg>
      </pc:sldChg>
    </pc:docChg>
  </pc:docChgLst>
  <pc:docChgLst>
    <pc:chgData name="Dan Dures" userId="S::dan@transparentchoice.com::a4d20157-df88-481d-80b8-beb62bbedd3b" providerId="AD" clId="Web-{78417893-A99C-EE2C-2B5F-05E7349314EE}"/>
    <pc:docChg chg="addSld delSld modSld sldOrd">
      <pc:chgData name="Dan Dures" userId="S::dan@transparentchoice.com::a4d20157-df88-481d-80b8-beb62bbedd3b" providerId="AD" clId="Web-{78417893-A99C-EE2C-2B5F-05E7349314EE}" dt="2022-04-28T15:11:58.160" v="1974" actId="1076"/>
      <pc:docMkLst>
        <pc:docMk/>
      </pc:docMkLst>
      <pc:sldChg chg="addSp delSp modSp del">
        <pc:chgData name="Dan Dures" userId="S::dan@transparentchoice.com::a4d20157-df88-481d-80b8-beb62bbedd3b" providerId="AD" clId="Web-{78417893-A99C-EE2C-2B5F-05E7349314EE}" dt="2022-04-28T13:53:06.576" v="1258"/>
        <pc:sldMkLst>
          <pc:docMk/>
          <pc:sldMk cId="2119429283" sldId="2144868125"/>
        </pc:sldMkLst>
        <pc:spChg chg="mod">
          <ac:chgData name="Dan Dures" userId="S::dan@transparentchoice.com::a4d20157-df88-481d-80b8-beb62bbedd3b" providerId="AD" clId="Web-{78417893-A99C-EE2C-2B5F-05E7349314EE}" dt="2022-04-28T12:09:13.879" v="169" actId="1076"/>
          <ac:spMkLst>
            <pc:docMk/>
            <pc:sldMk cId="2119429283" sldId="2144868125"/>
            <ac:spMk id="2" creationId="{692E4FBD-D239-D9EF-65C1-504E5E61ABDF}"/>
          </ac:spMkLst>
        </pc:spChg>
        <pc:spChg chg="add del mod">
          <ac:chgData name="Dan Dures" userId="S::dan@transparentchoice.com::a4d20157-df88-481d-80b8-beb62bbedd3b" providerId="AD" clId="Web-{78417893-A99C-EE2C-2B5F-05E7349314EE}" dt="2022-04-28T12:07:54.280" v="130"/>
          <ac:spMkLst>
            <pc:docMk/>
            <pc:sldMk cId="2119429283" sldId="2144868125"/>
            <ac:spMk id="4" creationId="{6951E273-B72F-0254-7819-4120F7515931}"/>
          </ac:spMkLst>
        </pc:spChg>
        <pc:spChg chg="add del mod">
          <ac:chgData name="Dan Dures" userId="S::dan@transparentchoice.com::a4d20157-df88-481d-80b8-beb62bbedd3b" providerId="AD" clId="Web-{78417893-A99C-EE2C-2B5F-05E7349314EE}" dt="2022-04-28T12:07:54.280" v="129"/>
          <ac:spMkLst>
            <pc:docMk/>
            <pc:sldMk cId="2119429283" sldId="2144868125"/>
            <ac:spMk id="5" creationId="{BFBF0DE8-BB4E-D581-5A53-8DF09F6F174E}"/>
          </ac:spMkLst>
        </pc:spChg>
        <pc:spChg chg="add del mod">
          <ac:chgData name="Dan Dures" userId="S::dan@transparentchoice.com::a4d20157-df88-481d-80b8-beb62bbedd3b" providerId="AD" clId="Web-{78417893-A99C-EE2C-2B5F-05E7349314EE}" dt="2022-04-28T12:02:55.654" v="26"/>
          <ac:spMkLst>
            <pc:docMk/>
            <pc:sldMk cId="2119429283" sldId="2144868125"/>
            <ac:spMk id="6" creationId="{440650F1-65C9-A43D-3E87-DEAF75CC6317}"/>
          </ac:spMkLst>
        </pc:spChg>
        <pc:spChg chg="add del mod">
          <ac:chgData name="Dan Dures" userId="S::dan@transparentchoice.com::a4d20157-df88-481d-80b8-beb62bbedd3b" providerId="AD" clId="Web-{78417893-A99C-EE2C-2B5F-05E7349314EE}" dt="2022-04-28T12:07:54.280" v="128"/>
          <ac:spMkLst>
            <pc:docMk/>
            <pc:sldMk cId="2119429283" sldId="2144868125"/>
            <ac:spMk id="7" creationId="{ED2066B0-E8EC-153A-8DB6-4AE7575C8D02}"/>
          </ac:spMkLst>
        </pc:spChg>
        <pc:spChg chg="add del mod">
          <ac:chgData name="Dan Dures" userId="S::dan@transparentchoice.com::a4d20157-df88-481d-80b8-beb62bbedd3b" providerId="AD" clId="Web-{78417893-A99C-EE2C-2B5F-05E7349314EE}" dt="2022-04-28T12:07:54.280" v="127"/>
          <ac:spMkLst>
            <pc:docMk/>
            <pc:sldMk cId="2119429283" sldId="2144868125"/>
            <ac:spMk id="8" creationId="{7FCC35CE-37E6-E21A-C6D6-208D441F3A35}"/>
          </ac:spMkLst>
        </pc:spChg>
        <pc:spChg chg="add del mod">
          <ac:chgData name="Dan Dures" userId="S::dan@transparentchoice.com::a4d20157-df88-481d-80b8-beb62bbedd3b" providerId="AD" clId="Web-{78417893-A99C-EE2C-2B5F-05E7349314EE}" dt="2022-04-28T12:07:54.280" v="126"/>
          <ac:spMkLst>
            <pc:docMk/>
            <pc:sldMk cId="2119429283" sldId="2144868125"/>
            <ac:spMk id="9" creationId="{17E7C5D9-D4A8-D1A7-70B5-929CF831FBF9}"/>
          </ac:spMkLst>
        </pc:spChg>
        <pc:spChg chg="add del mod">
          <ac:chgData name="Dan Dures" userId="S::dan@transparentchoice.com::a4d20157-df88-481d-80b8-beb62bbedd3b" providerId="AD" clId="Web-{78417893-A99C-EE2C-2B5F-05E7349314EE}" dt="2022-04-28T12:04:55.379" v="77"/>
          <ac:spMkLst>
            <pc:docMk/>
            <pc:sldMk cId="2119429283" sldId="2144868125"/>
            <ac:spMk id="10" creationId="{E2FCFCFF-1AF0-E890-F18A-A8B4BCFA6536}"/>
          </ac:spMkLst>
        </pc:spChg>
        <pc:graphicFrameChg chg="del mod modGraphic">
          <ac:chgData name="Dan Dures" userId="S::dan@transparentchoice.com::a4d20157-df88-481d-80b8-beb62bbedd3b" providerId="AD" clId="Web-{78417893-A99C-EE2C-2B5F-05E7349314EE}" dt="2022-04-28T12:07:20.497" v="110"/>
          <ac:graphicFrameMkLst>
            <pc:docMk/>
            <pc:sldMk cId="2119429283" sldId="2144868125"/>
            <ac:graphicFrameMk id="3" creationId="{00F78F5D-E4E6-BC4A-A9BD-D1122B3F8E3D}"/>
          </ac:graphicFrameMkLst>
        </pc:graphicFrameChg>
      </pc:sldChg>
      <pc:sldChg chg="addSp modSp add replId">
        <pc:chgData name="Dan Dures" userId="S::dan@transparentchoice.com::a4d20157-df88-481d-80b8-beb62bbedd3b" providerId="AD" clId="Web-{78417893-A99C-EE2C-2B5F-05E7349314EE}" dt="2022-04-28T14:06:21.860" v="1510"/>
        <pc:sldMkLst>
          <pc:docMk/>
          <pc:sldMk cId="851128466" sldId="2144868126"/>
        </pc:sldMkLst>
        <pc:spChg chg="mod">
          <ac:chgData name="Dan Dures" userId="S::dan@transparentchoice.com::a4d20157-df88-481d-80b8-beb62bbedd3b" providerId="AD" clId="Web-{78417893-A99C-EE2C-2B5F-05E7349314EE}" dt="2022-04-28T13:55:56.033" v="1272" actId="1076"/>
          <ac:spMkLst>
            <pc:docMk/>
            <pc:sldMk cId="851128466" sldId="2144868126"/>
            <ac:spMk id="2" creationId="{692E4FBD-D239-D9EF-65C1-504E5E61ABDF}"/>
          </ac:spMkLst>
        </pc:spChg>
        <pc:spChg chg="add mod">
          <ac:chgData name="Dan Dures" userId="S::dan@transparentchoice.com::a4d20157-df88-481d-80b8-beb62bbedd3b" providerId="AD" clId="Web-{78417893-A99C-EE2C-2B5F-05E7349314EE}" dt="2022-04-28T13:56:24.831" v="1290" actId="20577"/>
          <ac:spMkLst>
            <pc:docMk/>
            <pc:sldMk cId="851128466" sldId="2144868126"/>
            <ac:spMk id="5" creationId="{831FA510-4C20-D0B2-B386-FF5BD63B3F1B}"/>
          </ac:spMkLst>
        </pc:spChg>
        <pc:spChg chg="add mod">
          <ac:chgData name="Dan Dures" userId="S::dan@transparentchoice.com::a4d20157-df88-481d-80b8-beb62bbedd3b" providerId="AD" clId="Web-{78417893-A99C-EE2C-2B5F-05E7349314EE}" dt="2022-04-28T13:56:03.799" v="1276" actId="1076"/>
          <ac:spMkLst>
            <pc:docMk/>
            <pc:sldMk cId="851128466" sldId="2144868126"/>
            <ac:spMk id="7" creationId="{1493F4DD-C443-3A94-3EE6-59092F77CD7A}"/>
          </ac:spMkLst>
        </pc:spChg>
        <pc:spChg chg="add mod">
          <ac:chgData name="Dan Dures" userId="S::dan@transparentchoice.com::a4d20157-df88-481d-80b8-beb62bbedd3b" providerId="AD" clId="Web-{78417893-A99C-EE2C-2B5F-05E7349314EE}" dt="2022-04-28T13:56:58.425" v="1296" actId="1076"/>
          <ac:spMkLst>
            <pc:docMk/>
            <pc:sldMk cId="851128466" sldId="2144868126"/>
            <ac:spMk id="9" creationId="{57926412-A52A-A913-A40E-A444E0D62255}"/>
          </ac:spMkLst>
        </pc:spChg>
        <pc:spChg chg="add mod">
          <ac:chgData name="Dan Dures" userId="S::dan@transparentchoice.com::a4d20157-df88-481d-80b8-beb62bbedd3b" providerId="AD" clId="Web-{78417893-A99C-EE2C-2B5F-05E7349314EE}" dt="2022-04-28T13:57:09.785" v="1305" actId="20577"/>
          <ac:spMkLst>
            <pc:docMk/>
            <pc:sldMk cId="851128466" sldId="2144868126"/>
            <ac:spMk id="10" creationId="{28D2E20C-495F-A0AE-EBEA-511FC37A8713}"/>
          </ac:spMkLst>
        </pc:spChg>
        <pc:spChg chg="add mod">
          <ac:chgData name="Dan Dures" userId="S::dan@transparentchoice.com::a4d20157-df88-481d-80b8-beb62bbedd3b" providerId="AD" clId="Web-{78417893-A99C-EE2C-2B5F-05E7349314EE}" dt="2022-04-28T14:06:21.860" v="1510"/>
          <ac:spMkLst>
            <pc:docMk/>
            <pc:sldMk cId="851128466" sldId="2144868126"/>
            <ac:spMk id="11" creationId="{D73C0A64-6B1A-51C4-C946-ABAE6C6670E6}"/>
          </ac:spMkLst>
        </pc:spChg>
        <pc:picChg chg="add mod">
          <ac:chgData name="Dan Dures" userId="S::dan@transparentchoice.com::a4d20157-df88-481d-80b8-beb62bbedd3b" providerId="AD" clId="Web-{78417893-A99C-EE2C-2B5F-05E7349314EE}" dt="2022-04-28T13:55:42.423" v="1264" actId="1076"/>
          <ac:picMkLst>
            <pc:docMk/>
            <pc:sldMk cId="851128466" sldId="2144868126"/>
            <ac:picMk id="3" creationId="{D46216B7-BE43-F62E-2C8A-72F051228497}"/>
          </ac:picMkLst>
        </pc:picChg>
        <pc:picChg chg="add mod">
          <ac:chgData name="Dan Dures" userId="S::dan@transparentchoice.com::a4d20157-df88-481d-80b8-beb62bbedd3b" providerId="AD" clId="Web-{78417893-A99C-EE2C-2B5F-05E7349314EE}" dt="2022-04-28T13:56:52.316" v="1294" actId="1076"/>
          <ac:picMkLst>
            <pc:docMk/>
            <pc:sldMk cId="851128466" sldId="2144868126"/>
            <ac:picMk id="8" creationId="{489F5A43-4D90-457C-B514-524DB127E35B}"/>
          </ac:picMkLst>
        </pc:picChg>
      </pc:sldChg>
      <pc:sldChg chg="addSp delSp modSp new">
        <pc:chgData name="Dan Dures" userId="S::dan@transparentchoice.com::a4d20157-df88-481d-80b8-beb62bbedd3b" providerId="AD" clId="Web-{78417893-A99C-EE2C-2B5F-05E7349314EE}" dt="2022-04-28T14:01:41.385" v="1358" actId="1076"/>
        <pc:sldMkLst>
          <pc:docMk/>
          <pc:sldMk cId="292537168" sldId="2144868127"/>
        </pc:sldMkLst>
        <pc:spChg chg="mod">
          <ac:chgData name="Dan Dures" userId="S::dan@transparentchoice.com::a4d20157-df88-481d-80b8-beb62bbedd3b" providerId="AD" clId="Web-{78417893-A99C-EE2C-2B5F-05E7349314EE}" dt="2022-04-28T14:00:47.165" v="1353" actId="1076"/>
          <ac:spMkLst>
            <pc:docMk/>
            <pc:sldMk cId="292537168" sldId="2144868127"/>
            <ac:spMk id="2" creationId="{9C8E9330-3BD2-B65B-432F-A7E3B4888CCE}"/>
          </ac:spMkLst>
        </pc:spChg>
        <pc:spChg chg="add mod">
          <ac:chgData name="Dan Dures" userId="S::dan@transparentchoice.com::a4d20157-df88-481d-80b8-beb62bbedd3b" providerId="AD" clId="Web-{78417893-A99C-EE2C-2B5F-05E7349314EE}" dt="2022-04-28T13:58:51.084" v="1337"/>
          <ac:spMkLst>
            <pc:docMk/>
            <pc:sldMk cId="292537168" sldId="2144868127"/>
            <ac:spMk id="3" creationId="{6EC9AED0-E5FD-0BA3-D9E5-CC23100B2DBC}"/>
          </ac:spMkLst>
        </pc:spChg>
        <pc:spChg chg="add mod">
          <ac:chgData name="Dan Dures" userId="S::dan@transparentchoice.com::a4d20157-df88-481d-80b8-beb62bbedd3b" providerId="AD" clId="Web-{78417893-A99C-EE2C-2B5F-05E7349314EE}" dt="2022-04-28T13:59:01.615" v="1342" actId="1076"/>
          <ac:spMkLst>
            <pc:docMk/>
            <pc:sldMk cId="292537168" sldId="2144868127"/>
            <ac:spMk id="4" creationId="{5C90367E-162F-7EFF-C7A7-23BDDED55B3E}"/>
          </ac:spMkLst>
        </pc:spChg>
        <pc:picChg chg="add mod">
          <ac:chgData name="Dan Dures" userId="S::dan@transparentchoice.com::a4d20157-df88-481d-80b8-beb62bbedd3b" providerId="AD" clId="Web-{78417893-A99C-EE2C-2B5F-05E7349314EE}" dt="2022-04-28T13:58:46.115" v="1336" actId="1076"/>
          <ac:picMkLst>
            <pc:docMk/>
            <pc:sldMk cId="292537168" sldId="2144868127"/>
            <ac:picMk id="5" creationId="{879B9E37-298F-14C7-1E42-B27A6447827D}"/>
          </ac:picMkLst>
        </pc:picChg>
        <pc:picChg chg="add del mod modCrop">
          <ac:chgData name="Dan Dures" userId="S::dan@transparentchoice.com::a4d20157-df88-481d-80b8-beb62bbedd3b" providerId="AD" clId="Web-{78417893-A99C-EE2C-2B5F-05E7349314EE}" dt="2022-04-28T14:01:30.182" v="1354"/>
          <ac:picMkLst>
            <pc:docMk/>
            <pc:sldMk cId="292537168" sldId="2144868127"/>
            <ac:picMk id="6" creationId="{7F52CD72-CBEE-CDEA-0945-87F005B0F82B}"/>
          </ac:picMkLst>
        </pc:picChg>
        <pc:picChg chg="add mod">
          <ac:chgData name="Dan Dures" userId="S::dan@transparentchoice.com::a4d20157-df88-481d-80b8-beb62bbedd3b" providerId="AD" clId="Web-{78417893-A99C-EE2C-2B5F-05E7349314EE}" dt="2022-04-28T14:01:41.385" v="1358" actId="1076"/>
          <ac:picMkLst>
            <pc:docMk/>
            <pc:sldMk cId="292537168" sldId="2144868127"/>
            <ac:picMk id="7" creationId="{A57B1213-8E6A-93F1-4D21-C170A2DA33F9}"/>
          </ac:picMkLst>
        </pc:picChg>
      </pc:sldChg>
      <pc:sldChg chg="addSp delSp modSp new">
        <pc:chgData name="Dan Dures" userId="S::dan@transparentchoice.com::a4d20157-df88-481d-80b8-beb62bbedd3b" providerId="AD" clId="Web-{78417893-A99C-EE2C-2B5F-05E7349314EE}" dt="2022-04-28T15:11:58.160" v="1974" actId="1076"/>
        <pc:sldMkLst>
          <pc:docMk/>
          <pc:sldMk cId="4284836659" sldId="2144868128"/>
        </pc:sldMkLst>
        <pc:spChg chg="mod">
          <ac:chgData name="Dan Dures" userId="S::dan@transparentchoice.com::a4d20157-df88-481d-80b8-beb62bbedd3b" providerId="AD" clId="Web-{78417893-A99C-EE2C-2B5F-05E7349314EE}" dt="2022-04-28T12:12:38.468" v="322" actId="14100"/>
          <ac:spMkLst>
            <pc:docMk/>
            <pc:sldMk cId="4284836659" sldId="2144868128"/>
            <ac:spMk id="2" creationId="{DCF9CF58-781F-1A96-762E-2274901028CE}"/>
          </ac:spMkLst>
        </pc:spChg>
        <pc:spChg chg="add mod">
          <ac:chgData name="Dan Dures" userId="S::dan@transparentchoice.com::a4d20157-df88-481d-80b8-beb62bbedd3b" providerId="AD" clId="Web-{78417893-A99C-EE2C-2B5F-05E7349314EE}" dt="2022-04-28T15:07:37.457" v="1895" actId="1076"/>
          <ac:spMkLst>
            <pc:docMk/>
            <pc:sldMk cId="4284836659" sldId="2144868128"/>
            <ac:spMk id="5" creationId="{D5736690-511D-7471-C950-DA0F59282AF0}"/>
          </ac:spMkLst>
        </pc:spChg>
        <pc:spChg chg="add mod ord">
          <ac:chgData name="Dan Dures" userId="S::dan@transparentchoice.com::a4d20157-df88-481d-80b8-beb62bbedd3b" providerId="AD" clId="Web-{78417893-A99C-EE2C-2B5F-05E7349314EE}" dt="2022-04-28T15:06:44.485" v="1856" actId="1076"/>
          <ac:spMkLst>
            <pc:docMk/>
            <pc:sldMk cId="4284836659" sldId="2144868128"/>
            <ac:spMk id="7" creationId="{F4A5F4D8-3996-C34E-5F79-2D58669C5B2A}"/>
          </ac:spMkLst>
        </pc:spChg>
        <pc:spChg chg="add mod">
          <ac:chgData name="Dan Dures" userId="S::dan@transparentchoice.com::a4d20157-df88-481d-80b8-beb62bbedd3b" providerId="AD" clId="Web-{78417893-A99C-EE2C-2B5F-05E7349314EE}" dt="2022-04-28T15:11:58.160" v="1974" actId="1076"/>
          <ac:spMkLst>
            <pc:docMk/>
            <pc:sldMk cId="4284836659" sldId="2144868128"/>
            <ac:spMk id="8" creationId="{F19B4BC3-E105-E11B-934C-ED47A8F243F1}"/>
          </ac:spMkLst>
        </pc:spChg>
        <pc:spChg chg="add mod">
          <ac:chgData name="Dan Dures" userId="S::dan@transparentchoice.com::a4d20157-df88-481d-80b8-beb62bbedd3b" providerId="AD" clId="Web-{78417893-A99C-EE2C-2B5F-05E7349314EE}" dt="2022-04-28T15:06:44.469" v="1855" actId="1076"/>
          <ac:spMkLst>
            <pc:docMk/>
            <pc:sldMk cId="4284836659" sldId="2144868128"/>
            <ac:spMk id="11" creationId="{001770B6-2D7A-191A-7D06-843A9CED7FC6}"/>
          </ac:spMkLst>
        </pc:spChg>
        <pc:spChg chg="add del">
          <ac:chgData name="Dan Dures" userId="S::dan@transparentchoice.com::a4d20157-df88-481d-80b8-beb62bbedd3b" providerId="AD" clId="Web-{78417893-A99C-EE2C-2B5F-05E7349314EE}" dt="2022-04-28T15:08:45.336" v="1934"/>
          <ac:spMkLst>
            <pc:docMk/>
            <pc:sldMk cId="4284836659" sldId="2144868128"/>
            <ac:spMk id="12" creationId="{30B62CE0-E209-1D40-7C31-5EB5EB8A744F}"/>
          </ac:spMkLst>
        </pc:spChg>
        <pc:spChg chg="add mod">
          <ac:chgData name="Dan Dures" userId="S::dan@transparentchoice.com::a4d20157-df88-481d-80b8-beb62bbedd3b" providerId="AD" clId="Web-{78417893-A99C-EE2C-2B5F-05E7349314EE}" dt="2022-04-28T15:11:44.878" v="1970"/>
          <ac:spMkLst>
            <pc:docMk/>
            <pc:sldMk cId="4284836659" sldId="2144868128"/>
            <ac:spMk id="13" creationId="{6573F434-F75F-AA90-664E-CEDBCA467B8D}"/>
          </ac:spMkLst>
        </pc:spChg>
        <pc:graphicFrameChg chg="add mod modGraphic">
          <ac:chgData name="Dan Dures" userId="S::dan@transparentchoice.com::a4d20157-df88-481d-80b8-beb62bbedd3b" providerId="AD" clId="Web-{78417893-A99C-EE2C-2B5F-05E7349314EE}" dt="2022-04-28T15:06:44.454" v="1854" actId="1076"/>
          <ac:graphicFrameMkLst>
            <pc:docMk/>
            <pc:sldMk cId="4284836659" sldId="2144868128"/>
            <ac:graphicFrameMk id="9" creationId="{40A4DE3D-A416-262F-E389-1E3E84857813}"/>
          </ac:graphicFrameMkLst>
        </pc:graphicFrameChg>
        <pc:picChg chg="add del mod modCrop">
          <ac:chgData name="Dan Dures" userId="S::dan@transparentchoice.com::a4d20157-df88-481d-80b8-beb62bbedd3b" providerId="AD" clId="Web-{78417893-A99C-EE2C-2B5F-05E7349314EE}" dt="2022-04-28T14:56:33.104" v="1824"/>
          <ac:picMkLst>
            <pc:docMk/>
            <pc:sldMk cId="4284836659" sldId="2144868128"/>
            <ac:picMk id="3" creationId="{49D71830-0D32-862A-DF35-615BD6027BDA}"/>
          </ac:picMkLst>
        </pc:picChg>
        <pc:picChg chg="add del mod">
          <ac:chgData name="Dan Dures" userId="S::dan@transparentchoice.com::a4d20157-df88-481d-80b8-beb62bbedd3b" providerId="AD" clId="Web-{78417893-A99C-EE2C-2B5F-05E7349314EE}" dt="2022-04-28T14:38:25.991" v="1639"/>
          <ac:picMkLst>
            <pc:docMk/>
            <pc:sldMk cId="4284836659" sldId="2144868128"/>
            <ac:picMk id="4" creationId="{FD2784C1-FB02-4B1F-A391-7C72216F558A}"/>
          </ac:picMkLst>
        </pc:picChg>
        <pc:picChg chg="add mod">
          <ac:chgData name="Dan Dures" userId="S::dan@transparentchoice.com::a4d20157-df88-481d-80b8-beb62bbedd3b" providerId="AD" clId="Web-{78417893-A99C-EE2C-2B5F-05E7349314EE}" dt="2022-04-28T15:06:44.438" v="1853" actId="1076"/>
          <ac:picMkLst>
            <pc:docMk/>
            <pc:sldMk cId="4284836659" sldId="2144868128"/>
            <ac:picMk id="6" creationId="{FDC707C0-5FF1-B2C0-F4D9-379357690D38}"/>
          </ac:picMkLst>
        </pc:picChg>
        <pc:picChg chg="add mod">
          <ac:chgData name="Dan Dures" userId="S::dan@transparentchoice.com::a4d20157-df88-481d-80b8-beb62bbedd3b" providerId="AD" clId="Web-{78417893-A99C-EE2C-2B5F-05E7349314EE}" dt="2022-04-28T15:06:39.360" v="1852" actId="1076"/>
          <ac:picMkLst>
            <pc:docMk/>
            <pc:sldMk cId="4284836659" sldId="2144868128"/>
            <ac:picMk id="10" creationId="{364F7B8B-B937-C3BA-C5B6-5532B83F6427}"/>
          </ac:picMkLst>
        </pc:picChg>
      </pc:sldChg>
      <pc:sldChg chg="addSp modSp add replId">
        <pc:chgData name="Dan Dures" userId="S::dan@transparentchoice.com::a4d20157-df88-481d-80b8-beb62bbedd3b" providerId="AD" clId="Web-{78417893-A99C-EE2C-2B5F-05E7349314EE}" dt="2022-04-28T14:09:46.943" v="1634" actId="1076"/>
        <pc:sldMkLst>
          <pc:docMk/>
          <pc:sldMk cId="3103809562" sldId="2144868129"/>
        </pc:sldMkLst>
        <pc:spChg chg="mod">
          <ac:chgData name="Dan Dures" userId="S::dan@transparentchoice.com::a4d20157-df88-481d-80b8-beb62bbedd3b" providerId="AD" clId="Web-{78417893-A99C-EE2C-2B5F-05E7349314EE}" dt="2022-04-28T14:07:45.425" v="1539" actId="1076"/>
          <ac:spMkLst>
            <pc:docMk/>
            <pc:sldMk cId="3103809562" sldId="2144868129"/>
            <ac:spMk id="2" creationId="{DCF9CF58-781F-1A96-762E-2274901028CE}"/>
          </ac:spMkLst>
        </pc:spChg>
        <pc:spChg chg="add mod">
          <ac:chgData name="Dan Dures" userId="S::dan@transparentchoice.com::a4d20157-df88-481d-80b8-beb62bbedd3b" providerId="AD" clId="Web-{78417893-A99C-EE2C-2B5F-05E7349314EE}" dt="2022-04-28T14:07:41.847" v="1536" actId="1076"/>
          <ac:spMkLst>
            <pc:docMk/>
            <pc:sldMk cId="3103809562" sldId="2144868129"/>
            <ac:spMk id="6" creationId="{534B149B-8312-DFA1-3E41-200FBFCFE745}"/>
          </ac:spMkLst>
        </pc:spChg>
        <pc:spChg chg="add mod">
          <ac:chgData name="Dan Dures" userId="S::dan@transparentchoice.com::a4d20157-df88-481d-80b8-beb62bbedd3b" providerId="AD" clId="Web-{78417893-A99C-EE2C-2B5F-05E7349314EE}" dt="2022-04-28T14:07:41.847" v="1537" actId="1076"/>
          <ac:spMkLst>
            <pc:docMk/>
            <pc:sldMk cId="3103809562" sldId="2144868129"/>
            <ac:spMk id="7" creationId="{BB2A4505-C6F5-ED85-0ACC-A90C56511586}"/>
          </ac:spMkLst>
        </pc:spChg>
        <pc:spChg chg="add mod">
          <ac:chgData name="Dan Dures" userId="S::dan@transparentchoice.com::a4d20157-df88-481d-80b8-beb62bbedd3b" providerId="AD" clId="Web-{78417893-A99C-EE2C-2B5F-05E7349314EE}" dt="2022-04-28T14:09:44.912" v="1633" actId="1076"/>
          <ac:spMkLst>
            <pc:docMk/>
            <pc:sldMk cId="3103809562" sldId="2144868129"/>
            <ac:spMk id="8" creationId="{9445AE07-CEE4-32D3-99BD-50022902107C}"/>
          </ac:spMkLst>
        </pc:spChg>
        <pc:spChg chg="add mod">
          <ac:chgData name="Dan Dures" userId="S::dan@transparentchoice.com::a4d20157-df88-481d-80b8-beb62bbedd3b" providerId="AD" clId="Web-{78417893-A99C-EE2C-2B5F-05E7349314EE}" dt="2022-04-28T14:08:41.910" v="1577" actId="1076"/>
          <ac:spMkLst>
            <pc:docMk/>
            <pc:sldMk cId="3103809562" sldId="2144868129"/>
            <ac:spMk id="10" creationId="{174FA06C-3543-AA5F-6CD4-66F8637A7704}"/>
          </ac:spMkLst>
        </pc:spChg>
        <pc:spChg chg="add mod">
          <ac:chgData name="Dan Dures" userId="S::dan@transparentchoice.com::a4d20157-df88-481d-80b8-beb62bbedd3b" providerId="AD" clId="Web-{78417893-A99C-EE2C-2B5F-05E7349314EE}" dt="2022-04-28T14:08:45.176" v="1579" actId="1076"/>
          <ac:spMkLst>
            <pc:docMk/>
            <pc:sldMk cId="3103809562" sldId="2144868129"/>
            <ac:spMk id="11" creationId="{0C6B9C70-D828-1F3A-4A17-74BCDAD78C66}"/>
          </ac:spMkLst>
        </pc:spChg>
        <pc:spChg chg="add mod">
          <ac:chgData name="Dan Dures" userId="S::dan@transparentchoice.com::a4d20157-df88-481d-80b8-beb62bbedd3b" providerId="AD" clId="Web-{78417893-A99C-EE2C-2B5F-05E7349314EE}" dt="2022-04-28T14:09:46.943" v="1634" actId="1076"/>
          <ac:spMkLst>
            <pc:docMk/>
            <pc:sldMk cId="3103809562" sldId="2144868129"/>
            <ac:spMk id="12" creationId="{9A4518C5-8E0F-07C5-159B-43E074C500E1}"/>
          </ac:spMkLst>
        </pc:spChg>
        <pc:picChg chg="add mod">
          <ac:chgData name="Dan Dures" userId="S::dan@transparentchoice.com::a4d20157-df88-481d-80b8-beb62bbedd3b" providerId="AD" clId="Web-{78417893-A99C-EE2C-2B5F-05E7349314EE}" dt="2022-04-28T14:08:34.379" v="1574" actId="1076"/>
          <ac:picMkLst>
            <pc:docMk/>
            <pc:sldMk cId="3103809562" sldId="2144868129"/>
            <ac:picMk id="3" creationId="{C0A59B53-CAED-0250-1620-93F255FAA75C}"/>
          </ac:picMkLst>
        </pc:picChg>
        <pc:picChg chg="add mod">
          <ac:chgData name="Dan Dures" userId="S::dan@transparentchoice.com::a4d20157-df88-481d-80b8-beb62bbedd3b" providerId="AD" clId="Web-{78417893-A99C-EE2C-2B5F-05E7349314EE}" dt="2022-04-28T14:07:41.831" v="1535" actId="1076"/>
          <ac:picMkLst>
            <pc:docMk/>
            <pc:sldMk cId="3103809562" sldId="2144868129"/>
            <ac:picMk id="4" creationId="{CD43BAA1-CE78-FC6E-F9CB-EE214DBBA0FB}"/>
          </ac:picMkLst>
        </pc:picChg>
      </pc:sldChg>
      <pc:sldChg chg="addSp delSp modSp new">
        <pc:chgData name="Dan Dures" userId="S::dan@transparentchoice.com::a4d20157-df88-481d-80b8-beb62bbedd3b" providerId="AD" clId="Web-{78417893-A99C-EE2C-2B5F-05E7349314EE}" dt="2022-04-28T14:38:32.335" v="1641"/>
        <pc:sldMkLst>
          <pc:docMk/>
          <pc:sldMk cId="1604587129" sldId="2144868130"/>
        </pc:sldMkLst>
        <pc:spChg chg="mod">
          <ac:chgData name="Dan Dures" userId="S::dan@transparentchoice.com::a4d20157-df88-481d-80b8-beb62bbedd3b" providerId="AD" clId="Web-{78417893-A99C-EE2C-2B5F-05E7349314EE}" dt="2022-04-28T12:14:24.225" v="375" actId="20577"/>
          <ac:spMkLst>
            <pc:docMk/>
            <pc:sldMk cId="1604587129" sldId="2144868130"/>
            <ac:spMk id="2" creationId="{49340E29-DED2-D1AF-FF77-E34AD0CC4B40}"/>
          </ac:spMkLst>
        </pc:spChg>
        <pc:picChg chg="add del mod">
          <ac:chgData name="Dan Dures" userId="S::dan@transparentchoice.com::a4d20157-df88-481d-80b8-beb62bbedd3b" providerId="AD" clId="Web-{78417893-A99C-EE2C-2B5F-05E7349314EE}" dt="2022-04-28T14:38:32.335" v="1641"/>
          <ac:picMkLst>
            <pc:docMk/>
            <pc:sldMk cId="1604587129" sldId="2144868130"/>
            <ac:picMk id="3" creationId="{74A8F755-1045-A4A4-29EE-5C152BCD98E0}"/>
          </ac:picMkLst>
        </pc:picChg>
      </pc:sldChg>
      <pc:sldChg chg="modSp new">
        <pc:chgData name="Dan Dures" userId="S::dan@transparentchoice.com::a4d20157-df88-481d-80b8-beb62bbedd3b" providerId="AD" clId="Web-{78417893-A99C-EE2C-2B5F-05E7349314EE}" dt="2022-04-28T12:14:52.992" v="395" actId="20577"/>
        <pc:sldMkLst>
          <pc:docMk/>
          <pc:sldMk cId="1232920317" sldId="2144868131"/>
        </pc:sldMkLst>
        <pc:spChg chg="mod">
          <ac:chgData name="Dan Dures" userId="S::dan@transparentchoice.com::a4d20157-df88-481d-80b8-beb62bbedd3b" providerId="AD" clId="Web-{78417893-A99C-EE2C-2B5F-05E7349314EE}" dt="2022-04-28T12:14:52.992" v="395" actId="20577"/>
          <ac:spMkLst>
            <pc:docMk/>
            <pc:sldMk cId="1232920317" sldId="2144868131"/>
            <ac:spMk id="2" creationId="{9034CE82-4F41-5A49-C244-E9AAAF5B5838}"/>
          </ac:spMkLst>
        </pc:spChg>
      </pc:sldChg>
      <pc:sldChg chg="modSp new">
        <pc:chgData name="Dan Dures" userId="S::dan@transparentchoice.com::a4d20157-df88-481d-80b8-beb62bbedd3b" providerId="AD" clId="Web-{78417893-A99C-EE2C-2B5F-05E7349314EE}" dt="2022-04-28T12:16:18.544" v="426" actId="20577"/>
        <pc:sldMkLst>
          <pc:docMk/>
          <pc:sldMk cId="1487152309" sldId="2144868132"/>
        </pc:sldMkLst>
        <pc:spChg chg="mod">
          <ac:chgData name="Dan Dures" userId="S::dan@transparentchoice.com::a4d20157-df88-481d-80b8-beb62bbedd3b" providerId="AD" clId="Web-{78417893-A99C-EE2C-2B5F-05E7349314EE}" dt="2022-04-28T12:16:18.544" v="426" actId="20577"/>
          <ac:spMkLst>
            <pc:docMk/>
            <pc:sldMk cId="1487152309" sldId="2144868132"/>
            <ac:spMk id="2" creationId="{16D58C63-2B98-9F19-9A9C-0C3E0632A642}"/>
          </ac:spMkLst>
        </pc:spChg>
      </pc:sldChg>
      <pc:sldChg chg="addSp modSp new ord">
        <pc:chgData name="Dan Dures" userId="S::dan@transparentchoice.com::a4d20157-df88-481d-80b8-beb62bbedd3b" providerId="AD" clId="Web-{78417893-A99C-EE2C-2B5F-05E7349314EE}" dt="2022-04-28T13:16:30.133" v="631" actId="1076"/>
        <pc:sldMkLst>
          <pc:docMk/>
          <pc:sldMk cId="885426600" sldId="2144868133"/>
        </pc:sldMkLst>
        <pc:spChg chg="mod">
          <ac:chgData name="Dan Dures" userId="S::dan@transparentchoice.com::a4d20157-df88-481d-80b8-beb62bbedd3b" providerId="AD" clId="Web-{78417893-A99C-EE2C-2B5F-05E7349314EE}" dt="2022-04-28T12:18:21.254" v="489" actId="20577"/>
          <ac:spMkLst>
            <pc:docMk/>
            <pc:sldMk cId="885426600" sldId="2144868133"/>
            <ac:spMk id="2" creationId="{5A061393-A29E-2A6E-D66C-755F1AEE1979}"/>
          </ac:spMkLst>
        </pc:spChg>
        <pc:spChg chg="add mod">
          <ac:chgData name="Dan Dures" userId="S::dan@transparentchoice.com::a4d20157-df88-481d-80b8-beb62bbedd3b" providerId="AD" clId="Web-{78417893-A99C-EE2C-2B5F-05E7349314EE}" dt="2022-04-28T13:16:30.133" v="631" actId="1076"/>
          <ac:spMkLst>
            <pc:docMk/>
            <pc:sldMk cId="885426600" sldId="2144868133"/>
            <ac:spMk id="4" creationId="{0CAC08CF-1C99-3F1D-8977-E22D4582C92A}"/>
          </ac:spMkLst>
        </pc:spChg>
        <pc:spChg chg="add mod">
          <ac:chgData name="Dan Dures" userId="S::dan@transparentchoice.com::a4d20157-df88-481d-80b8-beb62bbedd3b" providerId="AD" clId="Web-{78417893-A99C-EE2C-2B5F-05E7349314EE}" dt="2022-04-28T13:15:20.366" v="565" actId="14100"/>
          <ac:spMkLst>
            <pc:docMk/>
            <pc:sldMk cId="885426600" sldId="2144868133"/>
            <ac:spMk id="5" creationId="{F4521E4C-AA22-F23F-5238-2EFA07D8832B}"/>
          </ac:spMkLst>
        </pc:spChg>
        <pc:picChg chg="add mod">
          <ac:chgData name="Dan Dures" userId="S::dan@transparentchoice.com::a4d20157-df88-481d-80b8-beb62bbedd3b" providerId="AD" clId="Web-{78417893-A99C-EE2C-2B5F-05E7349314EE}" dt="2022-04-28T13:15:13.022" v="562" actId="1076"/>
          <ac:picMkLst>
            <pc:docMk/>
            <pc:sldMk cId="885426600" sldId="2144868133"/>
            <ac:picMk id="3" creationId="{9BA93BC0-D4AD-E4D0-3243-3BFCE65CA786}"/>
          </ac:picMkLst>
        </pc:picChg>
      </pc:sldChg>
      <pc:sldChg chg="modSp new del">
        <pc:chgData name="Dan Dures" userId="S::dan@transparentchoice.com::a4d20157-df88-481d-80b8-beb62bbedd3b" providerId="AD" clId="Web-{78417893-A99C-EE2C-2B5F-05E7349314EE}" dt="2022-04-28T12:17:14.563" v="455"/>
        <pc:sldMkLst>
          <pc:docMk/>
          <pc:sldMk cId="945745366" sldId="2144868133"/>
        </pc:sldMkLst>
        <pc:spChg chg="mod">
          <ac:chgData name="Dan Dures" userId="S::dan@transparentchoice.com::a4d20157-df88-481d-80b8-beb62bbedd3b" providerId="AD" clId="Web-{78417893-A99C-EE2C-2B5F-05E7349314EE}" dt="2022-04-28T12:17:13.078" v="454" actId="20577"/>
          <ac:spMkLst>
            <pc:docMk/>
            <pc:sldMk cId="945745366" sldId="2144868133"/>
            <ac:spMk id="2" creationId="{C4B283DA-4FCE-7736-51EB-6AE6355A9F6B}"/>
          </ac:spMkLst>
        </pc:spChg>
      </pc:sldChg>
      <pc:sldChg chg="addSp modSp new">
        <pc:chgData name="Dan Dures" userId="S::dan@transparentchoice.com::a4d20157-df88-481d-80b8-beb62bbedd3b" providerId="AD" clId="Web-{78417893-A99C-EE2C-2B5F-05E7349314EE}" dt="2022-04-28T13:53:02.795" v="1257" actId="1076"/>
        <pc:sldMkLst>
          <pc:docMk/>
          <pc:sldMk cId="3281750901" sldId="2144868134"/>
        </pc:sldMkLst>
        <pc:spChg chg="mod">
          <ac:chgData name="Dan Dures" userId="S::dan@transparentchoice.com::a4d20157-df88-481d-80b8-beb62bbedd3b" providerId="AD" clId="Web-{78417893-A99C-EE2C-2B5F-05E7349314EE}" dt="2022-04-28T12:20:04.588" v="536" actId="20577"/>
          <ac:spMkLst>
            <pc:docMk/>
            <pc:sldMk cId="3281750901" sldId="2144868134"/>
            <ac:spMk id="2" creationId="{25B4C0D4-9552-EE35-233F-8104865CDFC5}"/>
          </ac:spMkLst>
        </pc:spChg>
        <pc:spChg chg="add mod">
          <ac:chgData name="Dan Dures" userId="S::dan@transparentchoice.com::a4d20157-df88-481d-80b8-beb62bbedd3b" providerId="AD" clId="Web-{78417893-A99C-EE2C-2B5F-05E7349314EE}" dt="2022-04-28T13:51:14.917" v="1191" actId="1076"/>
          <ac:spMkLst>
            <pc:docMk/>
            <pc:sldMk cId="3281750901" sldId="2144868134"/>
            <ac:spMk id="8" creationId="{5BFF2A8B-1638-0818-C7B3-6B59A65E23DD}"/>
          </ac:spMkLst>
        </pc:spChg>
        <pc:spChg chg="add mod">
          <ac:chgData name="Dan Dures" userId="S::dan@transparentchoice.com::a4d20157-df88-481d-80b8-beb62bbedd3b" providerId="AD" clId="Web-{78417893-A99C-EE2C-2B5F-05E7349314EE}" dt="2022-04-28T13:51:27.667" v="1203" actId="20577"/>
          <ac:spMkLst>
            <pc:docMk/>
            <pc:sldMk cId="3281750901" sldId="2144868134"/>
            <ac:spMk id="9" creationId="{A2F9D8CE-6AB1-B57F-451A-A51670000823}"/>
          </ac:spMkLst>
        </pc:spChg>
        <pc:spChg chg="add mod">
          <ac:chgData name="Dan Dures" userId="S::dan@transparentchoice.com::a4d20157-df88-481d-80b8-beb62bbedd3b" providerId="AD" clId="Web-{78417893-A99C-EE2C-2B5F-05E7349314EE}" dt="2022-04-28T13:52:05.153" v="1225" actId="20577"/>
          <ac:spMkLst>
            <pc:docMk/>
            <pc:sldMk cId="3281750901" sldId="2144868134"/>
            <ac:spMk id="10" creationId="{6BD90370-2E98-656A-68E0-18802D57A0E9}"/>
          </ac:spMkLst>
        </pc:spChg>
        <pc:spChg chg="add mod">
          <ac:chgData name="Dan Dures" userId="S::dan@transparentchoice.com::a4d20157-df88-481d-80b8-beb62bbedd3b" providerId="AD" clId="Web-{78417893-A99C-EE2C-2B5F-05E7349314EE}" dt="2022-04-28T13:53:02.795" v="1257" actId="1076"/>
          <ac:spMkLst>
            <pc:docMk/>
            <pc:sldMk cId="3281750901" sldId="2144868134"/>
            <ac:spMk id="11" creationId="{749372AB-ABB7-8126-E2B0-FB4CD7580BF2}"/>
          </ac:spMkLst>
        </pc:spChg>
        <pc:picChg chg="add mod">
          <ac:chgData name="Dan Dures" userId="S::dan@transparentchoice.com::a4d20157-df88-481d-80b8-beb62bbedd3b" providerId="AD" clId="Web-{78417893-A99C-EE2C-2B5F-05E7349314EE}" dt="2022-04-28T13:50:30.900" v="1166" actId="1076"/>
          <ac:picMkLst>
            <pc:docMk/>
            <pc:sldMk cId="3281750901" sldId="2144868134"/>
            <ac:picMk id="4" creationId="{7D02963E-D00D-1A93-E89B-CD50F076DAFB}"/>
          </ac:picMkLst>
        </pc:picChg>
        <pc:picChg chg="add mod">
          <ac:chgData name="Dan Dures" userId="S::dan@transparentchoice.com::a4d20157-df88-481d-80b8-beb62bbedd3b" providerId="AD" clId="Web-{78417893-A99C-EE2C-2B5F-05E7349314EE}" dt="2022-04-28T13:50:37.854" v="1170" actId="1076"/>
          <ac:picMkLst>
            <pc:docMk/>
            <pc:sldMk cId="3281750901" sldId="2144868134"/>
            <ac:picMk id="5" creationId="{06253103-BD3C-C7B3-9BD7-9C9488D06FEB}"/>
          </ac:picMkLst>
        </pc:picChg>
        <pc:picChg chg="add mod">
          <ac:chgData name="Dan Dures" userId="S::dan@transparentchoice.com::a4d20157-df88-481d-80b8-beb62bbedd3b" providerId="AD" clId="Web-{78417893-A99C-EE2C-2B5F-05E7349314EE}" dt="2022-04-28T13:50:39.494" v="1171" actId="1076"/>
          <ac:picMkLst>
            <pc:docMk/>
            <pc:sldMk cId="3281750901" sldId="2144868134"/>
            <ac:picMk id="7" creationId="{BC3B5087-803F-064E-A00C-D32BE2198E44}"/>
          </ac:picMkLst>
        </pc:picChg>
      </pc:sldChg>
      <pc:sldChg chg="modSp new ord">
        <pc:chgData name="Dan Dures" userId="S::dan@transparentchoice.com::a4d20157-df88-481d-80b8-beb62bbedd3b" providerId="AD" clId="Web-{78417893-A99C-EE2C-2B5F-05E7349314EE}" dt="2022-04-28T12:21:57.845" v="543"/>
        <pc:sldMkLst>
          <pc:docMk/>
          <pc:sldMk cId="4053648998" sldId="2144868135"/>
        </pc:sldMkLst>
        <pc:spChg chg="mod">
          <ac:chgData name="Dan Dures" userId="S::dan@transparentchoice.com::a4d20157-df88-481d-80b8-beb62bbedd3b" providerId="AD" clId="Web-{78417893-A99C-EE2C-2B5F-05E7349314EE}" dt="2022-04-28T12:21:54.016" v="542" actId="20577"/>
          <ac:spMkLst>
            <pc:docMk/>
            <pc:sldMk cId="4053648998" sldId="2144868135"/>
            <ac:spMk id="2" creationId="{93B3B3B4-4B7B-7863-F002-D3D80A26AF22}"/>
          </ac:spMkLst>
        </pc:spChg>
      </pc:sldChg>
      <pc:sldChg chg="addSp delSp modSp new">
        <pc:chgData name="Dan Dures" userId="S::dan@transparentchoice.com::a4d20157-df88-481d-80b8-beb62bbedd3b" providerId="AD" clId="Web-{78417893-A99C-EE2C-2B5F-05E7349314EE}" dt="2022-04-28T13:41:03.340" v="925" actId="20577"/>
        <pc:sldMkLst>
          <pc:docMk/>
          <pc:sldMk cId="181663766" sldId="2144868136"/>
        </pc:sldMkLst>
        <pc:spChg chg="mod">
          <ac:chgData name="Dan Dures" userId="S::dan@transparentchoice.com::a4d20157-df88-481d-80b8-beb62bbedd3b" providerId="AD" clId="Web-{78417893-A99C-EE2C-2B5F-05E7349314EE}" dt="2022-04-28T13:40:40.808" v="920" actId="1076"/>
          <ac:spMkLst>
            <pc:docMk/>
            <pc:sldMk cId="181663766" sldId="2144868136"/>
            <ac:spMk id="2" creationId="{AFDD94AA-1DD9-B698-8E2F-9E55B5E0123C}"/>
          </ac:spMkLst>
        </pc:spChg>
        <pc:spChg chg="add mod">
          <ac:chgData name="Dan Dures" userId="S::dan@transparentchoice.com::a4d20157-df88-481d-80b8-beb62bbedd3b" providerId="AD" clId="Web-{78417893-A99C-EE2C-2B5F-05E7349314EE}" dt="2022-04-28T13:40:37.339" v="919" actId="1076"/>
          <ac:spMkLst>
            <pc:docMk/>
            <pc:sldMk cId="181663766" sldId="2144868136"/>
            <ac:spMk id="6" creationId="{1E643CE9-A055-585C-2B48-BEBB29D81F5F}"/>
          </ac:spMkLst>
        </pc:spChg>
        <pc:spChg chg="add mod">
          <ac:chgData name="Dan Dures" userId="S::dan@transparentchoice.com::a4d20157-df88-481d-80b8-beb62bbedd3b" providerId="AD" clId="Web-{78417893-A99C-EE2C-2B5F-05E7349314EE}" dt="2022-04-28T13:41:03.340" v="925" actId="20577"/>
          <ac:spMkLst>
            <pc:docMk/>
            <pc:sldMk cId="181663766" sldId="2144868136"/>
            <ac:spMk id="8" creationId="{D2D4C75B-7240-1C04-F21B-68498A79730C}"/>
          </ac:spMkLst>
        </pc:spChg>
        <pc:spChg chg="add mod">
          <ac:chgData name="Dan Dures" userId="S::dan@transparentchoice.com::a4d20157-df88-481d-80b8-beb62bbedd3b" providerId="AD" clId="Web-{78417893-A99C-EE2C-2B5F-05E7349314EE}" dt="2022-04-28T13:38:52.509" v="883" actId="1076"/>
          <ac:spMkLst>
            <pc:docMk/>
            <pc:sldMk cId="181663766" sldId="2144868136"/>
            <ac:spMk id="9" creationId="{E8C6C220-B29F-B44D-5FCE-A7A456ECE176}"/>
          </ac:spMkLst>
        </pc:spChg>
        <pc:picChg chg="add del mod modCrop">
          <ac:chgData name="Dan Dures" userId="S::dan@transparentchoice.com::a4d20157-df88-481d-80b8-beb62bbedd3b" providerId="AD" clId="Web-{78417893-A99C-EE2C-2B5F-05E7349314EE}" dt="2022-04-28T13:40:19.073" v="910"/>
          <ac:picMkLst>
            <pc:docMk/>
            <pc:sldMk cId="181663766" sldId="2144868136"/>
            <ac:picMk id="3" creationId="{771017AC-B3B0-3B5E-C878-BD5110805B77}"/>
          </ac:picMkLst>
        </pc:picChg>
        <pc:picChg chg="add mod modCrop">
          <ac:chgData name="Dan Dures" userId="S::dan@transparentchoice.com::a4d20157-df88-481d-80b8-beb62bbedd3b" providerId="AD" clId="Web-{78417893-A99C-EE2C-2B5F-05E7349314EE}" dt="2022-04-28T13:40:32.402" v="914" actId="1076"/>
          <ac:picMkLst>
            <pc:docMk/>
            <pc:sldMk cId="181663766" sldId="2144868136"/>
            <ac:picMk id="4" creationId="{0D08E9EE-A49B-E1B6-18E6-C8E85E7BCCC3}"/>
          </ac:picMkLst>
        </pc:picChg>
        <pc:picChg chg="add mod modCrop">
          <ac:chgData name="Dan Dures" userId="S::dan@transparentchoice.com::a4d20157-df88-481d-80b8-beb62bbedd3b" providerId="AD" clId="Web-{78417893-A99C-EE2C-2B5F-05E7349314EE}" dt="2022-04-28T13:40:32.417" v="915" actId="1076"/>
          <ac:picMkLst>
            <pc:docMk/>
            <pc:sldMk cId="181663766" sldId="2144868136"/>
            <ac:picMk id="5" creationId="{09CB0C1C-B44B-5BC0-A617-6FE1378E4665}"/>
          </ac:picMkLst>
        </pc:picChg>
        <pc:picChg chg="add mod">
          <ac:chgData name="Dan Dures" userId="S::dan@transparentchoice.com::a4d20157-df88-481d-80b8-beb62bbedd3b" providerId="AD" clId="Web-{78417893-A99C-EE2C-2B5F-05E7349314EE}" dt="2022-04-28T13:40:50.715" v="922" actId="14100"/>
          <ac:picMkLst>
            <pc:docMk/>
            <pc:sldMk cId="181663766" sldId="2144868136"/>
            <ac:picMk id="7" creationId="{C0FC520F-F591-E36F-AA72-5674362B4297}"/>
          </ac:picMkLst>
        </pc:picChg>
        <pc:picChg chg="add mod">
          <ac:chgData name="Dan Dures" userId="S::dan@transparentchoice.com::a4d20157-df88-481d-80b8-beb62bbedd3b" providerId="AD" clId="Web-{78417893-A99C-EE2C-2B5F-05E7349314EE}" dt="2022-04-28T13:40:46.793" v="921" actId="1076"/>
          <ac:picMkLst>
            <pc:docMk/>
            <pc:sldMk cId="181663766" sldId="2144868136"/>
            <ac:picMk id="10" creationId="{3097541C-B2C9-6596-C9D2-6AA94C7D4E82}"/>
          </ac:picMkLst>
        </pc:picChg>
      </pc:sldChg>
      <pc:sldChg chg="modSp add del replId">
        <pc:chgData name="Dan Dures" userId="S::dan@transparentchoice.com::a4d20157-df88-481d-80b8-beb62bbedd3b" providerId="AD" clId="Web-{78417893-A99C-EE2C-2B5F-05E7349314EE}" dt="2022-04-28T13:41:12.403" v="927"/>
        <pc:sldMkLst>
          <pc:docMk/>
          <pc:sldMk cId="1187377277" sldId="2144868137"/>
        </pc:sldMkLst>
        <pc:spChg chg="mod">
          <ac:chgData name="Dan Dures" userId="S::dan@transparentchoice.com::a4d20157-df88-481d-80b8-beb62bbedd3b" providerId="AD" clId="Web-{78417893-A99C-EE2C-2B5F-05E7349314EE}" dt="2022-04-28T13:39:18.244" v="898" actId="20577"/>
          <ac:spMkLst>
            <pc:docMk/>
            <pc:sldMk cId="1187377277" sldId="2144868137"/>
            <ac:spMk id="2" creationId="{AFDD94AA-1DD9-B698-8E2F-9E55B5E0123C}"/>
          </ac:spMkLst>
        </pc:spChg>
        <pc:spChg chg="mod">
          <ac:chgData name="Dan Dures" userId="S::dan@transparentchoice.com::a4d20157-df88-481d-80b8-beb62bbedd3b" providerId="AD" clId="Web-{78417893-A99C-EE2C-2B5F-05E7349314EE}" dt="2022-04-28T13:39:35.244" v="908" actId="20577"/>
          <ac:spMkLst>
            <pc:docMk/>
            <pc:sldMk cId="1187377277" sldId="2144868137"/>
            <ac:spMk id="6" creationId="{1E643CE9-A055-585C-2B48-BEBB29D81F5F}"/>
          </ac:spMkLst>
        </pc:spChg>
        <pc:picChg chg="mod">
          <ac:chgData name="Dan Dures" userId="S::dan@transparentchoice.com::a4d20157-df88-481d-80b8-beb62bbedd3b" providerId="AD" clId="Web-{78417893-A99C-EE2C-2B5F-05E7349314EE}" dt="2022-04-28T13:39:42.322" v="909" actId="14100"/>
          <ac:picMkLst>
            <pc:docMk/>
            <pc:sldMk cId="1187377277" sldId="2144868137"/>
            <ac:picMk id="3" creationId="{771017AC-B3B0-3B5E-C878-BD5110805B77}"/>
          </ac:picMkLst>
        </pc:picChg>
      </pc:sldChg>
      <pc:sldChg chg="addSp delSp modSp add replId">
        <pc:chgData name="Dan Dures" userId="S::dan@transparentchoice.com::a4d20157-df88-481d-80b8-beb62bbedd3b" providerId="AD" clId="Web-{78417893-A99C-EE2C-2B5F-05E7349314EE}" dt="2022-04-28T13:48:40.898" v="1144" actId="20577"/>
        <pc:sldMkLst>
          <pc:docMk/>
          <pc:sldMk cId="3842113293" sldId="2144868138"/>
        </pc:sldMkLst>
        <pc:spChg chg="mod">
          <ac:chgData name="Dan Dures" userId="S::dan@transparentchoice.com::a4d20157-df88-481d-80b8-beb62bbedd3b" providerId="AD" clId="Web-{78417893-A99C-EE2C-2B5F-05E7349314EE}" dt="2022-04-28T13:41:24.012" v="931" actId="20577"/>
          <ac:spMkLst>
            <pc:docMk/>
            <pc:sldMk cId="3842113293" sldId="2144868138"/>
            <ac:spMk id="2" creationId="{AFDD94AA-1DD9-B698-8E2F-9E55B5E0123C}"/>
          </ac:spMkLst>
        </pc:spChg>
        <pc:spChg chg="mod">
          <ac:chgData name="Dan Dures" userId="S::dan@transparentchoice.com::a4d20157-df88-481d-80b8-beb62bbedd3b" providerId="AD" clId="Web-{78417893-A99C-EE2C-2B5F-05E7349314EE}" dt="2022-04-28T13:48:40.898" v="1144" actId="20577"/>
          <ac:spMkLst>
            <pc:docMk/>
            <pc:sldMk cId="3842113293" sldId="2144868138"/>
            <ac:spMk id="6" creationId="{1E643CE9-A055-585C-2B48-BEBB29D81F5F}"/>
          </ac:spMkLst>
        </pc:spChg>
        <pc:spChg chg="mod">
          <ac:chgData name="Dan Dures" userId="S::dan@transparentchoice.com::a4d20157-df88-481d-80b8-beb62bbedd3b" providerId="AD" clId="Web-{78417893-A99C-EE2C-2B5F-05E7349314EE}" dt="2022-04-28T13:44:56.892" v="1041" actId="1076"/>
          <ac:spMkLst>
            <pc:docMk/>
            <pc:sldMk cId="3842113293" sldId="2144868138"/>
            <ac:spMk id="8" creationId="{D2D4C75B-7240-1C04-F21B-68498A79730C}"/>
          </ac:spMkLst>
        </pc:spChg>
        <pc:spChg chg="mod">
          <ac:chgData name="Dan Dures" userId="S::dan@transparentchoice.com::a4d20157-df88-481d-80b8-beb62bbedd3b" providerId="AD" clId="Web-{78417893-A99C-EE2C-2B5F-05E7349314EE}" dt="2022-04-28T13:44:42.564" v="1039" actId="1076"/>
          <ac:spMkLst>
            <pc:docMk/>
            <pc:sldMk cId="3842113293" sldId="2144868138"/>
            <ac:spMk id="9" creationId="{E8C6C220-B29F-B44D-5FCE-A7A456ECE176}"/>
          </ac:spMkLst>
        </pc:spChg>
        <pc:picChg chg="add del mod">
          <ac:chgData name="Dan Dures" userId="S::dan@transparentchoice.com::a4d20157-df88-481d-80b8-beb62bbedd3b" providerId="AD" clId="Web-{78417893-A99C-EE2C-2B5F-05E7349314EE}" dt="2022-04-28T13:43:26.937" v="984"/>
          <ac:picMkLst>
            <pc:docMk/>
            <pc:sldMk cId="3842113293" sldId="2144868138"/>
            <ac:picMk id="3" creationId="{DC102443-DED5-97C1-1FCE-33ADDFF7AD9C}"/>
          </ac:picMkLst>
        </pc:picChg>
        <pc:picChg chg="del">
          <ac:chgData name="Dan Dures" userId="S::dan@transparentchoice.com::a4d20157-df88-481d-80b8-beb62bbedd3b" providerId="AD" clId="Web-{78417893-A99C-EE2C-2B5F-05E7349314EE}" dt="2022-04-28T13:45:05.002" v="1042"/>
          <ac:picMkLst>
            <pc:docMk/>
            <pc:sldMk cId="3842113293" sldId="2144868138"/>
            <ac:picMk id="5" creationId="{09CB0C1C-B44B-5BC0-A617-6FE1378E4665}"/>
          </ac:picMkLst>
        </pc:picChg>
        <pc:picChg chg="add del">
          <ac:chgData name="Dan Dures" userId="S::dan@transparentchoice.com::a4d20157-df88-481d-80b8-beb62bbedd3b" providerId="AD" clId="Web-{78417893-A99C-EE2C-2B5F-05E7349314EE}" dt="2022-04-28T13:44:23.782" v="1026"/>
          <ac:picMkLst>
            <pc:docMk/>
            <pc:sldMk cId="3842113293" sldId="2144868138"/>
            <ac:picMk id="7" creationId="{C0FC520F-F591-E36F-AA72-5674362B4297}"/>
          </ac:picMkLst>
        </pc:picChg>
        <pc:picChg chg="add del">
          <ac:chgData name="Dan Dures" userId="S::dan@transparentchoice.com::a4d20157-df88-481d-80b8-beb62bbedd3b" providerId="AD" clId="Web-{78417893-A99C-EE2C-2B5F-05E7349314EE}" dt="2022-04-28T13:43:28.140" v="985"/>
          <ac:picMkLst>
            <pc:docMk/>
            <pc:sldMk cId="3842113293" sldId="2144868138"/>
            <ac:picMk id="10" creationId="{3097541C-B2C9-6596-C9D2-6AA94C7D4E82}"/>
          </ac:picMkLst>
        </pc:picChg>
        <pc:picChg chg="add mod">
          <ac:chgData name="Dan Dures" userId="S::dan@transparentchoice.com::a4d20157-df88-481d-80b8-beb62bbedd3b" providerId="AD" clId="Web-{78417893-A99C-EE2C-2B5F-05E7349314EE}" dt="2022-04-28T13:45:26.956" v="1046" actId="1076"/>
          <ac:picMkLst>
            <pc:docMk/>
            <pc:sldMk cId="3842113293" sldId="2144868138"/>
            <ac:picMk id="11" creationId="{65051620-5CA4-3B5C-446C-0A699A2BF3F9}"/>
          </ac:picMkLst>
        </pc:picChg>
        <pc:picChg chg="add mod">
          <ac:chgData name="Dan Dures" userId="S::dan@transparentchoice.com::a4d20157-df88-481d-80b8-beb62bbedd3b" providerId="AD" clId="Web-{78417893-A99C-EE2C-2B5F-05E7349314EE}" dt="2022-04-28T13:45:22.830" v="1045" actId="14100"/>
          <ac:picMkLst>
            <pc:docMk/>
            <pc:sldMk cId="3842113293" sldId="2144868138"/>
            <ac:picMk id="12" creationId="{7DA0138B-90E6-D616-9F18-C11555E06C57}"/>
          </ac:picMkLst>
        </pc:picChg>
        <pc:picChg chg="add del mod">
          <ac:chgData name="Dan Dures" userId="S::dan@transparentchoice.com::a4d20157-df88-481d-80b8-beb62bbedd3b" providerId="AD" clId="Web-{78417893-A99C-EE2C-2B5F-05E7349314EE}" dt="2022-04-28T13:47:09.224" v="1094"/>
          <ac:picMkLst>
            <pc:docMk/>
            <pc:sldMk cId="3842113293" sldId="2144868138"/>
            <ac:picMk id="13" creationId="{FC9E9FE8-3397-1C26-3C83-3A16E2F4036F}"/>
          </ac:picMkLst>
        </pc:picChg>
      </pc:sldChg>
      <pc:sldChg chg="add del replId">
        <pc:chgData name="Dan Dures" userId="S::dan@transparentchoice.com::a4d20157-df88-481d-80b8-beb62bbedd3b" providerId="AD" clId="Web-{78417893-A99C-EE2C-2B5F-05E7349314EE}" dt="2022-04-28T14:38:44.992" v="1645"/>
        <pc:sldMkLst>
          <pc:docMk/>
          <pc:sldMk cId="2663751867" sldId="2144868139"/>
        </pc:sldMkLst>
      </pc:sldChg>
      <pc:sldChg chg="add del replId">
        <pc:chgData name="Dan Dures" userId="S::dan@transparentchoice.com::a4d20157-df88-481d-80b8-beb62bbedd3b" providerId="AD" clId="Web-{78417893-A99C-EE2C-2B5F-05E7349314EE}" dt="2022-04-28T14:38:54.102" v="1649"/>
        <pc:sldMkLst>
          <pc:docMk/>
          <pc:sldMk cId="3796113149" sldId="2144868139"/>
        </pc:sldMkLst>
      </pc:sldChg>
    </pc:docChg>
  </pc:docChgLst>
  <pc:docChgLst>
    <pc:chgData name="Stuart Easton" userId="S::stuart@transparentchoice.com::cf1d9b11-5e19-484b-af80-3d7d05933a57" providerId="AD" clId="Web-{6D7B454C-7653-E12A-5370-4213901782AE}"/>
    <pc:docChg chg="modSld">
      <pc:chgData name="Stuart Easton" userId="S::stuart@transparentchoice.com::cf1d9b11-5e19-484b-af80-3d7d05933a57" providerId="AD" clId="Web-{6D7B454C-7653-E12A-5370-4213901782AE}" dt="2022-03-23T17:42:15.245" v="291"/>
      <pc:docMkLst>
        <pc:docMk/>
      </pc:docMkLst>
      <pc:sldChg chg="addSp delSp modSp">
        <pc:chgData name="Stuart Easton" userId="S::stuart@transparentchoice.com::cf1d9b11-5e19-484b-af80-3d7d05933a57" providerId="AD" clId="Web-{6D7B454C-7653-E12A-5370-4213901782AE}" dt="2022-03-23T17:42:15.245" v="291"/>
        <pc:sldMkLst>
          <pc:docMk/>
          <pc:sldMk cId="2608950585" sldId="2144868111"/>
        </pc:sldMkLst>
        <pc:spChg chg="add mod ord">
          <ac:chgData name="Stuart Easton" userId="S::stuart@transparentchoice.com::cf1d9b11-5e19-484b-af80-3d7d05933a57" providerId="AD" clId="Web-{6D7B454C-7653-E12A-5370-4213901782AE}" dt="2022-03-23T17:32:33.527" v="149" actId="1076"/>
          <ac:spMkLst>
            <pc:docMk/>
            <pc:sldMk cId="2608950585" sldId="2144868111"/>
            <ac:spMk id="3" creationId="{D358DC62-5E9E-E0BF-9BB4-129CF280AD07}"/>
          </ac:spMkLst>
        </pc:spChg>
        <pc:spChg chg="del">
          <ac:chgData name="Stuart Easton" userId="S::stuart@transparentchoice.com::cf1d9b11-5e19-484b-af80-3d7d05933a57" providerId="AD" clId="Web-{6D7B454C-7653-E12A-5370-4213901782AE}" dt="2022-03-23T17:28:45.803" v="32"/>
          <ac:spMkLst>
            <pc:docMk/>
            <pc:sldMk cId="2608950585" sldId="2144868111"/>
            <ac:spMk id="4" creationId="{28880CA0-92B8-4FF3-A64B-8CDB956A6D1B}"/>
          </ac:spMkLst>
        </pc:spChg>
        <pc:spChg chg="add del mod">
          <ac:chgData name="Stuart Easton" userId="S::stuart@transparentchoice.com::cf1d9b11-5e19-484b-af80-3d7d05933a57" providerId="AD" clId="Web-{6D7B454C-7653-E12A-5370-4213901782AE}" dt="2022-03-23T17:29:25.960" v="55"/>
          <ac:spMkLst>
            <pc:docMk/>
            <pc:sldMk cId="2608950585" sldId="2144868111"/>
            <ac:spMk id="15" creationId="{763C6B0A-94CA-ED7D-CE60-B22239FC9C4E}"/>
          </ac:spMkLst>
        </pc:spChg>
        <pc:spChg chg="add mod">
          <ac:chgData name="Stuart Easton" userId="S::stuart@transparentchoice.com::cf1d9b11-5e19-484b-af80-3d7d05933a57" providerId="AD" clId="Web-{6D7B454C-7653-E12A-5370-4213901782AE}" dt="2022-03-23T17:42:15.245" v="291"/>
          <ac:spMkLst>
            <pc:docMk/>
            <pc:sldMk cId="2608950585" sldId="2144868111"/>
            <ac:spMk id="18" creationId="{376182B7-2E47-E778-A3CC-65C73556CF01}"/>
          </ac:spMkLst>
        </pc:spChg>
        <pc:spChg chg="add mod">
          <ac:chgData name="Stuart Easton" userId="S::stuart@transparentchoice.com::cf1d9b11-5e19-484b-af80-3d7d05933a57" providerId="AD" clId="Web-{6D7B454C-7653-E12A-5370-4213901782AE}" dt="2022-03-23T17:37:03.581" v="213"/>
          <ac:spMkLst>
            <pc:docMk/>
            <pc:sldMk cId="2608950585" sldId="2144868111"/>
            <ac:spMk id="21" creationId="{49089ECA-1FF2-75F3-D750-4C7497F38ED2}"/>
          </ac:spMkLst>
        </pc:spChg>
        <pc:spChg chg="del">
          <ac:chgData name="Stuart Easton" userId="S::stuart@transparentchoice.com::cf1d9b11-5e19-484b-af80-3d7d05933a57" providerId="AD" clId="Web-{6D7B454C-7653-E12A-5370-4213901782AE}" dt="2022-03-23T17:28:49.304" v="33"/>
          <ac:spMkLst>
            <pc:docMk/>
            <pc:sldMk cId="2608950585" sldId="2144868111"/>
            <ac:spMk id="23" creationId="{9CBBA9C0-9B86-44BF-93E3-919D0BEBA23A}"/>
          </ac:spMkLst>
        </pc:spChg>
        <pc:spChg chg="add mod">
          <ac:chgData name="Stuart Easton" userId="S::stuart@transparentchoice.com::cf1d9b11-5e19-484b-af80-3d7d05933a57" providerId="AD" clId="Web-{6D7B454C-7653-E12A-5370-4213901782AE}" dt="2022-03-23T17:32:33.559" v="154" actId="1076"/>
          <ac:spMkLst>
            <pc:docMk/>
            <pc:sldMk cId="2608950585" sldId="2144868111"/>
            <ac:spMk id="24" creationId="{F445326D-BFBA-9F56-824A-1B10D2F09F15}"/>
          </ac:spMkLst>
        </pc:spChg>
        <pc:spChg chg="add mod">
          <ac:chgData name="Stuart Easton" userId="S::stuart@transparentchoice.com::cf1d9b11-5e19-484b-af80-3d7d05933a57" providerId="AD" clId="Web-{6D7B454C-7653-E12A-5370-4213901782AE}" dt="2022-03-23T17:32:33.559" v="155" actId="1076"/>
          <ac:spMkLst>
            <pc:docMk/>
            <pc:sldMk cId="2608950585" sldId="2144868111"/>
            <ac:spMk id="25" creationId="{E74E94F6-92F5-0711-00ED-F302D0176BDE}"/>
          </ac:spMkLst>
        </pc:spChg>
        <pc:spChg chg="add mod">
          <ac:chgData name="Stuart Easton" userId="S::stuart@transparentchoice.com::cf1d9b11-5e19-484b-af80-3d7d05933a57" providerId="AD" clId="Web-{6D7B454C-7653-E12A-5370-4213901782AE}" dt="2022-03-23T17:32:33.574" v="156" actId="1076"/>
          <ac:spMkLst>
            <pc:docMk/>
            <pc:sldMk cId="2608950585" sldId="2144868111"/>
            <ac:spMk id="26" creationId="{C3C1CC87-5884-A8CC-60CA-CDBD0E24BFE7}"/>
          </ac:spMkLst>
        </pc:spChg>
        <pc:spChg chg="add mod">
          <ac:chgData name="Stuart Easton" userId="S::stuart@transparentchoice.com::cf1d9b11-5e19-484b-af80-3d7d05933a57" providerId="AD" clId="Web-{6D7B454C-7653-E12A-5370-4213901782AE}" dt="2022-03-23T17:33:20.529" v="164" actId="688"/>
          <ac:spMkLst>
            <pc:docMk/>
            <pc:sldMk cId="2608950585" sldId="2144868111"/>
            <ac:spMk id="27" creationId="{778C1880-A135-FA23-DE53-4860AAFFA76F}"/>
          </ac:spMkLst>
        </pc:spChg>
        <pc:spChg chg="add mod">
          <ac:chgData name="Stuart Easton" userId="S::stuart@transparentchoice.com::cf1d9b11-5e19-484b-af80-3d7d05933a57" providerId="AD" clId="Web-{6D7B454C-7653-E12A-5370-4213901782AE}" dt="2022-03-23T17:36:53.221" v="205" actId="1076"/>
          <ac:spMkLst>
            <pc:docMk/>
            <pc:sldMk cId="2608950585" sldId="2144868111"/>
            <ac:spMk id="28" creationId="{07871B69-8937-280E-C232-31D2DA815274}"/>
          </ac:spMkLst>
        </pc:spChg>
        <pc:spChg chg="add mod">
          <ac:chgData name="Stuart Easton" userId="S::stuart@transparentchoice.com::cf1d9b11-5e19-484b-af80-3d7d05933a57" providerId="AD" clId="Web-{6D7B454C-7653-E12A-5370-4213901782AE}" dt="2022-03-23T17:37:28.128" v="218" actId="1076"/>
          <ac:spMkLst>
            <pc:docMk/>
            <pc:sldMk cId="2608950585" sldId="2144868111"/>
            <ac:spMk id="30" creationId="{4E174354-2560-48C6-EDD3-8A634B8E425D}"/>
          </ac:spMkLst>
        </pc:spChg>
        <pc:spChg chg="add mod">
          <ac:chgData name="Stuart Easton" userId="S::stuart@transparentchoice.com::cf1d9b11-5e19-484b-af80-3d7d05933a57" providerId="AD" clId="Web-{6D7B454C-7653-E12A-5370-4213901782AE}" dt="2022-03-23T17:36:53.237" v="210" actId="1076"/>
          <ac:spMkLst>
            <pc:docMk/>
            <pc:sldMk cId="2608950585" sldId="2144868111"/>
            <ac:spMk id="33" creationId="{1D1F3140-5E2D-3433-965E-7EFC7AC59AF2}"/>
          </ac:spMkLst>
        </pc:spChg>
        <pc:spChg chg="add mod">
          <ac:chgData name="Stuart Easton" userId="S::stuart@transparentchoice.com::cf1d9b11-5e19-484b-af80-3d7d05933a57" providerId="AD" clId="Web-{6D7B454C-7653-E12A-5370-4213901782AE}" dt="2022-03-23T17:37:28.160" v="221" actId="1076"/>
          <ac:spMkLst>
            <pc:docMk/>
            <pc:sldMk cId="2608950585" sldId="2144868111"/>
            <ac:spMk id="34" creationId="{9FCF1EFE-5B6C-8B09-3AFE-28A79A4BC52C}"/>
          </ac:spMkLst>
        </pc:spChg>
        <pc:spChg chg="add mod">
          <ac:chgData name="Stuart Easton" userId="S::stuart@transparentchoice.com::cf1d9b11-5e19-484b-af80-3d7d05933a57" providerId="AD" clId="Web-{6D7B454C-7653-E12A-5370-4213901782AE}" dt="2022-03-23T17:38:45.958" v="245" actId="1076"/>
          <ac:spMkLst>
            <pc:docMk/>
            <pc:sldMk cId="2608950585" sldId="2144868111"/>
            <ac:spMk id="35" creationId="{A60AFB1A-43CA-389F-FC9B-EDD02DAFCA35}"/>
          </ac:spMkLst>
        </pc:spChg>
        <pc:grpChg chg="del">
          <ac:chgData name="Stuart Easton" userId="S::stuart@transparentchoice.com::cf1d9b11-5e19-484b-af80-3d7d05933a57" providerId="AD" clId="Web-{6D7B454C-7653-E12A-5370-4213901782AE}" dt="2022-03-23T17:26:07.643" v="0"/>
          <ac:grpSpMkLst>
            <pc:docMk/>
            <pc:sldMk cId="2608950585" sldId="2144868111"/>
            <ac:grpSpMk id="5" creationId="{D3C5B8F1-FEFC-41AB-9CBE-B6E388458075}"/>
          </ac:grpSpMkLst>
        </pc:grpChg>
        <pc:picChg chg="add mod">
          <ac:chgData name="Stuart Easton" userId="S::stuart@transparentchoice.com::cf1d9b11-5e19-484b-af80-3d7d05933a57" providerId="AD" clId="Web-{6D7B454C-7653-E12A-5370-4213901782AE}" dt="2022-03-23T17:32:33.543" v="152" actId="1076"/>
          <ac:picMkLst>
            <pc:docMk/>
            <pc:sldMk cId="2608950585" sldId="2144868111"/>
            <ac:picMk id="2" creationId="{43FB185F-6BB3-1954-51AF-745637D992EE}"/>
          </ac:picMkLst>
        </pc:picChg>
        <pc:picChg chg="del mod">
          <ac:chgData name="Stuart Easton" userId="S::stuart@transparentchoice.com::cf1d9b11-5e19-484b-af80-3d7d05933a57" providerId="AD" clId="Web-{6D7B454C-7653-E12A-5370-4213901782AE}" dt="2022-03-23T17:27:36.192" v="16"/>
          <ac:picMkLst>
            <pc:docMk/>
            <pc:sldMk cId="2608950585" sldId="2144868111"/>
            <ac:picMk id="14" creationId="{2D23B59F-D452-4D80-9221-9EF2CBBAE8B6}"/>
          </ac:picMkLst>
        </pc:picChg>
        <pc:picChg chg="mod">
          <ac:chgData name="Stuart Easton" userId="S::stuart@transparentchoice.com::cf1d9b11-5e19-484b-af80-3d7d05933a57" providerId="AD" clId="Web-{6D7B454C-7653-E12A-5370-4213901782AE}" dt="2022-03-23T17:32:33.543" v="150" actId="1076"/>
          <ac:picMkLst>
            <pc:docMk/>
            <pc:sldMk cId="2608950585" sldId="2144868111"/>
            <ac:picMk id="16" creationId="{ED70E938-1BC7-48CD-9A20-9D49A0E052E8}"/>
          </ac:picMkLst>
        </pc:picChg>
        <pc:picChg chg="del mod">
          <ac:chgData name="Stuart Easton" userId="S::stuart@transparentchoice.com::cf1d9b11-5e19-484b-af80-3d7d05933a57" providerId="AD" clId="Web-{6D7B454C-7653-E12A-5370-4213901782AE}" dt="2022-03-23T17:27:34.598" v="15"/>
          <ac:picMkLst>
            <pc:docMk/>
            <pc:sldMk cId="2608950585" sldId="2144868111"/>
            <ac:picMk id="17" creationId="{7B3209ED-D488-4BDA-8B77-DC571DB818DB}"/>
          </ac:picMkLst>
        </pc:picChg>
        <pc:picChg chg="del mod">
          <ac:chgData name="Stuart Easton" userId="S::stuart@transparentchoice.com::cf1d9b11-5e19-484b-af80-3d7d05933a57" providerId="AD" clId="Web-{6D7B454C-7653-E12A-5370-4213901782AE}" dt="2022-03-23T17:27:43.364" v="19"/>
          <ac:picMkLst>
            <pc:docMk/>
            <pc:sldMk cId="2608950585" sldId="2144868111"/>
            <ac:picMk id="19" creationId="{F73E4ACA-4CF4-489D-B1B8-27FF1F91E626}"/>
          </ac:picMkLst>
        </pc:picChg>
        <pc:picChg chg="del mod">
          <ac:chgData name="Stuart Easton" userId="S::stuart@transparentchoice.com::cf1d9b11-5e19-484b-af80-3d7d05933a57" providerId="AD" clId="Web-{6D7B454C-7653-E12A-5370-4213901782AE}" dt="2022-03-23T17:27:37.754" v="17"/>
          <ac:picMkLst>
            <pc:docMk/>
            <pc:sldMk cId="2608950585" sldId="2144868111"/>
            <ac:picMk id="20" creationId="{495C8AE7-9695-4F17-B4FE-63E6A69F772E}"/>
          </ac:picMkLst>
        </pc:picChg>
        <pc:picChg chg="mod">
          <ac:chgData name="Stuart Easton" userId="S::stuart@transparentchoice.com::cf1d9b11-5e19-484b-af80-3d7d05933a57" providerId="AD" clId="Web-{6D7B454C-7653-E12A-5370-4213901782AE}" dt="2022-03-23T17:32:33.543" v="151" actId="1076"/>
          <ac:picMkLst>
            <pc:docMk/>
            <pc:sldMk cId="2608950585" sldId="2144868111"/>
            <ac:picMk id="22" creationId="{A9CDC08F-F085-4D0F-BC58-5B9FD1AC015C}"/>
          </ac:picMkLst>
        </pc:picChg>
        <pc:picChg chg="add mod">
          <ac:chgData name="Stuart Easton" userId="S::stuart@transparentchoice.com::cf1d9b11-5e19-484b-af80-3d7d05933a57" providerId="AD" clId="Web-{6D7B454C-7653-E12A-5370-4213901782AE}" dt="2022-03-23T17:37:28.128" v="217" actId="1076"/>
          <ac:picMkLst>
            <pc:docMk/>
            <pc:sldMk cId="2608950585" sldId="2144868111"/>
            <ac:picMk id="29" creationId="{3C1AF583-29CD-556F-170C-5FA706AEDB12}"/>
          </ac:picMkLst>
        </pc:picChg>
        <pc:picChg chg="add mod">
          <ac:chgData name="Stuart Easton" userId="S::stuart@transparentchoice.com::cf1d9b11-5e19-484b-af80-3d7d05933a57" providerId="AD" clId="Web-{6D7B454C-7653-E12A-5370-4213901782AE}" dt="2022-03-23T17:37:28.144" v="219" actId="1076"/>
          <ac:picMkLst>
            <pc:docMk/>
            <pc:sldMk cId="2608950585" sldId="2144868111"/>
            <ac:picMk id="31" creationId="{4759F350-2A1A-72C9-5F13-3A1390C1A7D3}"/>
          </ac:picMkLst>
        </pc:picChg>
        <pc:picChg chg="add mod">
          <ac:chgData name="Stuart Easton" userId="S::stuart@transparentchoice.com::cf1d9b11-5e19-484b-af80-3d7d05933a57" providerId="AD" clId="Web-{6D7B454C-7653-E12A-5370-4213901782AE}" dt="2022-03-23T17:37:28.144" v="220" actId="1076"/>
          <ac:picMkLst>
            <pc:docMk/>
            <pc:sldMk cId="2608950585" sldId="2144868111"/>
            <ac:picMk id="32" creationId="{9A38A2D6-6FCD-189A-F7EB-375FFA9A24E9}"/>
          </ac:picMkLst>
        </pc:picChg>
        <pc:picChg chg="add mod ord">
          <ac:chgData name="Stuart Easton" userId="S::stuart@transparentchoice.com::cf1d9b11-5e19-484b-af80-3d7d05933a57" providerId="AD" clId="Web-{6D7B454C-7653-E12A-5370-4213901782AE}" dt="2022-03-23T17:41:36.010" v="286" actId="14100"/>
          <ac:picMkLst>
            <pc:docMk/>
            <pc:sldMk cId="2608950585" sldId="2144868111"/>
            <ac:picMk id="36" creationId="{2469645C-E214-F274-CC7D-9B8F9AA6146D}"/>
          </ac:picMkLst>
        </pc:picChg>
      </pc:sldChg>
      <pc:sldChg chg="modSp">
        <pc:chgData name="Stuart Easton" userId="S::stuart@transparentchoice.com::cf1d9b11-5e19-484b-af80-3d7d05933a57" providerId="AD" clId="Web-{6D7B454C-7653-E12A-5370-4213901782AE}" dt="2022-03-23T17:40:04.664" v="273" actId="1076"/>
        <pc:sldMkLst>
          <pc:docMk/>
          <pc:sldMk cId="3184810523" sldId="2144868112"/>
        </pc:sldMkLst>
        <pc:spChg chg="mod">
          <ac:chgData name="Stuart Easton" userId="S::stuart@transparentchoice.com::cf1d9b11-5e19-484b-af80-3d7d05933a57" providerId="AD" clId="Web-{6D7B454C-7653-E12A-5370-4213901782AE}" dt="2022-03-23T17:40:04.664" v="273" actId="1076"/>
          <ac:spMkLst>
            <pc:docMk/>
            <pc:sldMk cId="3184810523" sldId="2144868112"/>
            <ac:spMk id="3" creationId="{14554D48-E558-4836-BA82-33DBA3FA93DC}"/>
          </ac:spMkLst>
        </pc:spChg>
      </pc:sldChg>
    </pc:docChg>
  </pc:docChgLst>
  <pc:docChgLst>
    <pc:chgData name="Dan Dures" userId="S::dan@transparentchoice.com::a4d20157-df88-481d-80b8-beb62bbedd3b" providerId="AD" clId="Web-{2ABD24DB-59D8-E83B-0ADA-A246BA91031F}"/>
    <pc:docChg chg="addSld delSld modSld sldOrd">
      <pc:chgData name="Dan Dures" userId="S::dan@transparentchoice.com::a4d20157-df88-481d-80b8-beb62bbedd3b" providerId="AD" clId="Web-{2ABD24DB-59D8-E83B-0ADA-A246BA91031F}" dt="2022-04-26T14:07:27.276" v="654"/>
      <pc:docMkLst>
        <pc:docMk/>
      </pc:docMkLst>
      <pc:sldChg chg="modSp">
        <pc:chgData name="Dan Dures" userId="S::dan@transparentchoice.com::a4d20157-df88-481d-80b8-beb62bbedd3b" providerId="AD" clId="Web-{2ABD24DB-59D8-E83B-0ADA-A246BA91031F}" dt="2022-04-26T13:16:32.286" v="12" actId="20577"/>
        <pc:sldMkLst>
          <pc:docMk/>
          <pc:sldMk cId="568435016" sldId="2144868001"/>
        </pc:sldMkLst>
        <pc:spChg chg="mod">
          <ac:chgData name="Dan Dures" userId="S::dan@transparentchoice.com::a4d20157-df88-481d-80b8-beb62bbedd3b" providerId="AD" clId="Web-{2ABD24DB-59D8-E83B-0ADA-A246BA91031F}" dt="2022-04-26T13:16:32.286" v="12" actId="20577"/>
          <ac:spMkLst>
            <pc:docMk/>
            <pc:sldMk cId="568435016" sldId="2144868001"/>
            <ac:spMk id="2" creationId="{1F212538-AB0C-4463-91C9-105B0879482D}"/>
          </ac:spMkLst>
        </pc:spChg>
      </pc:sldChg>
      <pc:sldChg chg="del">
        <pc:chgData name="Dan Dures" userId="S::dan@transparentchoice.com::a4d20157-df88-481d-80b8-beb62bbedd3b" providerId="AD" clId="Web-{2ABD24DB-59D8-E83B-0ADA-A246BA91031F}" dt="2022-04-26T13:16:41.583" v="17"/>
        <pc:sldMkLst>
          <pc:docMk/>
          <pc:sldMk cId="1150005447" sldId="2144868078"/>
        </pc:sldMkLst>
      </pc:sldChg>
      <pc:sldChg chg="del">
        <pc:chgData name="Dan Dures" userId="S::dan@transparentchoice.com::a4d20157-df88-481d-80b8-beb62bbedd3b" providerId="AD" clId="Web-{2ABD24DB-59D8-E83B-0ADA-A246BA91031F}" dt="2022-04-26T13:16:41.599" v="26"/>
        <pc:sldMkLst>
          <pc:docMk/>
          <pc:sldMk cId="2608950585" sldId="2144868111"/>
        </pc:sldMkLst>
      </pc:sldChg>
      <pc:sldChg chg="del">
        <pc:chgData name="Dan Dures" userId="S::dan@transparentchoice.com::a4d20157-df88-481d-80b8-beb62bbedd3b" providerId="AD" clId="Web-{2ABD24DB-59D8-E83B-0ADA-A246BA91031F}" dt="2022-04-26T13:16:41.599" v="25"/>
        <pc:sldMkLst>
          <pc:docMk/>
          <pc:sldMk cId="3184810523" sldId="2144868112"/>
        </pc:sldMkLst>
      </pc:sldChg>
      <pc:sldChg chg="del">
        <pc:chgData name="Dan Dures" userId="S::dan@transparentchoice.com::a4d20157-df88-481d-80b8-beb62bbedd3b" providerId="AD" clId="Web-{2ABD24DB-59D8-E83B-0ADA-A246BA91031F}" dt="2022-04-26T13:16:41.583" v="24"/>
        <pc:sldMkLst>
          <pc:docMk/>
          <pc:sldMk cId="2572739476" sldId="2144868113"/>
        </pc:sldMkLst>
      </pc:sldChg>
      <pc:sldChg chg="del">
        <pc:chgData name="Dan Dures" userId="S::dan@transparentchoice.com::a4d20157-df88-481d-80b8-beb62bbedd3b" providerId="AD" clId="Web-{2ABD24DB-59D8-E83B-0ADA-A246BA91031F}" dt="2022-04-26T13:16:41.583" v="23"/>
        <pc:sldMkLst>
          <pc:docMk/>
          <pc:sldMk cId="845045550" sldId="2144868114"/>
        </pc:sldMkLst>
      </pc:sldChg>
      <pc:sldChg chg="del">
        <pc:chgData name="Dan Dures" userId="S::dan@transparentchoice.com::a4d20157-df88-481d-80b8-beb62bbedd3b" providerId="AD" clId="Web-{2ABD24DB-59D8-E83B-0ADA-A246BA91031F}" dt="2022-04-26T13:16:41.583" v="22"/>
        <pc:sldMkLst>
          <pc:docMk/>
          <pc:sldMk cId="3601518724" sldId="2144868115"/>
        </pc:sldMkLst>
      </pc:sldChg>
      <pc:sldChg chg="del">
        <pc:chgData name="Dan Dures" userId="S::dan@transparentchoice.com::a4d20157-df88-481d-80b8-beb62bbedd3b" providerId="AD" clId="Web-{2ABD24DB-59D8-E83B-0ADA-A246BA91031F}" dt="2022-04-26T13:16:41.583" v="18"/>
        <pc:sldMkLst>
          <pc:docMk/>
          <pc:sldMk cId="2049348570" sldId="2144868116"/>
        </pc:sldMkLst>
      </pc:sldChg>
      <pc:sldChg chg="del">
        <pc:chgData name="Dan Dures" userId="S::dan@transparentchoice.com::a4d20157-df88-481d-80b8-beb62bbedd3b" providerId="AD" clId="Web-{2ABD24DB-59D8-E83B-0ADA-A246BA91031F}" dt="2022-04-26T13:16:41.583" v="15"/>
        <pc:sldMkLst>
          <pc:docMk/>
          <pc:sldMk cId="3603887845" sldId="2144868117"/>
        </pc:sldMkLst>
      </pc:sldChg>
      <pc:sldChg chg="del">
        <pc:chgData name="Dan Dures" userId="S::dan@transparentchoice.com::a4d20157-df88-481d-80b8-beb62bbedd3b" providerId="AD" clId="Web-{2ABD24DB-59D8-E83B-0ADA-A246BA91031F}" dt="2022-04-26T13:16:41.583" v="20"/>
        <pc:sldMkLst>
          <pc:docMk/>
          <pc:sldMk cId="806422724" sldId="2144868120"/>
        </pc:sldMkLst>
      </pc:sldChg>
      <pc:sldChg chg="del">
        <pc:chgData name="Dan Dures" userId="S::dan@transparentchoice.com::a4d20157-df88-481d-80b8-beb62bbedd3b" providerId="AD" clId="Web-{2ABD24DB-59D8-E83B-0ADA-A246BA91031F}" dt="2022-04-26T13:16:41.583" v="19"/>
        <pc:sldMkLst>
          <pc:docMk/>
          <pc:sldMk cId="4221606801" sldId="2144868122"/>
        </pc:sldMkLst>
      </pc:sldChg>
      <pc:sldChg chg="del">
        <pc:chgData name="Dan Dures" userId="S::dan@transparentchoice.com::a4d20157-df88-481d-80b8-beb62bbedd3b" providerId="AD" clId="Web-{2ABD24DB-59D8-E83B-0ADA-A246BA91031F}" dt="2022-04-26T13:16:41.583" v="16"/>
        <pc:sldMkLst>
          <pc:docMk/>
          <pc:sldMk cId="1284975464" sldId="2144868123"/>
        </pc:sldMkLst>
      </pc:sldChg>
      <pc:sldChg chg="del">
        <pc:chgData name="Dan Dures" userId="S::dan@transparentchoice.com::a4d20157-df88-481d-80b8-beb62bbedd3b" providerId="AD" clId="Web-{2ABD24DB-59D8-E83B-0ADA-A246BA91031F}" dt="2022-04-26T13:16:41.583" v="21"/>
        <pc:sldMkLst>
          <pc:docMk/>
          <pc:sldMk cId="2513307003" sldId="2144868124"/>
        </pc:sldMkLst>
      </pc:sldChg>
      <pc:sldChg chg="addSp modSp new ord">
        <pc:chgData name="Dan Dures" userId="S::dan@transparentchoice.com::a4d20157-df88-481d-80b8-beb62bbedd3b" providerId="AD" clId="Web-{2ABD24DB-59D8-E83B-0ADA-A246BA91031F}" dt="2022-04-26T14:07:27.276" v="654"/>
        <pc:sldMkLst>
          <pc:docMk/>
          <pc:sldMk cId="2119429283" sldId="2144868125"/>
        </pc:sldMkLst>
        <pc:spChg chg="mod">
          <ac:chgData name="Dan Dures" userId="S::dan@transparentchoice.com::a4d20157-df88-481d-80b8-beb62bbedd3b" providerId="AD" clId="Web-{2ABD24DB-59D8-E83B-0ADA-A246BA91031F}" dt="2022-04-26T13:25:40.984" v="295" actId="14100"/>
          <ac:spMkLst>
            <pc:docMk/>
            <pc:sldMk cId="2119429283" sldId="2144868125"/>
            <ac:spMk id="2" creationId="{692E4FBD-D239-D9EF-65C1-504E5E61ABDF}"/>
          </ac:spMkLst>
        </pc:spChg>
        <pc:graphicFrameChg chg="add mod modGraphic">
          <ac:chgData name="Dan Dures" userId="S::dan@transparentchoice.com::a4d20157-df88-481d-80b8-beb62bbedd3b" providerId="AD" clId="Web-{2ABD24DB-59D8-E83B-0ADA-A246BA91031F}" dt="2022-04-26T14:07:27.276" v="654"/>
          <ac:graphicFrameMkLst>
            <pc:docMk/>
            <pc:sldMk cId="2119429283" sldId="2144868125"/>
            <ac:graphicFrameMk id="3" creationId="{00F78F5D-E4E6-BC4A-A9BD-D1122B3F8E3D}"/>
          </ac:graphicFrameMkLst>
        </pc:graphicFrameChg>
      </pc:sldChg>
    </pc:docChg>
  </pc:docChgLst>
  <pc:docChgLst>
    <pc:chgData name="Dan Dures" userId="S::dan@transparentchoice.com::a4d20157-df88-481d-80b8-beb62bbedd3b" providerId="AD" clId="Web-{053BA241-F9CE-80E2-0F68-E1265732C78F}"/>
    <pc:docChg chg="modSld">
      <pc:chgData name="Dan Dures" userId="S::dan@transparentchoice.com::a4d20157-df88-481d-80b8-beb62bbedd3b" providerId="AD" clId="Web-{053BA241-F9CE-80E2-0F68-E1265732C78F}" dt="2022-05-04T15:14:11.516" v="161"/>
      <pc:docMkLst>
        <pc:docMk/>
      </pc:docMkLst>
      <pc:sldChg chg="modSp">
        <pc:chgData name="Dan Dures" userId="S::dan@transparentchoice.com::a4d20157-df88-481d-80b8-beb62bbedd3b" providerId="AD" clId="Web-{053BA241-F9CE-80E2-0F68-E1265732C78F}" dt="2022-05-04T15:01:11.254" v="19" actId="20577"/>
        <pc:sldMkLst>
          <pc:docMk/>
          <pc:sldMk cId="851128466" sldId="2144868126"/>
        </pc:sldMkLst>
        <pc:spChg chg="mod">
          <ac:chgData name="Dan Dures" userId="S::dan@transparentchoice.com::a4d20157-df88-481d-80b8-beb62bbedd3b" providerId="AD" clId="Web-{053BA241-F9CE-80E2-0F68-E1265732C78F}" dt="2022-05-04T15:01:11.254" v="19" actId="20577"/>
          <ac:spMkLst>
            <pc:docMk/>
            <pc:sldMk cId="851128466" sldId="2144868126"/>
            <ac:spMk id="11" creationId="{D73C0A64-6B1A-51C4-C946-ABAE6C6670E6}"/>
          </ac:spMkLst>
        </pc:spChg>
      </pc:sldChg>
      <pc:sldChg chg="addSp delSp modSp">
        <pc:chgData name="Dan Dures" userId="S::dan@transparentchoice.com::a4d20157-df88-481d-80b8-beb62bbedd3b" providerId="AD" clId="Web-{053BA241-F9CE-80E2-0F68-E1265732C78F}" dt="2022-05-04T15:11:40.245" v="135" actId="1076"/>
        <pc:sldMkLst>
          <pc:docMk/>
          <pc:sldMk cId="4284836659" sldId="2144868128"/>
        </pc:sldMkLst>
        <pc:spChg chg="mod">
          <ac:chgData name="Dan Dures" userId="S::dan@transparentchoice.com::a4d20157-df88-481d-80b8-beb62bbedd3b" providerId="AD" clId="Web-{053BA241-F9CE-80E2-0F68-E1265732C78F}" dt="2022-05-04T15:07:49.456" v="115" actId="20577"/>
          <ac:spMkLst>
            <pc:docMk/>
            <pc:sldMk cId="4284836659" sldId="2144868128"/>
            <ac:spMk id="5" creationId="{D5736690-511D-7471-C950-DA0F59282AF0}"/>
          </ac:spMkLst>
        </pc:spChg>
        <pc:spChg chg="del">
          <ac:chgData name="Dan Dures" userId="S::dan@transparentchoice.com::a4d20157-df88-481d-80b8-beb62bbedd3b" providerId="AD" clId="Web-{053BA241-F9CE-80E2-0F68-E1265732C78F}" dt="2022-05-04T15:10:43.993" v="128"/>
          <ac:spMkLst>
            <pc:docMk/>
            <pc:sldMk cId="4284836659" sldId="2144868128"/>
            <ac:spMk id="11" creationId="{001770B6-2D7A-191A-7D06-843A9CED7FC6}"/>
          </ac:spMkLst>
        </pc:spChg>
        <pc:spChg chg="mod">
          <ac:chgData name="Dan Dures" userId="S::dan@transparentchoice.com::a4d20157-df88-481d-80b8-beb62bbedd3b" providerId="AD" clId="Web-{053BA241-F9CE-80E2-0F68-E1265732C78F}" dt="2022-05-04T15:11:08.181" v="132" actId="14100"/>
          <ac:spMkLst>
            <pc:docMk/>
            <pc:sldMk cId="4284836659" sldId="2144868128"/>
            <ac:spMk id="12" creationId="{E2E91116-6CAF-5FEA-F3EC-C1B7E00CA114}"/>
          </ac:spMkLst>
        </pc:spChg>
        <pc:spChg chg="mod">
          <ac:chgData name="Dan Dures" userId="S::dan@transparentchoice.com::a4d20157-df88-481d-80b8-beb62bbedd3b" providerId="AD" clId="Web-{053BA241-F9CE-80E2-0F68-E1265732C78F}" dt="2022-05-04T15:11:40.245" v="135" actId="1076"/>
          <ac:spMkLst>
            <pc:docMk/>
            <pc:sldMk cId="4284836659" sldId="2144868128"/>
            <ac:spMk id="13" creationId="{3A8F63E4-D3C4-34D2-1748-AB46DFCF5BF8}"/>
          </ac:spMkLst>
        </pc:spChg>
        <pc:spChg chg="add del mod">
          <ac:chgData name="Dan Dures" userId="S::dan@transparentchoice.com::a4d20157-df88-481d-80b8-beb62bbedd3b" providerId="AD" clId="Web-{053BA241-F9CE-80E2-0F68-E1265732C78F}" dt="2022-05-04T15:11:37.026" v="133"/>
          <ac:spMkLst>
            <pc:docMk/>
            <pc:sldMk cId="4284836659" sldId="2144868128"/>
            <ac:spMk id="14" creationId="{8D80C3DF-73E7-31AF-CAFC-DCDC4F0F054A}"/>
          </ac:spMkLst>
        </pc:spChg>
        <pc:spChg chg="add del mod">
          <ac:chgData name="Dan Dures" userId="S::dan@transparentchoice.com::a4d20157-df88-481d-80b8-beb62bbedd3b" providerId="AD" clId="Web-{053BA241-F9CE-80E2-0F68-E1265732C78F}" dt="2022-05-04T15:11:38.370" v="134"/>
          <ac:spMkLst>
            <pc:docMk/>
            <pc:sldMk cId="4284836659" sldId="2144868128"/>
            <ac:spMk id="15" creationId="{38A07B14-00FD-B2DF-236C-2B3F1DE3453A}"/>
          </ac:spMkLst>
        </pc:spChg>
      </pc:sldChg>
      <pc:sldChg chg="modSp">
        <pc:chgData name="Dan Dures" userId="S::dan@transparentchoice.com::a4d20157-df88-481d-80b8-beb62bbedd3b" providerId="AD" clId="Web-{053BA241-F9CE-80E2-0F68-E1265732C78F}" dt="2022-05-04T15:12:15.496" v="140" actId="1076"/>
        <pc:sldMkLst>
          <pc:docMk/>
          <pc:sldMk cId="3103809562" sldId="2144868129"/>
        </pc:sldMkLst>
        <pc:spChg chg="mod">
          <ac:chgData name="Dan Dures" userId="S::dan@transparentchoice.com::a4d20157-df88-481d-80b8-beb62bbedd3b" providerId="AD" clId="Web-{053BA241-F9CE-80E2-0F68-E1265732C78F}" dt="2022-05-04T15:12:15.496" v="140" actId="1076"/>
          <ac:spMkLst>
            <pc:docMk/>
            <pc:sldMk cId="3103809562" sldId="2144868129"/>
            <ac:spMk id="12" creationId="{9A4518C5-8E0F-07C5-159B-43E074C500E1}"/>
          </ac:spMkLst>
        </pc:spChg>
      </pc:sldChg>
      <pc:sldChg chg="modSp">
        <pc:chgData name="Dan Dures" userId="S::dan@transparentchoice.com::a4d20157-df88-481d-80b8-beb62bbedd3b" providerId="AD" clId="Web-{053BA241-F9CE-80E2-0F68-E1265732C78F}" dt="2022-05-04T15:07:04.282" v="114" actId="20577"/>
        <pc:sldMkLst>
          <pc:docMk/>
          <pc:sldMk cId="1487152309" sldId="2144868132"/>
        </pc:sldMkLst>
        <pc:spChg chg="mod">
          <ac:chgData name="Dan Dures" userId="S::dan@transparentchoice.com::a4d20157-df88-481d-80b8-beb62bbedd3b" providerId="AD" clId="Web-{053BA241-F9CE-80E2-0F68-E1265732C78F}" dt="2022-05-04T15:07:04.282" v="114" actId="20577"/>
          <ac:spMkLst>
            <pc:docMk/>
            <pc:sldMk cId="1487152309" sldId="2144868132"/>
            <ac:spMk id="3" creationId="{C7BDC4FD-B5FA-0E90-E05F-7F6588AE866A}"/>
          </ac:spMkLst>
        </pc:spChg>
      </pc:sldChg>
      <pc:sldChg chg="modSp">
        <pc:chgData name="Dan Dures" userId="S::dan@transparentchoice.com::a4d20157-df88-481d-80b8-beb62bbedd3b" providerId="AD" clId="Web-{053BA241-F9CE-80E2-0F68-E1265732C78F}" dt="2022-05-04T13:34:36.710" v="1" actId="20577"/>
        <pc:sldMkLst>
          <pc:docMk/>
          <pc:sldMk cId="3281750901" sldId="2144868134"/>
        </pc:sldMkLst>
        <pc:spChg chg="mod">
          <ac:chgData name="Dan Dures" userId="S::dan@transparentchoice.com::a4d20157-df88-481d-80b8-beb62bbedd3b" providerId="AD" clId="Web-{053BA241-F9CE-80E2-0F68-E1265732C78F}" dt="2022-05-04T13:34:36.710" v="1" actId="20577"/>
          <ac:spMkLst>
            <pc:docMk/>
            <pc:sldMk cId="3281750901" sldId="2144868134"/>
            <ac:spMk id="2" creationId="{25B4C0D4-9552-EE35-233F-8104865CDFC5}"/>
          </ac:spMkLst>
        </pc:spChg>
      </pc:sldChg>
      <pc:sldChg chg="addSp modSp">
        <pc:chgData name="Dan Dures" userId="S::dan@transparentchoice.com::a4d20157-df88-481d-80b8-beb62bbedd3b" providerId="AD" clId="Web-{053BA241-F9CE-80E2-0F68-E1265732C78F}" dt="2022-05-04T15:04:15.386" v="47" actId="1076"/>
        <pc:sldMkLst>
          <pc:docMk/>
          <pc:sldMk cId="774960516" sldId="2144868139"/>
        </pc:sldMkLst>
        <pc:spChg chg="mod">
          <ac:chgData name="Dan Dures" userId="S::dan@transparentchoice.com::a4d20157-df88-481d-80b8-beb62bbedd3b" providerId="AD" clId="Web-{053BA241-F9CE-80E2-0F68-E1265732C78F}" dt="2022-05-04T15:04:15.386" v="47" actId="1076"/>
          <ac:spMkLst>
            <pc:docMk/>
            <pc:sldMk cId="774960516" sldId="2144868139"/>
            <ac:spMk id="9" creationId="{67D03EBE-0AEE-4052-8855-0696338AC3D7}"/>
          </ac:spMkLst>
        </pc:spChg>
        <pc:spChg chg="add mod">
          <ac:chgData name="Dan Dures" userId="S::dan@transparentchoice.com::a4d20157-df88-481d-80b8-beb62bbedd3b" providerId="AD" clId="Web-{053BA241-F9CE-80E2-0F68-E1265732C78F}" dt="2022-05-04T15:03:34.947" v="42" actId="1076"/>
          <ac:spMkLst>
            <pc:docMk/>
            <pc:sldMk cId="774960516" sldId="2144868139"/>
            <ac:spMk id="12" creationId="{1DF5C0DD-AC70-D5F3-CCEA-9F39D69B97A4}"/>
          </ac:spMkLst>
        </pc:spChg>
        <pc:spChg chg="add mod">
          <ac:chgData name="Dan Dures" userId="S::dan@transparentchoice.com::a4d20157-df88-481d-80b8-beb62bbedd3b" providerId="AD" clId="Web-{053BA241-F9CE-80E2-0F68-E1265732C78F}" dt="2022-05-04T15:03:41.510" v="44" actId="1076"/>
          <ac:spMkLst>
            <pc:docMk/>
            <pc:sldMk cId="774960516" sldId="2144868139"/>
            <ac:spMk id="13" creationId="{539AF778-2301-EA96-522B-B536438CD833}"/>
          </ac:spMkLst>
        </pc:spChg>
        <pc:picChg chg="mod">
          <ac:chgData name="Dan Dures" userId="S::dan@transparentchoice.com::a4d20157-df88-481d-80b8-beb62bbedd3b" providerId="AD" clId="Web-{053BA241-F9CE-80E2-0F68-E1265732C78F}" dt="2022-05-04T15:03:23.306" v="38" actId="1076"/>
          <ac:picMkLst>
            <pc:docMk/>
            <pc:sldMk cId="774960516" sldId="2144868139"/>
            <ac:picMk id="5" creationId="{5D182E4B-FFD4-742B-DB1A-4E93B7F88C5D}"/>
          </ac:picMkLst>
        </pc:picChg>
        <pc:picChg chg="mod">
          <ac:chgData name="Dan Dures" userId="S::dan@transparentchoice.com::a4d20157-df88-481d-80b8-beb62bbedd3b" providerId="AD" clId="Web-{053BA241-F9CE-80E2-0F68-E1265732C78F}" dt="2022-05-04T15:03:23.337" v="39" actId="1076"/>
          <ac:picMkLst>
            <pc:docMk/>
            <pc:sldMk cId="774960516" sldId="2144868139"/>
            <ac:picMk id="6" creationId="{6FE75EAA-E9F8-28EC-242E-ACD79744F489}"/>
          </ac:picMkLst>
        </pc:picChg>
        <pc:cxnChg chg="add mod">
          <ac:chgData name="Dan Dures" userId="S::dan@transparentchoice.com::a4d20157-df88-481d-80b8-beb62bbedd3b" providerId="AD" clId="Web-{053BA241-F9CE-80E2-0F68-E1265732C78F}" dt="2022-05-04T15:03:20.884" v="37" actId="1076"/>
          <ac:cxnSpMkLst>
            <pc:docMk/>
            <pc:sldMk cId="774960516" sldId="2144868139"/>
            <ac:cxnSpMk id="7" creationId="{9605D399-9232-1C4E-15D0-7A22FCB96F7F}"/>
          </ac:cxnSpMkLst>
        </pc:cxnChg>
      </pc:sldChg>
      <pc:sldChg chg="modSp">
        <pc:chgData name="Dan Dures" userId="S::dan@transparentchoice.com::a4d20157-df88-481d-80b8-beb62bbedd3b" providerId="AD" clId="Web-{053BA241-F9CE-80E2-0F68-E1265732C78F}" dt="2022-05-04T15:02:19.585" v="30" actId="1076"/>
        <pc:sldMkLst>
          <pc:docMk/>
          <pc:sldMk cId="3154199667" sldId="2144868140"/>
        </pc:sldMkLst>
        <pc:spChg chg="mod">
          <ac:chgData name="Dan Dures" userId="S::dan@transparentchoice.com::a4d20157-df88-481d-80b8-beb62bbedd3b" providerId="AD" clId="Web-{053BA241-F9CE-80E2-0F68-E1265732C78F}" dt="2022-05-04T15:02:19.585" v="30" actId="1076"/>
          <ac:spMkLst>
            <pc:docMk/>
            <pc:sldMk cId="3154199667" sldId="2144868140"/>
            <ac:spMk id="8" creationId="{CB382B89-1AC2-2B80-7BD6-183567FEB3C4}"/>
          </ac:spMkLst>
        </pc:spChg>
      </pc:sldChg>
      <pc:sldChg chg="modSp">
        <pc:chgData name="Dan Dures" userId="S::dan@transparentchoice.com::a4d20157-df88-481d-80b8-beb62bbedd3b" providerId="AD" clId="Web-{053BA241-F9CE-80E2-0F68-E1265732C78F}" dt="2022-05-04T15:00:43.113" v="18" actId="1076"/>
        <pc:sldMkLst>
          <pc:docMk/>
          <pc:sldMk cId="2528023834" sldId="2144868141"/>
        </pc:sldMkLst>
        <pc:spChg chg="mod">
          <ac:chgData name="Dan Dures" userId="S::dan@transparentchoice.com::a4d20157-df88-481d-80b8-beb62bbedd3b" providerId="AD" clId="Web-{053BA241-F9CE-80E2-0F68-E1265732C78F}" dt="2022-05-04T15:00:37.222" v="17" actId="20577"/>
          <ac:spMkLst>
            <pc:docMk/>
            <pc:sldMk cId="2528023834" sldId="2144868141"/>
            <ac:spMk id="13" creationId="{0DBEEB4A-5675-B46B-B44D-F1FCE3C8F19A}"/>
          </ac:spMkLst>
        </pc:spChg>
        <pc:spChg chg="mod">
          <ac:chgData name="Dan Dures" userId="S::dan@transparentchoice.com::a4d20157-df88-481d-80b8-beb62bbedd3b" providerId="AD" clId="Web-{053BA241-F9CE-80E2-0F68-E1265732C78F}" dt="2022-05-04T15:00:43.113" v="18" actId="1076"/>
          <ac:spMkLst>
            <pc:docMk/>
            <pc:sldMk cId="2528023834" sldId="2144868141"/>
            <ac:spMk id="14" creationId="{403ECCDB-791D-71EA-E32B-F55A74D2FA8C}"/>
          </ac:spMkLst>
        </pc:spChg>
        <pc:spChg chg="mod">
          <ac:chgData name="Dan Dures" userId="S::dan@transparentchoice.com::a4d20157-df88-481d-80b8-beb62bbedd3b" providerId="AD" clId="Web-{053BA241-F9CE-80E2-0F68-E1265732C78F}" dt="2022-05-04T15:00:23.831" v="8" actId="20577"/>
          <ac:spMkLst>
            <pc:docMk/>
            <pc:sldMk cId="2528023834" sldId="2144868141"/>
            <ac:spMk id="15" creationId="{E3099EA2-81F8-8FFD-33A1-909AF79A364D}"/>
          </ac:spMkLst>
        </pc:spChg>
        <pc:spChg chg="mod">
          <ac:chgData name="Dan Dures" userId="S::dan@transparentchoice.com::a4d20157-df88-481d-80b8-beb62bbedd3b" providerId="AD" clId="Web-{053BA241-F9CE-80E2-0F68-E1265732C78F}" dt="2022-05-04T15:00:27.034" v="9" actId="20577"/>
          <ac:spMkLst>
            <pc:docMk/>
            <pc:sldMk cId="2528023834" sldId="2144868141"/>
            <ac:spMk id="16" creationId="{FEC145E5-ED3D-CF6B-52E5-170E95730261}"/>
          </ac:spMkLst>
        </pc:spChg>
      </pc:sldChg>
      <pc:sldChg chg="addSp delSp modSp">
        <pc:chgData name="Dan Dures" userId="S::dan@transparentchoice.com::a4d20157-df88-481d-80b8-beb62bbedd3b" providerId="AD" clId="Web-{053BA241-F9CE-80E2-0F68-E1265732C78F}" dt="2022-05-04T15:06:27.484" v="104" actId="1076"/>
        <pc:sldMkLst>
          <pc:docMk/>
          <pc:sldMk cId="2413654240" sldId="2144868146"/>
        </pc:sldMkLst>
        <pc:spChg chg="mod">
          <ac:chgData name="Dan Dures" userId="S::dan@transparentchoice.com::a4d20157-df88-481d-80b8-beb62bbedd3b" providerId="AD" clId="Web-{053BA241-F9CE-80E2-0F68-E1265732C78F}" dt="2022-05-04T15:04:41.434" v="49" actId="20577"/>
          <ac:spMkLst>
            <pc:docMk/>
            <pc:sldMk cId="2413654240" sldId="2144868146"/>
            <ac:spMk id="2" creationId="{81676490-4F0A-E6E5-2D8A-CFBF03AED965}"/>
          </ac:spMkLst>
        </pc:spChg>
        <pc:spChg chg="add del">
          <ac:chgData name="Dan Dures" userId="S::dan@transparentchoice.com::a4d20157-df88-481d-80b8-beb62bbedd3b" providerId="AD" clId="Web-{053BA241-F9CE-80E2-0F68-E1265732C78F}" dt="2022-05-04T15:04:59.934" v="51"/>
          <ac:spMkLst>
            <pc:docMk/>
            <pc:sldMk cId="2413654240" sldId="2144868146"/>
            <ac:spMk id="3" creationId="{B114A2C4-FEAF-C90D-6C54-DC484DAFE43B}"/>
          </ac:spMkLst>
        </pc:spChg>
        <pc:spChg chg="add mod">
          <ac:chgData name="Dan Dures" userId="S::dan@transparentchoice.com::a4d20157-df88-481d-80b8-beb62bbedd3b" providerId="AD" clId="Web-{053BA241-F9CE-80E2-0F68-E1265732C78F}" dt="2022-05-04T15:05:42.639" v="64" actId="1076"/>
          <ac:spMkLst>
            <pc:docMk/>
            <pc:sldMk cId="2413654240" sldId="2144868146"/>
            <ac:spMk id="4" creationId="{94E3B7AC-6EE5-9429-5CB7-46BEA7B0684D}"/>
          </ac:spMkLst>
        </pc:spChg>
        <pc:spChg chg="mod">
          <ac:chgData name="Dan Dures" userId="S::dan@transparentchoice.com::a4d20157-df88-481d-80b8-beb62bbedd3b" providerId="AD" clId="Web-{053BA241-F9CE-80E2-0F68-E1265732C78F}" dt="2022-05-04T15:05:35.826" v="62" actId="20577"/>
          <ac:spMkLst>
            <pc:docMk/>
            <pc:sldMk cId="2413654240" sldId="2144868146"/>
            <ac:spMk id="13" creationId="{72D50850-C47E-9D26-94BE-A425BC46A246}"/>
          </ac:spMkLst>
        </pc:spChg>
        <pc:spChg chg="mod">
          <ac:chgData name="Dan Dures" userId="S::dan@transparentchoice.com::a4d20157-df88-481d-80b8-beb62bbedd3b" providerId="AD" clId="Web-{053BA241-F9CE-80E2-0F68-E1265732C78F}" dt="2022-05-04T15:06:27.484" v="104" actId="1076"/>
          <ac:spMkLst>
            <pc:docMk/>
            <pc:sldMk cId="2413654240" sldId="2144868146"/>
            <ac:spMk id="14" creationId="{3A50CBF7-066C-9DDF-9619-01A400B85AF7}"/>
          </ac:spMkLst>
        </pc:spChg>
        <pc:spChg chg="add mod">
          <ac:chgData name="Dan Dures" userId="S::dan@transparentchoice.com::a4d20157-df88-481d-80b8-beb62bbedd3b" providerId="AD" clId="Web-{053BA241-F9CE-80E2-0F68-E1265732C78F}" dt="2022-05-04T15:05:09.731" v="55" actId="1076"/>
          <ac:spMkLst>
            <pc:docMk/>
            <pc:sldMk cId="2413654240" sldId="2144868146"/>
            <ac:spMk id="21" creationId="{72F02E11-9FA5-76F6-68EC-0FB3246F1200}"/>
          </ac:spMkLst>
        </pc:spChg>
      </pc:sldChg>
      <pc:sldChg chg="modSp">
        <pc:chgData name="Dan Dures" userId="S::dan@transparentchoice.com::a4d20157-df88-481d-80b8-beb62bbedd3b" providerId="AD" clId="Web-{053BA241-F9CE-80E2-0F68-E1265732C78F}" dt="2022-05-04T15:12:41.872" v="142" actId="20577"/>
        <pc:sldMkLst>
          <pc:docMk/>
          <pc:sldMk cId="1823036096" sldId="2144868147"/>
        </pc:sldMkLst>
        <pc:spChg chg="mod">
          <ac:chgData name="Dan Dures" userId="S::dan@transparentchoice.com::a4d20157-df88-481d-80b8-beb62bbedd3b" providerId="AD" clId="Web-{053BA241-F9CE-80E2-0F68-E1265732C78F}" dt="2022-05-04T15:12:41.872" v="142" actId="20577"/>
          <ac:spMkLst>
            <pc:docMk/>
            <pc:sldMk cId="1823036096" sldId="2144868147"/>
            <ac:spMk id="6" creationId="{77EFF36F-0C56-F16E-5AEA-7E78330F98E7}"/>
          </ac:spMkLst>
        </pc:spChg>
      </pc:sldChg>
      <pc:sldChg chg="modSp">
        <pc:chgData name="Dan Dures" userId="S::dan@transparentchoice.com::a4d20157-df88-481d-80b8-beb62bbedd3b" providerId="AD" clId="Web-{053BA241-F9CE-80E2-0F68-E1265732C78F}" dt="2022-05-04T15:14:11.516" v="161"/>
        <pc:sldMkLst>
          <pc:docMk/>
          <pc:sldMk cId="3266333162" sldId="2144868154"/>
        </pc:sldMkLst>
        <pc:spChg chg="mod">
          <ac:chgData name="Dan Dures" userId="S::dan@transparentchoice.com::a4d20157-df88-481d-80b8-beb62bbedd3b" providerId="AD" clId="Web-{053BA241-F9CE-80E2-0F68-E1265732C78F}" dt="2022-05-04T15:14:11.516" v="161"/>
          <ac:spMkLst>
            <pc:docMk/>
            <pc:sldMk cId="3266333162" sldId="2144868154"/>
            <ac:spMk id="8" creationId="{79469F04-A3A2-4A18-1AC8-63993391C94F}"/>
          </ac:spMkLst>
        </pc:spChg>
      </pc:sldChg>
    </pc:docChg>
  </pc:docChgLst>
  <pc:docChgLst>
    <pc:chgData name="Stuart Easton" userId="S::stuart@transparentchoice.com::cf1d9b11-5e19-484b-af80-3d7d05933a57" providerId="AD" clId="Web-{EC95C881-EAFF-96BC-EF83-A73A6899E0E2}"/>
    <pc:docChg chg="addSld delSld modSld sldOrd">
      <pc:chgData name="Stuart Easton" userId="S::stuart@transparentchoice.com::cf1d9b11-5e19-484b-af80-3d7d05933a57" providerId="AD" clId="Web-{EC95C881-EAFF-96BC-EF83-A73A6899E0E2}" dt="2022-03-23T20:20:08.391" v="1362" actId="1076"/>
      <pc:docMkLst>
        <pc:docMk/>
      </pc:docMkLst>
      <pc:sldChg chg="del">
        <pc:chgData name="Stuart Easton" userId="S::stuart@transparentchoice.com::cf1d9b11-5e19-484b-af80-3d7d05933a57" providerId="AD" clId="Web-{EC95C881-EAFF-96BC-EF83-A73A6899E0E2}" dt="2022-03-23T17:50:25.339" v="83"/>
        <pc:sldMkLst>
          <pc:docMk/>
          <pc:sldMk cId="641255515" sldId="1054"/>
        </pc:sldMkLst>
      </pc:sldChg>
      <pc:sldChg chg="addSp modSp mod modShow">
        <pc:chgData name="Stuart Easton" userId="S::stuart@transparentchoice.com::cf1d9b11-5e19-484b-af80-3d7d05933a57" providerId="AD" clId="Web-{EC95C881-EAFF-96BC-EF83-A73A6899E0E2}" dt="2022-03-23T20:00:25.870" v="1010"/>
        <pc:sldMkLst>
          <pc:docMk/>
          <pc:sldMk cId="1150005447" sldId="2144868078"/>
        </pc:sldMkLst>
        <pc:spChg chg="mod">
          <ac:chgData name="Stuart Easton" userId="S::stuart@transparentchoice.com::cf1d9b11-5e19-484b-af80-3d7d05933a57" providerId="AD" clId="Web-{EC95C881-EAFF-96BC-EF83-A73A6899E0E2}" dt="2022-03-23T19:41:13.479" v="842" actId="20577"/>
          <ac:spMkLst>
            <pc:docMk/>
            <pc:sldMk cId="1150005447" sldId="2144868078"/>
            <ac:spMk id="2" creationId="{EA791B9D-C222-4D8A-9CFE-B02A7E047F8B}"/>
          </ac:spMkLst>
        </pc:spChg>
        <pc:spChg chg="add mod">
          <ac:chgData name="Stuart Easton" userId="S::stuart@transparentchoice.com::cf1d9b11-5e19-484b-af80-3d7d05933a57" providerId="AD" clId="Web-{EC95C881-EAFF-96BC-EF83-A73A6899E0E2}" dt="2022-03-23T19:47:54.287" v="923" actId="20577"/>
          <ac:spMkLst>
            <pc:docMk/>
            <pc:sldMk cId="1150005447" sldId="2144868078"/>
            <ac:spMk id="3" creationId="{A09D9359-60CC-D7B5-7D09-49D65A9B8DC2}"/>
          </ac:spMkLst>
        </pc:spChg>
        <pc:spChg chg="mod">
          <ac:chgData name="Stuart Easton" userId="S::stuart@transparentchoice.com::cf1d9b11-5e19-484b-af80-3d7d05933a57" providerId="AD" clId="Web-{EC95C881-EAFF-96BC-EF83-A73A6899E0E2}" dt="2022-03-23T19:41:24.917" v="843" actId="20577"/>
          <ac:spMkLst>
            <pc:docMk/>
            <pc:sldMk cId="1150005447" sldId="2144868078"/>
            <ac:spMk id="18" creationId="{7D8A54A5-B78D-4CEC-A2FF-7E9344BF4579}"/>
          </ac:spMkLst>
        </pc:spChg>
        <pc:picChg chg="mod">
          <ac:chgData name="Stuart Easton" userId="S::stuart@transparentchoice.com::cf1d9b11-5e19-484b-af80-3d7d05933a57" providerId="AD" clId="Web-{EC95C881-EAFF-96BC-EF83-A73A6899E0E2}" dt="2022-03-23T19:46:09.425" v="851" actId="1076"/>
          <ac:picMkLst>
            <pc:docMk/>
            <pc:sldMk cId="1150005447" sldId="2144868078"/>
            <ac:picMk id="4" creationId="{1A4BA0E3-8E34-47E5-8E5F-CC2432671244}"/>
          </ac:picMkLst>
        </pc:picChg>
        <pc:picChg chg="mod">
          <ac:chgData name="Stuart Easton" userId="S::stuart@transparentchoice.com::cf1d9b11-5e19-484b-af80-3d7d05933a57" providerId="AD" clId="Web-{EC95C881-EAFF-96BC-EF83-A73A6899E0E2}" dt="2022-03-23T19:46:43.176" v="862" actId="1076"/>
          <ac:picMkLst>
            <pc:docMk/>
            <pc:sldMk cId="1150005447" sldId="2144868078"/>
            <ac:picMk id="11" creationId="{F508474D-D13B-49BA-9017-E3778F163C20}"/>
          </ac:picMkLst>
        </pc:picChg>
        <pc:picChg chg="mod">
          <ac:chgData name="Stuart Easton" userId="S::stuart@transparentchoice.com::cf1d9b11-5e19-484b-af80-3d7d05933a57" providerId="AD" clId="Web-{EC95C881-EAFF-96BC-EF83-A73A6899E0E2}" dt="2022-03-23T19:46:39.879" v="861" actId="1076"/>
          <ac:picMkLst>
            <pc:docMk/>
            <pc:sldMk cId="1150005447" sldId="2144868078"/>
            <ac:picMk id="13" creationId="{B2FB43D4-1F71-4099-9ADE-73459A576F42}"/>
          </ac:picMkLst>
        </pc:picChg>
        <pc:picChg chg="mod">
          <ac:chgData name="Stuart Easton" userId="S::stuart@transparentchoice.com::cf1d9b11-5e19-484b-af80-3d7d05933a57" providerId="AD" clId="Web-{EC95C881-EAFF-96BC-EF83-A73A6899E0E2}" dt="2022-03-23T19:46:07.128" v="850" actId="1076"/>
          <ac:picMkLst>
            <pc:docMk/>
            <pc:sldMk cId="1150005447" sldId="2144868078"/>
            <ac:picMk id="16" creationId="{04C4DAC4-FD5F-4328-8A81-5C26ABD2E42B}"/>
          </ac:picMkLst>
        </pc:picChg>
        <pc:picChg chg="mod">
          <ac:chgData name="Stuart Easton" userId="S::stuart@transparentchoice.com::cf1d9b11-5e19-484b-af80-3d7d05933a57" providerId="AD" clId="Web-{EC95C881-EAFF-96BC-EF83-A73A6899E0E2}" dt="2022-03-23T19:46:19.784" v="854" actId="1076"/>
          <ac:picMkLst>
            <pc:docMk/>
            <pc:sldMk cId="1150005447" sldId="2144868078"/>
            <ac:picMk id="35" creationId="{588FEF95-FA88-4121-8FFC-200E0D06139E}"/>
          </ac:picMkLst>
        </pc:picChg>
        <pc:picChg chg="mod">
          <ac:chgData name="Stuart Easton" userId="S::stuart@transparentchoice.com::cf1d9b11-5e19-484b-af80-3d7d05933a57" providerId="AD" clId="Web-{EC95C881-EAFF-96BC-EF83-A73A6899E0E2}" dt="2022-03-23T19:46:21.597" v="855" actId="1076"/>
          <ac:picMkLst>
            <pc:docMk/>
            <pc:sldMk cId="1150005447" sldId="2144868078"/>
            <ac:picMk id="37" creationId="{3E3B1E11-A6DC-4CE8-A895-120EE525CB7F}"/>
          </ac:picMkLst>
        </pc:picChg>
        <pc:picChg chg="mod">
          <ac:chgData name="Stuart Easton" userId="S::stuart@transparentchoice.com::cf1d9b11-5e19-484b-af80-3d7d05933a57" providerId="AD" clId="Web-{EC95C881-EAFF-96BC-EF83-A73A6899E0E2}" dt="2022-03-23T19:45:41.424" v="845" actId="1076"/>
          <ac:picMkLst>
            <pc:docMk/>
            <pc:sldMk cId="1150005447" sldId="2144868078"/>
            <ac:picMk id="39" creationId="{4624B18D-69EF-4441-BF12-9B8468E9D2CE}"/>
          </ac:picMkLst>
        </pc:picChg>
      </pc:sldChg>
      <pc:sldChg chg="delSp modSp">
        <pc:chgData name="Stuart Easton" userId="S::stuart@transparentchoice.com::cf1d9b11-5e19-484b-af80-3d7d05933a57" providerId="AD" clId="Web-{EC95C881-EAFF-96BC-EF83-A73A6899E0E2}" dt="2022-03-23T17:48:37.195" v="69" actId="1076"/>
        <pc:sldMkLst>
          <pc:docMk/>
          <pc:sldMk cId="2608950585" sldId="2144868111"/>
        </pc:sldMkLst>
        <pc:spChg chg="mod">
          <ac:chgData name="Stuart Easton" userId="S::stuart@transparentchoice.com::cf1d9b11-5e19-484b-af80-3d7d05933a57" providerId="AD" clId="Web-{EC95C881-EAFF-96BC-EF83-A73A6899E0E2}" dt="2022-03-23T17:48:37.195" v="69" actId="1076"/>
          <ac:spMkLst>
            <pc:docMk/>
            <pc:sldMk cId="2608950585" sldId="2144868111"/>
            <ac:spMk id="18" creationId="{376182B7-2E47-E778-A3CC-65C73556CF01}"/>
          </ac:spMkLst>
        </pc:spChg>
        <pc:spChg chg="del">
          <ac:chgData name="Stuart Easton" userId="S::stuart@transparentchoice.com::cf1d9b11-5e19-484b-af80-3d7d05933a57" providerId="AD" clId="Web-{EC95C881-EAFF-96BC-EF83-A73A6899E0E2}" dt="2022-03-23T17:48:34.320" v="68"/>
          <ac:spMkLst>
            <pc:docMk/>
            <pc:sldMk cId="2608950585" sldId="2144868111"/>
            <ac:spMk id="35" creationId="{A60AFB1A-43CA-389F-FC9B-EDD02DAFCA35}"/>
          </ac:spMkLst>
        </pc:spChg>
      </pc:sldChg>
      <pc:sldChg chg="addSp modSp mod setBg">
        <pc:chgData name="Stuart Easton" userId="S::stuart@transparentchoice.com::cf1d9b11-5e19-484b-af80-3d7d05933a57" providerId="AD" clId="Web-{EC95C881-EAFF-96BC-EF83-A73A6899E0E2}" dt="2022-03-23T17:45:49.878" v="2"/>
        <pc:sldMkLst>
          <pc:docMk/>
          <pc:sldMk cId="3184810523" sldId="2144868112"/>
        </pc:sldMkLst>
        <pc:spChg chg="mod">
          <ac:chgData name="Stuart Easton" userId="S::stuart@transparentchoice.com::cf1d9b11-5e19-484b-af80-3d7d05933a57" providerId="AD" clId="Web-{EC95C881-EAFF-96BC-EF83-A73A6899E0E2}" dt="2022-03-23T17:45:49.878" v="2"/>
          <ac:spMkLst>
            <pc:docMk/>
            <pc:sldMk cId="3184810523" sldId="2144868112"/>
            <ac:spMk id="2" creationId="{AD67BC3B-5BED-439D-B3A0-E7AFC9EFD74D}"/>
          </ac:spMkLst>
        </pc:spChg>
        <pc:spChg chg="mod">
          <ac:chgData name="Stuart Easton" userId="S::stuart@transparentchoice.com::cf1d9b11-5e19-484b-af80-3d7d05933a57" providerId="AD" clId="Web-{EC95C881-EAFF-96BC-EF83-A73A6899E0E2}" dt="2022-03-23T17:45:49.878" v="2"/>
          <ac:spMkLst>
            <pc:docMk/>
            <pc:sldMk cId="3184810523" sldId="2144868112"/>
            <ac:spMk id="3" creationId="{14554D48-E558-4836-BA82-33DBA3FA93DC}"/>
          </ac:spMkLst>
        </pc:spChg>
        <pc:picChg chg="add mod">
          <ac:chgData name="Stuart Easton" userId="S::stuart@transparentchoice.com::cf1d9b11-5e19-484b-af80-3d7d05933a57" providerId="AD" clId="Web-{EC95C881-EAFF-96BC-EF83-A73A6899E0E2}" dt="2022-03-23T17:45:49.878" v="2"/>
          <ac:picMkLst>
            <pc:docMk/>
            <pc:sldMk cId="3184810523" sldId="2144868112"/>
            <ac:picMk id="4" creationId="{62C6F064-C76A-A5DE-A912-2707FCD21310}"/>
          </ac:picMkLst>
        </pc:picChg>
        <pc:cxnChg chg="add">
          <ac:chgData name="Stuart Easton" userId="S::stuart@transparentchoice.com::cf1d9b11-5e19-484b-af80-3d7d05933a57" providerId="AD" clId="Web-{EC95C881-EAFF-96BC-EF83-A73A6899E0E2}" dt="2022-03-23T17:45:49.878" v="2"/>
          <ac:cxnSpMkLst>
            <pc:docMk/>
            <pc:sldMk cId="3184810523" sldId="2144868112"/>
            <ac:cxnSpMk id="9" creationId="{A7F400EE-A8A5-48AF-B4D6-291B52C6F0B0}"/>
          </ac:cxnSpMkLst>
        </pc:cxnChg>
      </pc:sldChg>
      <pc:sldChg chg="modSp">
        <pc:chgData name="Stuart Easton" userId="S::stuart@transparentchoice.com::cf1d9b11-5e19-484b-af80-3d7d05933a57" providerId="AD" clId="Web-{EC95C881-EAFF-96BC-EF83-A73A6899E0E2}" dt="2022-03-23T19:08:51.783" v="117" actId="14100"/>
        <pc:sldMkLst>
          <pc:docMk/>
          <pc:sldMk cId="2572739476" sldId="2144868113"/>
        </pc:sldMkLst>
        <pc:spChg chg="mod">
          <ac:chgData name="Stuart Easton" userId="S::stuart@transparentchoice.com::cf1d9b11-5e19-484b-af80-3d7d05933a57" providerId="AD" clId="Web-{EC95C881-EAFF-96BC-EF83-A73A6899E0E2}" dt="2022-03-23T19:08:51.783" v="117" actId="14100"/>
          <ac:spMkLst>
            <pc:docMk/>
            <pc:sldMk cId="2572739476" sldId="2144868113"/>
            <ac:spMk id="5" creationId="{60F28663-927F-478C-BBCE-B69841CAF7E8}"/>
          </ac:spMkLst>
        </pc:spChg>
        <pc:picChg chg="mod">
          <ac:chgData name="Stuart Easton" userId="S::stuart@transparentchoice.com::cf1d9b11-5e19-484b-af80-3d7d05933a57" providerId="AD" clId="Web-{EC95C881-EAFF-96BC-EF83-A73A6899E0E2}" dt="2022-03-23T19:08:06.439" v="93" actId="1076"/>
          <ac:picMkLst>
            <pc:docMk/>
            <pc:sldMk cId="2572739476" sldId="2144868113"/>
            <ac:picMk id="3" creationId="{C4FA1100-0066-42F0-8FAD-0BE7EBD8A437}"/>
          </ac:picMkLst>
        </pc:picChg>
        <pc:picChg chg="mod">
          <ac:chgData name="Stuart Easton" userId="S::stuart@transparentchoice.com::cf1d9b11-5e19-484b-af80-3d7d05933a57" providerId="AD" clId="Web-{EC95C881-EAFF-96BC-EF83-A73A6899E0E2}" dt="2022-03-23T19:08:10.720" v="95" actId="1076"/>
          <ac:picMkLst>
            <pc:docMk/>
            <pc:sldMk cId="2572739476" sldId="2144868113"/>
            <ac:picMk id="4" creationId="{859E2C8A-473E-4A63-972F-79E175E9564A}"/>
          </ac:picMkLst>
        </pc:picChg>
      </pc:sldChg>
      <pc:sldChg chg="addSp delSp modSp">
        <pc:chgData name="Stuart Easton" userId="S::stuart@transparentchoice.com::cf1d9b11-5e19-484b-af80-3d7d05933a57" providerId="AD" clId="Web-{EC95C881-EAFF-96BC-EF83-A73A6899E0E2}" dt="2022-03-23T19:13:27.666" v="257"/>
        <pc:sldMkLst>
          <pc:docMk/>
          <pc:sldMk cId="845045550" sldId="2144868114"/>
        </pc:sldMkLst>
        <pc:spChg chg="mod">
          <ac:chgData name="Stuart Easton" userId="S::stuart@transparentchoice.com::cf1d9b11-5e19-484b-af80-3d7d05933a57" providerId="AD" clId="Web-{EC95C881-EAFF-96BC-EF83-A73A6899E0E2}" dt="2022-03-23T19:09:15.347" v="136" actId="20577"/>
          <ac:spMkLst>
            <pc:docMk/>
            <pc:sldMk cId="845045550" sldId="2144868114"/>
            <ac:spMk id="2" creationId="{E1E54EEE-3AF5-429D-8150-484E4D84B702}"/>
          </ac:spMkLst>
        </pc:spChg>
        <pc:spChg chg="add del">
          <ac:chgData name="Stuart Easton" userId="S::stuart@transparentchoice.com::cf1d9b11-5e19-484b-af80-3d7d05933a57" providerId="AD" clId="Web-{EC95C881-EAFF-96BC-EF83-A73A6899E0E2}" dt="2022-03-23T19:13:27.666" v="257"/>
          <ac:spMkLst>
            <pc:docMk/>
            <pc:sldMk cId="845045550" sldId="2144868114"/>
            <ac:spMk id="4" creationId="{25DE18A1-0C5A-2618-229A-BF373BAF9B58}"/>
          </ac:spMkLst>
        </pc:spChg>
        <pc:spChg chg="mod">
          <ac:chgData name="Stuart Easton" userId="S::stuart@transparentchoice.com::cf1d9b11-5e19-484b-af80-3d7d05933a57" providerId="AD" clId="Web-{EC95C881-EAFF-96BC-EF83-A73A6899E0E2}" dt="2022-03-23T19:11:54.226" v="254" actId="20577"/>
          <ac:spMkLst>
            <pc:docMk/>
            <pc:sldMk cId="845045550" sldId="2144868114"/>
            <ac:spMk id="5" creationId="{8DD93607-7A4F-4CFB-989A-4B686D2DFE29}"/>
          </ac:spMkLst>
        </pc:spChg>
        <pc:cxnChg chg="del">
          <ac:chgData name="Stuart Easton" userId="S::stuart@transparentchoice.com::cf1d9b11-5e19-484b-af80-3d7d05933a57" providerId="AD" clId="Web-{EC95C881-EAFF-96BC-EF83-A73A6899E0E2}" dt="2022-03-23T19:13:24.525" v="256"/>
          <ac:cxnSpMkLst>
            <pc:docMk/>
            <pc:sldMk cId="845045550" sldId="2144868114"/>
            <ac:cxnSpMk id="6" creationId="{7499CAA7-6DCD-458A-8100-827CFEE22179}"/>
          </ac:cxnSpMkLst>
        </pc:cxnChg>
      </pc:sldChg>
      <pc:sldChg chg="addSp delSp modSp">
        <pc:chgData name="Stuart Easton" userId="S::stuart@transparentchoice.com::cf1d9b11-5e19-484b-af80-3d7d05933a57" providerId="AD" clId="Web-{EC95C881-EAFF-96BC-EF83-A73A6899E0E2}" dt="2022-03-23T20:09:56.417" v="1231" actId="1076"/>
        <pc:sldMkLst>
          <pc:docMk/>
          <pc:sldMk cId="3601518724" sldId="2144868115"/>
        </pc:sldMkLst>
        <pc:spChg chg="mod">
          <ac:chgData name="Stuart Easton" userId="S::stuart@transparentchoice.com::cf1d9b11-5e19-484b-af80-3d7d05933a57" providerId="AD" clId="Web-{EC95C881-EAFF-96BC-EF83-A73A6899E0E2}" dt="2022-03-23T20:09:56.417" v="1231" actId="1076"/>
          <ac:spMkLst>
            <pc:docMk/>
            <pc:sldMk cId="3601518724" sldId="2144868115"/>
            <ac:spMk id="5" creationId="{9BD312A5-2E49-43B5-BA72-2C918F33DCFC}"/>
          </ac:spMkLst>
        </pc:spChg>
        <pc:spChg chg="add mod">
          <ac:chgData name="Stuart Easton" userId="S::stuart@transparentchoice.com::cf1d9b11-5e19-484b-af80-3d7d05933a57" providerId="AD" clId="Web-{EC95C881-EAFF-96BC-EF83-A73A6899E0E2}" dt="2022-03-23T19:16:45.968" v="311" actId="1076"/>
          <ac:spMkLst>
            <pc:docMk/>
            <pc:sldMk cId="3601518724" sldId="2144868115"/>
            <ac:spMk id="7" creationId="{B80795C0-7E13-66F2-3951-235EF85654A2}"/>
          </ac:spMkLst>
        </pc:spChg>
        <pc:picChg chg="add mod">
          <ac:chgData name="Stuart Easton" userId="S::stuart@transparentchoice.com::cf1d9b11-5e19-484b-af80-3d7d05933a57" providerId="AD" clId="Web-{EC95C881-EAFF-96BC-EF83-A73A6899E0E2}" dt="2022-03-23T19:16:14.561" v="268" actId="1076"/>
          <ac:picMkLst>
            <pc:docMk/>
            <pc:sldMk cId="3601518724" sldId="2144868115"/>
            <ac:picMk id="3" creationId="{396644BB-1390-6157-6C06-9B6C21432DD4}"/>
          </ac:picMkLst>
        </pc:picChg>
        <pc:picChg chg="mod">
          <ac:chgData name="Stuart Easton" userId="S::stuart@transparentchoice.com::cf1d9b11-5e19-484b-af80-3d7d05933a57" providerId="AD" clId="Web-{EC95C881-EAFF-96BC-EF83-A73A6899E0E2}" dt="2022-03-23T19:15:18.169" v="259" actId="1076"/>
          <ac:picMkLst>
            <pc:docMk/>
            <pc:sldMk cId="3601518724" sldId="2144868115"/>
            <ac:picMk id="4" creationId="{96471332-6708-4A23-A567-100E3374F7BE}"/>
          </ac:picMkLst>
        </pc:picChg>
        <pc:cxnChg chg="del">
          <ac:chgData name="Stuart Easton" userId="S::stuart@transparentchoice.com::cf1d9b11-5e19-484b-af80-3d7d05933a57" providerId="AD" clId="Web-{EC95C881-EAFF-96BC-EF83-A73A6899E0E2}" dt="2022-03-23T19:16:52.922" v="312"/>
          <ac:cxnSpMkLst>
            <pc:docMk/>
            <pc:sldMk cId="3601518724" sldId="2144868115"/>
            <ac:cxnSpMk id="6" creationId="{FA515463-6EFA-4DAB-8750-85EDCE72AE5C}"/>
          </ac:cxnSpMkLst>
        </pc:cxnChg>
      </pc:sldChg>
      <pc:sldChg chg="addSp delSp modSp">
        <pc:chgData name="Stuart Easton" userId="S::stuart@transparentchoice.com::cf1d9b11-5e19-484b-af80-3d7d05933a57" providerId="AD" clId="Web-{EC95C881-EAFF-96BC-EF83-A73A6899E0E2}" dt="2022-03-23T19:22:49.638" v="654" actId="1076"/>
        <pc:sldMkLst>
          <pc:docMk/>
          <pc:sldMk cId="2049348570" sldId="2144868116"/>
        </pc:sldMkLst>
        <pc:spChg chg="del">
          <ac:chgData name="Stuart Easton" userId="S::stuart@transparentchoice.com::cf1d9b11-5e19-484b-af80-3d7d05933a57" providerId="AD" clId="Web-{EC95C881-EAFF-96BC-EF83-A73A6899E0E2}" dt="2022-03-23T19:22:19.887" v="646"/>
          <ac:spMkLst>
            <pc:docMk/>
            <pc:sldMk cId="2049348570" sldId="2144868116"/>
            <ac:spMk id="2" creationId="{E1E54EEE-3AF5-429D-8150-484E4D84B702}"/>
          </ac:spMkLst>
        </pc:spChg>
        <pc:spChg chg="mod">
          <ac:chgData name="Stuart Easton" userId="S::stuart@transparentchoice.com::cf1d9b11-5e19-484b-af80-3d7d05933a57" providerId="AD" clId="Web-{EC95C881-EAFF-96BC-EF83-A73A6899E0E2}" dt="2022-03-23T19:22:30.794" v="648" actId="1076"/>
          <ac:spMkLst>
            <pc:docMk/>
            <pc:sldMk cId="2049348570" sldId="2144868116"/>
            <ac:spMk id="5" creationId="{40F368F7-E287-4B24-99B8-2904F86A42A3}"/>
          </ac:spMkLst>
        </pc:spChg>
        <pc:spChg chg="add del mod">
          <ac:chgData name="Stuart Easton" userId="S::stuart@transparentchoice.com::cf1d9b11-5e19-484b-af80-3d7d05933a57" providerId="AD" clId="Web-{EC95C881-EAFF-96BC-EF83-A73A6899E0E2}" dt="2022-03-23T19:22:22.528" v="647"/>
          <ac:spMkLst>
            <pc:docMk/>
            <pc:sldMk cId="2049348570" sldId="2144868116"/>
            <ac:spMk id="6" creationId="{B9C4FA24-118C-A5DB-2F56-D04E3C3B385E}"/>
          </ac:spMkLst>
        </pc:spChg>
        <pc:spChg chg="mod">
          <ac:chgData name="Stuart Easton" userId="S::stuart@transparentchoice.com::cf1d9b11-5e19-484b-af80-3d7d05933a57" providerId="AD" clId="Web-{EC95C881-EAFF-96BC-EF83-A73A6899E0E2}" dt="2022-03-23T19:22:49.638" v="653" actId="1076"/>
          <ac:spMkLst>
            <pc:docMk/>
            <pc:sldMk cId="2049348570" sldId="2144868116"/>
            <ac:spMk id="7" creationId="{0AEEBC30-2224-4853-9669-DF2A1A2023E8}"/>
          </ac:spMkLst>
        </pc:spChg>
        <pc:spChg chg="mod">
          <ac:chgData name="Stuart Easton" userId="S::stuart@transparentchoice.com::cf1d9b11-5e19-484b-af80-3d7d05933a57" providerId="AD" clId="Web-{EC95C881-EAFF-96BC-EF83-A73A6899E0E2}" dt="2022-03-23T19:22:41.294" v="652" actId="1076"/>
          <ac:spMkLst>
            <pc:docMk/>
            <pc:sldMk cId="2049348570" sldId="2144868116"/>
            <ac:spMk id="13" creationId="{93BCAD5D-45BB-4CE2-A716-CAB5C09118F7}"/>
          </ac:spMkLst>
        </pc:spChg>
        <pc:picChg chg="mod">
          <ac:chgData name="Stuart Easton" userId="S::stuart@transparentchoice.com::cf1d9b11-5e19-484b-af80-3d7d05933a57" providerId="AD" clId="Web-{EC95C881-EAFF-96BC-EF83-A73A6899E0E2}" dt="2022-03-23T19:22:30.809" v="649" actId="1076"/>
          <ac:picMkLst>
            <pc:docMk/>
            <pc:sldMk cId="2049348570" sldId="2144868116"/>
            <ac:picMk id="8" creationId="{E0585FA9-C5D7-43A4-AF02-2A4EEFDDB3CC}"/>
          </ac:picMkLst>
        </pc:picChg>
        <pc:picChg chg="mod">
          <ac:chgData name="Stuart Easton" userId="S::stuart@transparentchoice.com::cf1d9b11-5e19-484b-af80-3d7d05933a57" providerId="AD" clId="Web-{EC95C881-EAFF-96BC-EF83-A73A6899E0E2}" dt="2022-03-23T19:22:49.638" v="654" actId="1076"/>
          <ac:picMkLst>
            <pc:docMk/>
            <pc:sldMk cId="2049348570" sldId="2144868116"/>
            <ac:picMk id="10" creationId="{BA048A31-D2C7-41AE-90BB-82A20942112A}"/>
          </ac:picMkLst>
        </pc:picChg>
        <pc:picChg chg="mod">
          <ac:chgData name="Stuart Easton" userId="S::stuart@transparentchoice.com::cf1d9b11-5e19-484b-af80-3d7d05933a57" providerId="AD" clId="Web-{EC95C881-EAFF-96BC-EF83-A73A6899E0E2}" dt="2022-03-23T19:22:36.169" v="651" actId="1076"/>
          <ac:picMkLst>
            <pc:docMk/>
            <pc:sldMk cId="2049348570" sldId="2144868116"/>
            <ac:picMk id="15" creationId="{899546BE-67F6-447C-AF6A-33CEA82D99EE}"/>
          </ac:picMkLst>
        </pc:picChg>
      </pc:sldChg>
      <pc:sldChg chg="delSp modSp">
        <pc:chgData name="Stuart Easton" userId="S::stuart@transparentchoice.com::cf1d9b11-5e19-484b-af80-3d7d05933a57" providerId="AD" clId="Web-{EC95C881-EAFF-96BC-EF83-A73A6899E0E2}" dt="2022-03-23T19:40:38.025" v="831"/>
        <pc:sldMkLst>
          <pc:docMk/>
          <pc:sldMk cId="3603887845" sldId="2144868117"/>
        </pc:sldMkLst>
        <pc:picChg chg="del">
          <ac:chgData name="Stuart Easton" userId="S::stuart@transparentchoice.com::cf1d9b11-5e19-484b-af80-3d7d05933a57" providerId="AD" clId="Web-{EC95C881-EAFF-96BC-EF83-A73A6899E0E2}" dt="2022-03-23T19:40:38.025" v="831"/>
          <ac:picMkLst>
            <pc:docMk/>
            <pc:sldMk cId="3603887845" sldId="2144868117"/>
            <ac:picMk id="6" creationId="{85367F5D-45E1-4DF2-808C-1E5A7494A0F1}"/>
          </ac:picMkLst>
        </pc:picChg>
        <pc:picChg chg="mod">
          <ac:chgData name="Stuart Easton" userId="S::stuart@transparentchoice.com::cf1d9b11-5e19-484b-af80-3d7d05933a57" providerId="AD" clId="Web-{EC95C881-EAFF-96BC-EF83-A73A6899E0E2}" dt="2022-03-23T17:53:21.937" v="87" actId="1076"/>
          <ac:picMkLst>
            <pc:docMk/>
            <pc:sldMk cId="3603887845" sldId="2144868117"/>
            <ac:picMk id="1026" creationId="{39A4F147-5A8C-488D-B30C-FEE29AA138A9}"/>
          </ac:picMkLst>
        </pc:picChg>
        <pc:picChg chg="mod">
          <ac:chgData name="Stuart Easton" userId="S::stuart@transparentchoice.com::cf1d9b11-5e19-484b-af80-3d7d05933a57" providerId="AD" clId="Web-{EC95C881-EAFF-96BC-EF83-A73A6899E0E2}" dt="2022-03-23T17:53:35.250" v="88" actId="1076"/>
          <ac:picMkLst>
            <pc:docMk/>
            <pc:sldMk cId="3603887845" sldId="2144868117"/>
            <ac:picMk id="1028" creationId="{ADCC861F-E63A-45BB-B857-92E7CD6B7CC6}"/>
          </ac:picMkLst>
        </pc:picChg>
      </pc:sldChg>
      <pc:sldChg chg="del">
        <pc:chgData name="Stuart Easton" userId="S::stuart@transparentchoice.com::cf1d9b11-5e19-484b-af80-3d7d05933a57" providerId="AD" clId="Web-{EC95C881-EAFF-96BC-EF83-A73A6899E0E2}" dt="2022-03-23T17:50:25.339" v="82"/>
        <pc:sldMkLst>
          <pc:docMk/>
          <pc:sldMk cId="3706841583" sldId="2144868118"/>
        </pc:sldMkLst>
      </pc:sldChg>
      <pc:sldChg chg="mod modShow">
        <pc:chgData name="Stuart Easton" userId="S::stuart@transparentchoice.com::cf1d9b11-5e19-484b-af80-3d7d05933a57" providerId="AD" clId="Web-{EC95C881-EAFF-96BC-EF83-A73A6899E0E2}" dt="2022-03-23T19:48:23.725" v="925"/>
        <pc:sldMkLst>
          <pc:docMk/>
          <pc:sldMk cId="806422724" sldId="2144868120"/>
        </pc:sldMkLst>
      </pc:sldChg>
      <pc:sldChg chg="addSp delSp modSp new del">
        <pc:chgData name="Stuart Easton" userId="S::stuart@transparentchoice.com::cf1d9b11-5e19-484b-af80-3d7d05933a57" providerId="AD" clId="Web-{EC95C881-EAFF-96BC-EF83-A73A6899E0E2}" dt="2022-03-23T19:48:06.397" v="924"/>
        <pc:sldMkLst>
          <pc:docMk/>
          <pc:sldMk cId="2051802628" sldId="2144868121"/>
        </pc:sldMkLst>
        <pc:spChg chg="del">
          <ac:chgData name="Stuart Easton" userId="S::stuart@transparentchoice.com::cf1d9b11-5e19-484b-af80-3d7d05933a57" providerId="AD" clId="Web-{EC95C881-EAFF-96BC-EF83-A73A6899E0E2}" dt="2022-03-23T19:27:08.512" v="656"/>
          <ac:spMkLst>
            <pc:docMk/>
            <pc:sldMk cId="2051802628" sldId="2144868121"/>
            <ac:spMk id="2" creationId="{9AC825F7-6308-19C5-FB81-752ADE02B3B6}"/>
          </ac:spMkLst>
        </pc:spChg>
        <pc:spChg chg="add mod">
          <ac:chgData name="Stuart Easton" userId="S::stuart@transparentchoice.com::cf1d9b11-5e19-484b-af80-3d7d05933a57" providerId="AD" clId="Web-{EC95C881-EAFF-96BC-EF83-A73A6899E0E2}" dt="2022-03-23T19:27:36.778" v="665" actId="1076"/>
          <ac:spMkLst>
            <pc:docMk/>
            <pc:sldMk cId="2051802628" sldId="2144868121"/>
            <ac:spMk id="3" creationId="{B78A5793-A5D9-0663-4EAB-9021B2008C72}"/>
          </ac:spMkLst>
        </pc:spChg>
        <pc:spChg chg="add mod">
          <ac:chgData name="Stuart Easton" userId="S::stuart@transparentchoice.com::cf1d9b11-5e19-484b-af80-3d7d05933a57" providerId="AD" clId="Web-{EC95C881-EAFF-96BC-EF83-A73A6899E0E2}" dt="2022-03-23T19:27:34.731" v="664" actId="1076"/>
          <ac:spMkLst>
            <pc:docMk/>
            <pc:sldMk cId="2051802628" sldId="2144868121"/>
            <ac:spMk id="4" creationId="{DA24A70A-B1FC-B927-15CD-8E72E3E280D1}"/>
          </ac:spMkLst>
        </pc:spChg>
        <pc:spChg chg="add mod">
          <ac:chgData name="Stuart Easton" userId="S::stuart@transparentchoice.com::cf1d9b11-5e19-484b-af80-3d7d05933a57" providerId="AD" clId="Web-{EC95C881-EAFF-96BC-EF83-A73A6899E0E2}" dt="2022-03-23T19:27:32.887" v="663" actId="1076"/>
          <ac:spMkLst>
            <pc:docMk/>
            <pc:sldMk cId="2051802628" sldId="2144868121"/>
            <ac:spMk id="5" creationId="{3300997D-2C06-F9F2-00E9-A3E2D13033FE}"/>
          </ac:spMkLst>
        </pc:spChg>
      </pc:sldChg>
      <pc:sldChg chg="addSp delSp modSp new">
        <pc:chgData name="Stuart Easton" userId="S::stuart@transparentchoice.com::cf1d9b11-5e19-484b-af80-3d7d05933a57" providerId="AD" clId="Web-{EC95C881-EAFF-96BC-EF83-A73A6899E0E2}" dt="2022-03-23T20:20:08.391" v="1362" actId="1076"/>
        <pc:sldMkLst>
          <pc:docMk/>
          <pc:sldMk cId="4221606801" sldId="2144868122"/>
        </pc:sldMkLst>
        <pc:spChg chg="mod">
          <ac:chgData name="Stuart Easton" userId="S::stuart@transparentchoice.com::cf1d9b11-5e19-484b-af80-3d7d05933a57" providerId="AD" clId="Web-{EC95C881-EAFF-96BC-EF83-A73A6899E0E2}" dt="2022-03-23T20:11:41.873" v="1250" actId="20577"/>
          <ac:spMkLst>
            <pc:docMk/>
            <pc:sldMk cId="4221606801" sldId="2144868122"/>
            <ac:spMk id="2" creationId="{5B3CCC7C-F300-B0B9-FE50-DDC1ACDC03CE}"/>
          </ac:spMkLst>
        </pc:spChg>
        <pc:spChg chg="add mod">
          <ac:chgData name="Stuart Easton" userId="S::stuart@transparentchoice.com::cf1d9b11-5e19-484b-af80-3d7d05933a57" providerId="AD" clId="Web-{EC95C881-EAFF-96BC-EF83-A73A6899E0E2}" dt="2022-03-23T20:20:03.344" v="1354" actId="1076"/>
          <ac:spMkLst>
            <pc:docMk/>
            <pc:sldMk cId="4221606801" sldId="2144868122"/>
            <ac:spMk id="3" creationId="{F6250C37-1035-963A-34FD-F5EB6B584905}"/>
          </ac:spMkLst>
        </pc:spChg>
        <pc:spChg chg="add mod">
          <ac:chgData name="Stuart Easton" userId="S::stuart@transparentchoice.com::cf1d9b11-5e19-484b-af80-3d7d05933a57" providerId="AD" clId="Web-{EC95C881-EAFF-96BC-EF83-A73A6899E0E2}" dt="2022-03-23T20:20:03.297" v="1348" actId="1076"/>
          <ac:spMkLst>
            <pc:docMk/>
            <pc:sldMk cId="4221606801" sldId="2144868122"/>
            <ac:spMk id="4" creationId="{AB5B9EFD-9988-3C5F-DC0F-5992150183AA}"/>
          </ac:spMkLst>
        </pc:spChg>
        <pc:spChg chg="add mod">
          <ac:chgData name="Stuart Easton" userId="S::stuart@transparentchoice.com::cf1d9b11-5e19-484b-af80-3d7d05933a57" providerId="AD" clId="Web-{EC95C881-EAFF-96BC-EF83-A73A6899E0E2}" dt="2022-03-23T20:20:03.313" v="1351" actId="1076"/>
          <ac:spMkLst>
            <pc:docMk/>
            <pc:sldMk cId="4221606801" sldId="2144868122"/>
            <ac:spMk id="5" creationId="{68029A3D-2677-FAF4-A526-11637E06300E}"/>
          </ac:spMkLst>
        </pc:spChg>
        <pc:spChg chg="add mod">
          <ac:chgData name="Stuart Easton" userId="S::stuart@transparentchoice.com::cf1d9b11-5e19-484b-af80-3d7d05933a57" providerId="AD" clId="Web-{EC95C881-EAFF-96BC-EF83-A73A6899E0E2}" dt="2022-03-23T20:20:08.391" v="1362" actId="1076"/>
          <ac:spMkLst>
            <pc:docMk/>
            <pc:sldMk cId="4221606801" sldId="2144868122"/>
            <ac:spMk id="6" creationId="{879FCE03-130C-C544-8FAA-EB79B0A67C4D}"/>
          </ac:spMkLst>
        </pc:spChg>
        <pc:spChg chg="add mod">
          <ac:chgData name="Stuart Easton" userId="S::stuart@transparentchoice.com::cf1d9b11-5e19-484b-af80-3d7d05933a57" providerId="AD" clId="Web-{EC95C881-EAFF-96BC-EF83-A73A6899E0E2}" dt="2022-03-23T20:20:03.328" v="1353" actId="1076"/>
          <ac:spMkLst>
            <pc:docMk/>
            <pc:sldMk cId="4221606801" sldId="2144868122"/>
            <ac:spMk id="7" creationId="{17A037C7-045F-08E9-B13B-E962FCB69C73}"/>
          </ac:spMkLst>
        </pc:spChg>
        <pc:spChg chg="add mod">
          <ac:chgData name="Stuart Easton" userId="S::stuart@transparentchoice.com::cf1d9b11-5e19-484b-af80-3d7d05933a57" providerId="AD" clId="Web-{EC95C881-EAFF-96BC-EF83-A73A6899E0E2}" dt="2022-03-23T20:20:03.297" v="1349" actId="1076"/>
          <ac:spMkLst>
            <pc:docMk/>
            <pc:sldMk cId="4221606801" sldId="2144868122"/>
            <ac:spMk id="8" creationId="{F1DFA312-A123-3DD3-8C3F-7368333D5758}"/>
          </ac:spMkLst>
        </pc:spChg>
        <pc:spChg chg="add mod">
          <ac:chgData name="Stuart Easton" userId="S::stuart@transparentchoice.com::cf1d9b11-5e19-484b-af80-3d7d05933a57" providerId="AD" clId="Web-{EC95C881-EAFF-96BC-EF83-A73A6899E0E2}" dt="2022-03-23T20:20:03.328" v="1352" actId="1076"/>
          <ac:spMkLst>
            <pc:docMk/>
            <pc:sldMk cId="4221606801" sldId="2144868122"/>
            <ac:spMk id="9" creationId="{C2EC5314-89C5-7BDB-E14D-B0ECF5ED2356}"/>
          </ac:spMkLst>
        </pc:spChg>
        <pc:spChg chg="add mod">
          <ac:chgData name="Stuart Easton" userId="S::stuart@transparentchoice.com::cf1d9b11-5e19-484b-af80-3d7d05933a57" providerId="AD" clId="Web-{EC95C881-EAFF-96BC-EF83-A73A6899E0E2}" dt="2022-03-23T20:20:08.375" v="1360" actId="1076"/>
          <ac:spMkLst>
            <pc:docMk/>
            <pc:sldMk cId="4221606801" sldId="2144868122"/>
            <ac:spMk id="10" creationId="{6657D267-72BD-5844-3A41-0D1B5D4E04D9}"/>
          </ac:spMkLst>
        </pc:spChg>
        <pc:spChg chg="add mod">
          <ac:chgData name="Stuart Easton" userId="S::stuart@transparentchoice.com::cf1d9b11-5e19-484b-af80-3d7d05933a57" providerId="AD" clId="Web-{EC95C881-EAFF-96BC-EF83-A73A6899E0E2}" dt="2022-03-23T20:20:03.344" v="1355" actId="1076"/>
          <ac:spMkLst>
            <pc:docMk/>
            <pc:sldMk cId="4221606801" sldId="2144868122"/>
            <ac:spMk id="11" creationId="{A168B24C-187A-25C5-9418-0672F759F7C9}"/>
          </ac:spMkLst>
        </pc:spChg>
        <pc:spChg chg="add mod">
          <ac:chgData name="Stuart Easton" userId="S::stuart@transparentchoice.com::cf1d9b11-5e19-484b-af80-3d7d05933a57" providerId="AD" clId="Web-{EC95C881-EAFF-96BC-EF83-A73A6899E0E2}" dt="2022-03-23T20:20:03.313" v="1350" actId="1076"/>
          <ac:spMkLst>
            <pc:docMk/>
            <pc:sldMk cId="4221606801" sldId="2144868122"/>
            <ac:spMk id="12" creationId="{043EA1F3-7481-7A6B-45DB-140862557307}"/>
          </ac:spMkLst>
        </pc:spChg>
        <pc:spChg chg="add mod">
          <ac:chgData name="Stuart Easton" userId="S::stuart@transparentchoice.com::cf1d9b11-5e19-484b-af80-3d7d05933a57" providerId="AD" clId="Web-{EC95C881-EAFF-96BC-EF83-A73A6899E0E2}" dt="2022-03-23T20:20:03.360" v="1356" actId="1076"/>
          <ac:spMkLst>
            <pc:docMk/>
            <pc:sldMk cId="4221606801" sldId="2144868122"/>
            <ac:spMk id="13" creationId="{030AF757-D8CA-A42B-7C9D-443F667C7047}"/>
          </ac:spMkLst>
        </pc:spChg>
        <pc:spChg chg="add mod">
          <ac:chgData name="Stuart Easton" userId="S::stuart@transparentchoice.com::cf1d9b11-5e19-484b-af80-3d7d05933a57" providerId="AD" clId="Web-{EC95C881-EAFF-96BC-EF83-A73A6899E0E2}" dt="2022-03-23T20:20:08.375" v="1361" actId="1076"/>
          <ac:spMkLst>
            <pc:docMk/>
            <pc:sldMk cId="4221606801" sldId="2144868122"/>
            <ac:spMk id="14" creationId="{8A9E3729-4426-262C-78CE-1A311A3217FD}"/>
          </ac:spMkLst>
        </pc:spChg>
        <pc:picChg chg="add mod">
          <ac:chgData name="Stuart Easton" userId="S::stuart@transparentchoice.com::cf1d9b11-5e19-484b-af80-3d7d05933a57" providerId="AD" clId="Web-{EC95C881-EAFF-96BC-EF83-A73A6899E0E2}" dt="2022-03-23T20:20:03.375" v="1358" actId="1076"/>
          <ac:picMkLst>
            <pc:docMk/>
            <pc:sldMk cId="4221606801" sldId="2144868122"/>
            <ac:picMk id="15" creationId="{C2DFBB77-408B-1462-E1CA-0406AA3AECE2}"/>
          </ac:picMkLst>
        </pc:picChg>
        <pc:picChg chg="add del mod">
          <ac:chgData name="Stuart Easton" userId="S::stuart@transparentchoice.com::cf1d9b11-5e19-484b-af80-3d7d05933a57" providerId="AD" clId="Web-{EC95C881-EAFF-96BC-EF83-A73A6899E0E2}" dt="2022-03-23T20:13:36.236" v="1270"/>
          <ac:picMkLst>
            <pc:docMk/>
            <pc:sldMk cId="4221606801" sldId="2144868122"/>
            <ac:picMk id="16" creationId="{F7BBDA80-2D43-E6C2-24FC-91E5902E5E7E}"/>
          </ac:picMkLst>
        </pc:picChg>
        <pc:picChg chg="add mod">
          <ac:chgData name="Stuart Easton" userId="S::stuart@transparentchoice.com::cf1d9b11-5e19-484b-af80-3d7d05933a57" providerId="AD" clId="Web-{EC95C881-EAFF-96BC-EF83-A73A6899E0E2}" dt="2022-03-23T20:20:03.375" v="1359" actId="1076"/>
          <ac:picMkLst>
            <pc:docMk/>
            <pc:sldMk cId="4221606801" sldId="2144868122"/>
            <ac:picMk id="17" creationId="{8E6895C8-F18E-CCDF-B85E-967742FBBB50}"/>
          </ac:picMkLst>
        </pc:picChg>
        <pc:picChg chg="add mod">
          <ac:chgData name="Stuart Easton" userId="S::stuart@transparentchoice.com::cf1d9b11-5e19-484b-af80-3d7d05933a57" providerId="AD" clId="Web-{EC95C881-EAFF-96BC-EF83-A73A6899E0E2}" dt="2022-03-23T20:20:03.360" v="1357" actId="1076"/>
          <ac:picMkLst>
            <pc:docMk/>
            <pc:sldMk cId="4221606801" sldId="2144868122"/>
            <ac:picMk id="18" creationId="{4F2A7FEE-5ECD-2C9A-F5B4-45D024E41070}"/>
          </ac:picMkLst>
        </pc:picChg>
      </pc:sldChg>
      <pc:sldChg chg="addSp delSp modSp add replId">
        <pc:chgData name="Stuart Easton" userId="S::stuart@transparentchoice.com::cf1d9b11-5e19-484b-af80-3d7d05933a57" providerId="AD" clId="Web-{EC95C881-EAFF-96BC-EF83-A73A6899E0E2}" dt="2022-03-23T19:59:54.448" v="1009" actId="1076"/>
        <pc:sldMkLst>
          <pc:docMk/>
          <pc:sldMk cId="1284975464" sldId="2144868123"/>
        </pc:sldMkLst>
        <pc:spChg chg="mod ord">
          <ac:chgData name="Stuart Easton" userId="S::stuart@transparentchoice.com::cf1d9b11-5e19-484b-af80-3d7d05933a57" providerId="AD" clId="Web-{EC95C881-EAFF-96BC-EF83-A73A6899E0E2}" dt="2022-03-23T19:59:48.119" v="1007" actId="1076"/>
          <ac:spMkLst>
            <pc:docMk/>
            <pc:sldMk cId="1284975464" sldId="2144868123"/>
            <ac:spMk id="2" creationId="{EA791B9D-C222-4D8A-9CFE-B02A7E047F8B}"/>
          </ac:spMkLst>
        </pc:spChg>
        <pc:spChg chg="mod">
          <ac:chgData name="Stuart Easton" userId="S::stuart@transparentchoice.com::cf1d9b11-5e19-484b-af80-3d7d05933a57" providerId="AD" clId="Web-{EC95C881-EAFF-96BC-EF83-A73A6899E0E2}" dt="2022-03-23T19:59:54.448" v="1009" actId="1076"/>
          <ac:spMkLst>
            <pc:docMk/>
            <pc:sldMk cId="1284975464" sldId="2144868123"/>
            <ac:spMk id="3" creationId="{A09D9359-60CC-D7B5-7D09-49D65A9B8DC2}"/>
          </ac:spMkLst>
        </pc:spChg>
        <pc:spChg chg="mod">
          <ac:chgData name="Stuart Easton" userId="S::stuart@transparentchoice.com::cf1d9b11-5e19-484b-af80-3d7d05933a57" providerId="AD" clId="Web-{EC95C881-EAFF-96BC-EF83-A73A6899E0E2}" dt="2022-03-23T19:55:49.159" v="941" actId="1076"/>
          <ac:spMkLst>
            <pc:docMk/>
            <pc:sldMk cId="1284975464" sldId="2144868123"/>
            <ac:spMk id="5" creationId="{E5DF2849-E16B-464D-9EDA-5E912CA0DB8F}"/>
          </ac:spMkLst>
        </pc:spChg>
        <pc:spChg chg="add mod">
          <ac:chgData name="Stuart Easton" userId="S::stuart@transparentchoice.com::cf1d9b11-5e19-484b-af80-3d7d05933a57" providerId="AD" clId="Web-{EC95C881-EAFF-96BC-EF83-A73A6899E0E2}" dt="2022-03-23T19:59:11.040" v="1001" actId="1076"/>
          <ac:spMkLst>
            <pc:docMk/>
            <pc:sldMk cId="1284975464" sldId="2144868123"/>
            <ac:spMk id="7" creationId="{EBA293D6-E6E1-6D2E-703C-0FDA0EC0ED98}"/>
          </ac:spMkLst>
        </pc:spChg>
        <pc:spChg chg="mod">
          <ac:chgData name="Stuart Easton" userId="S::stuart@transparentchoice.com::cf1d9b11-5e19-484b-af80-3d7d05933a57" providerId="AD" clId="Web-{EC95C881-EAFF-96BC-EF83-A73A6899E0E2}" dt="2022-03-23T19:57:42.288" v="977" actId="1076"/>
          <ac:spMkLst>
            <pc:docMk/>
            <pc:sldMk cId="1284975464" sldId="2144868123"/>
            <ac:spMk id="8" creationId="{8415D8AE-6CE8-46E2-992D-3F06794A2D1D}"/>
          </ac:spMkLst>
        </pc:spChg>
        <pc:spChg chg="mod">
          <ac:chgData name="Stuart Easton" userId="S::stuart@transparentchoice.com::cf1d9b11-5e19-484b-af80-3d7d05933a57" providerId="AD" clId="Web-{EC95C881-EAFF-96BC-EF83-A73A6899E0E2}" dt="2022-03-23T19:57:42.288" v="978" actId="1076"/>
          <ac:spMkLst>
            <pc:docMk/>
            <pc:sldMk cId="1284975464" sldId="2144868123"/>
            <ac:spMk id="9" creationId="{BF24FDD7-4BBB-4C68-B8CF-F8CC5A96375C}"/>
          </ac:spMkLst>
        </pc:spChg>
        <pc:spChg chg="del mod">
          <ac:chgData name="Stuart Easton" userId="S::stuart@transparentchoice.com::cf1d9b11-5e19-484b-af80-3d7d05933a57" providerId="AD" clId="Web-{EC95C881-EAFF-96BC-EF83-A73A6899E0E2}" dt="2022-03-23T19:56:49.567" v="971"/>
          <ac:spMkLst>
            <pc:docMk/>
            <pc:sldMk cId="1284975464" sldId="2144868123"/>
            <ac:spMk id="15" creationId="{600A40F7-1A91-4D55-99D8-8B1FDFDE1317}"/>
          </ac:spMkLst>
        </pc:spChg>
        <pc:spChg chg="mod">
          <ac:chgData name="Stuart Easton" userId="S::stuart@transparentchoice.com::cf1d9b11-5e19-484b-af80-3d7d05933a57" providerId="AD" clId="Web-{EC95C881-EAFF-96BC-EF83-A73A6899E0E2}" dt="2022-03-23T19:55:49.175" v="943" actId="1076"/>
          <ac:spMkLst>
            <pc:docMk/>
            <pc:sldMk cId="1284975464" sldId="2144868123"/>
            <ac:spMk id="18" creationId="{7D8A54A5-B78D-4CEC-A2FF-7E9344BF4579}"/>
          </ac:spMkLst>
        </pc:spChg>
        <pc:spChg chg="mod">
          <ac:chgData name="Stuart Easton" userId="S::stuart@transparentchoice.com::cf1d9b11-5e19-484b-af80-3d7d05933a57" providerId="AD" clId="Web-{EC95C881-EAFF-96BC-EF83-A73A6899E0E2}" dt="2022-03-23T19:57:54.507" v="982" actId="1076"/>
          <ac:spMkLst>
            <pc:docMk/>
            <pc:sldMk cId="1284975464" sldId="2144868123"/>
            <ac:spMk id="19" creationId="{E2714998-02DA-4DCC-9007-3B4EF734337A}"/>
          </ac:spMkLst>
        </pc:spChg>
        <pc:spChg chg="mod">
          <ac:chgData name="Stuart Easton" userId="S::stuart@transparentchoice.com::cf1d9b11-5e19-484b-af80-3d7d05933a57" providerId="AD" clId="Web-{EC95C881-EAFF-96BC-EF83-A73A6899E0E2}" dt="2022-03-23T19:57:54.522" v="983" actId="1076"/>
          <ac:spMkLst>
            <pc:docMk/>
            <pc:sldMk cId="1284975464" sldId="2144868123"/>
            <ac:spMk id="20" creationId="{69CAA22B-DF77-422D-B757-DBC5A0D0A1D9}"/>
          </ac:spMkLst>
        </pc:spChg>
        <pc:spChg chg="mod">
          <ac:chgData name="Stuart Easton" userId="S::stuart@transparentchoice.com::cf1d9b11-5e19-484b-af80-3d7d05933a57" providerId="AD" clId="Web-{EC95C881-EAFF-96BC-EF83-A73A6899E0E2}" dt="2022-03-23T19:55:38.972" v="938" actId="1076"/>
          <ac:spMkLst>
            <pc:docMk/>
            <pc:sldMk cId="1284975464" sldId="2144868123"/>
            <ac:spMk id="23" creationId="{579B603F-43A9-45A6-AE61-DDD777680EC3}"/>
          </ac:spMkLst>
        </pc:spChg>
        <pc:spChg chg="del mod">
          <ac:chgData name="Stuart Easton" userId="S::stuart@transparentchoice.com::cf1d9b11-5e19-484b-af80-3d7d05933a57" providerId="AD" clId="Web-{EC95C881-EAFF-96BC-EF83-A73A6899E0E2}" dt="2022-03-23T19:56:47.552" v="970"/>
          <ac:spMkLst>
            <pc:docMk/>
            <pc:sldMk cId="1284975464" sldId="2144868123"/>
            <ac:spMk id="25" creationId="{50EDCE9F-9791-4A2B-9172-8BCC53DAB5AC}"/>
          </ac:spMkLst>
        </pc:spChg>
        <pc:spChg chg="mod">
          <ac:chgData name="Stuart Easton" userId="S::stuart@transparentchoice.com::cf1d9b11-5e19-484b-af80-3d7d05933a57" providerId="AD" clId="Web-{EC95C881-EAFF-96BC-EF83-A73A6899E0E2}" dt="2022-03-23T19:57:42.303" v="979" actId="1076"/>
          <ac:spMkLst>
            <pc:docMk/>
            <pc:sldMk cId="1284975464" sldId="2144868123"/>
            <ac:spMk id="26" creationId="{CC4435E2-3ECD-4583-8618-5B87F9727D74}"/>
          </ac:spMkLst>
        </pc:spChg>
        <pc:spChg chg="mod">
          <ac:chgData name="Stuart Easton" userId="S::stuart@transparentchoice.com::cf1d9b11-5e19-484b-af80-3d7d05933a57" providerId="AD" clId="Web-{EC95C881-EAFF-96BC-EF83-A73A6899E0E2}" dt="2022-03-23T19:55:38.972" v="940" actId="1076"/>
          <ac:spMkLst>
            <pc:docMk/>
            <pc:sldMk cId="1284975464" sldId="2144868123"/>
            <ac:spMk id="27" creationId="{6BD3ED97-D009-4868-89B7-F1758A5120ED}"/>
          </ac:spMkLst>
        </pc:spChg>
        <pc:spChg chg="mod">
          <ac:chgData name="Stuart Easton" userId="S::stuart@transparentchoice.com::cf1d9b11-5e19-484b-af80-3d7d05933a57" providerId="AD" clId="Web-{EC95C881-EAFF-96BC-EF83-A73A6899E0E2}" dt="2022-03-23T19:57:42.303" v="980" actId="1076"/>
          <ac:spMkLst>
            <pc:docMk/>
            <pc:sldMk cId="1284975464" sldId="2144868123"/>
            <ac:spMk id="28" creationId="{15CA0FA7-C449-459F-9DDA-31552589CEAC}"/>
          </ac:spMkLst>
        </pc:spChg>
        <pc:picChg chg="del mod">
          <ac:chgData name="Stuart Easton" userId="S::stuart@transparentchoice.com::cf1d9b11-5e19-484b-af80-3d7d05933a57" providerId="AD" clId="Web-{EC95C881-EAFF-96BC-EF83-A73A6899E0E2}" dt="2022-03-23T19:56:56.208" v="973"/>
          <ac:picMkLst>
            <pc:docMk/>
            <pc:sldMk cId="1284975464" sldId="2144868123"/>
            <ac:picMk id="4" creationId="{1A4BA0E3-8E34-47E5-8E5F-CC2432671244}"/>
          </ac:picMkLst>
        </pc:picChg>
        <pc:picChg chg="mod">
          <ac:chgData name="Stuart Easton" userId="S::stuart@transparentchoice.com::cf1d9b11-5e19-484b-af80-3d7d05933a57" providerId="AD" clId="Web-{EC95C881-EAFF-96BC-EF83-A73A6899E0E2}" dt="2022-03-23T19:55:49.175" v="942" actId="1076"/>
          <ac:picMkLst>
            <pc:docMk/>
            <pc:sldMk cId="1284975464" sldId="2144868123"/>
            <ac:picMk id="6" creationId="{78AAE429-597E-49A7-8107-DF5E6BDEB6DD}"/>
          </ac:picMkLst>
        </pc:picChg>
        <pc:picChg chg="mod">
          <ac:chgData name="Stuart Easton" userId="S::stuart@transparentchoice.com::cf1d9b11-5e19-484b-af80-3d7d05933a57" providerId="AD" clId="Web-{EC95C881-EAFF-96BC-EF83-A73A6899E0E2}" dt="2022-03-23T19:57:45.850" v="981" actId="1076"/>
          <ac:picMkLst>
            <pc:docMk/>
            <pc:sldMk cId="1284975464" sldId="2144868123"/>
            <ac:picMk id="10" creationId="{E51453A7-EAD3-4AC3-B776-10F28A32EE0A}"/>
          </ac:picMkLst>
        </pc:picChg>
        <pc:picChg chg="mod ord">
          <ac:chgData name="Stuart Easton" userId="S::stuart@transparentchoice.com::cf1d9b11-5e19-484b-af80-3d7d05933a57" providerId="AD" clId="Web-{EC95C881-EAFF-96BC-EF83-A73A6899E0E2}" dt="2022-03-23T19:58:35.680" v="993" actId="1076"/>
          <ac:picMkLst>
            <pc:docMk/>
            <pc:sldMk cId="1284975464" sldId="2144868123"/>
            <ac:picMk id="11" creationId="{F508474D-D13B-49BA-9017-E3778F163C20}"/>
          </ac:picMkLst>
        </pc:picChg>
        <pc:picChg chg="mod ord">
          <ac:chgData name="Stuart Easton" userId="S::stuart@transparentchoice.com::cf1d9b11-5e19-484b-af80-3d7d05933a57" providerId="AD" clId="Web-{EC95C881-EAFF-96BC-EF83-A73A6899E0E2}" dt="2022-03-23T19:58:30.336" v="992"/>
          <ac:picMkLst>
            <pc:docMk/>
            <pc:sldMk cId="1284975464" sldId="2144868123"/>
            <ac:picMk id="13" creationId="{B2FB43D4-1F71-4099-9ADE-73459A576F42}"/>
          </ac:picMkLst>
        </pc:picChg>
        <pc:picChg chg="mod">
          <ac:chgData name="Stuart Easton" userId="S::stuart@transparentchoice.com::cf1d9b11-5e19-484b-af80-3d7d05933a57" providerId="AD" clId="Web-{EC95C881-EAFF-96BC-EF83-A73A6899E0E2}" dt="2022-03-23T19:58:49.274" v="996" actId="1076"/>
          <ac:picMkLst>
            <pc:docMk/>
            <pc:sldMk cId="1284975464" sldId="2144868123"/>
            <ac:picMk id="16" creationId="{04C4DAC4-FD5F-4328-8A81-5C26ABD2E42B}"/>
          </ac:picMkLst>
        </pc:picChg>
        <pc:picChg chg="mod">
          <ac:chgData name="Stuart Easton" userId="S::stuart@transparentchoice.com::cf1d9b11-5e19-484b-af80-3d7d05933a57" providerId="AD" clId="Web-{EC95C881-EAFF-96BC-EF83-A73A6899E0E2}" dt="2022-03-23T19:55:38.972" v="939" actId="1076"/>
          <ac:picMkLst>
            <pc:docMk/>
            <pc:sldMk cId="1284975464" sldId="2144868123"/>
            <ac:picMk id="22" creationId="{07A9CCCA-9CD3-4A4E-8B78-5BE9AC274C18}"/>
          </ac:picMkLst>
        </pc:picChg>
        <pc:picChg chg="mod">
          <ac:chgData name="Stuart Easton" userId="S::stuart@transparentchoice.com::cf1d9b11-5e19-484b-af80-3d7d05933a57" providerId="AD" clId="Web-{EC95C881-EAFF-96BC-EF83-A73A6899E0E2}" dt="2022-03-23T19:57:54.522" v="984" actId="1076"/>
          <ac:picMkLst>
            <pc:docMk/>
            <pc:sldMk cId="1284975464" sldId="2144868123"/>
            <ac:picMk id="24" creationId="{379D9F93-1B70-45B7-9A4D-CE043420D415}"/>
          </ac:picMkLst>
        </pc:picChg>
        <pc:picChg chg="mod">
          <ac:chgData name="Stuart Easton" userId="S::stuart@transparentchoice.com::cf1d9b11-5e19-484b-af80-3d7d05933a57" providerId="AD" clId="Web-{EC95C881-EAFF-96BC-EF83-A73A6899E0E2}" dt="2022-03-23T19:58:01.679" v="986" actId="1076"/>
          <ac:picMkLst>
            <pc:docMk/>
            <pc:sldMk cId="1284975464" sldId="2144868123"/>
            <ac:picMk id="35" creationId="{588FEF95-FA88-4121-8FFC-200E0D06139E}"/>
          </ac:picMkLst>
        </pc:picChg>
        <pc:picChg chg="mod">
          <ac:chgData name="Stuart Easton" userId="S::stuart@transparentchoice.com::cf1d9b11-5e19-484b-af80-3d7d05933a57" providerId="AD" clId="Web-{EC95C881-EAFF-96BC-EF83-A73A6899E0E2}" dt="2022-03-23T19:58:05.570" v="987" actId="1076"/>
          <ac:picMkLst>
            <pc:docMk/>
            <pc:sldMk cId="1284975464" sldId="2144868123"/>
            <ac:picMk id="37" creationId="{3E3B1E11-A6DC-4CE8-A895-120EE525CB7F}"/>
          </ac:picMkLst>
        </pc:picChg>
        <pc:picChg chg="mod ord">
          <ac:chgData name="Stuart Easton" userId="S::stuart@transparentchoice.com::cf1d9b11-5e19-484b-af80-3d7d05933a57" providerId="AD" clId="Web-{EC95C881-EAFF-96BC-EF83-A73A6899E0E2}" dt="2022-03-23T19:57:58.366" v="985" actId="1076"/>
          <ac:picMkLst>
            <pc:docMk/>
            <pc:sldMk cId="1284975464" sldId="2144868123"/>
            <ac:picMk id="39" creationId="{4624B18D-69EF-4441-BF12-9B8468E9D2CE}"/>
          </ac:picMkLst>
        </pc:picChg>
      </pc:sldChg>
      <pc:sldChg chg="addSp modSp new ord">
        <pc:chgData name="Stuart Easton" userId="S::stuart@transparentchoice.com::cf1d9b11-5e19-484b-af80-3d7d05933a57" providerId="AD" clId="Web-{EC95C881-EAFF-96BC-EF83-A73A6899E0E2}" dt="2022-03-23T20:10:47.231" v="1249" actId="20577"/>
        <pc:sldMkLst>
          <pc:docMk/>
          <pc:sldMk cId="2513307003" sldId="2144868124"/>
        </pc:sldMkLst>
        <pc:spChg chg="mod">
          <ac:chgData name="Stuart Easton" userId="S::stuart@transparentchoice.com::cf1d9b11-5e19-484b-af80-3d7d05933a57" providerId="AD" clId="Web-{EC95C881-EAFF-96BC-EF83-A73A6899E0E2}" dt="2022-03-23T20:08:17.977" v="1222" actId="20577"/>
          <ac:spMkLst>
            <pc:docMk/>
            <pc:sldMk cId="2513307003" sldId="2144868124"/>
            <ac:spMk id="2" creationId="{697F6316-C34D-9442-F795-197BD5E6BD50}"/>
          </ac:spMkLst>
        </pc:spChg>
        <pc:spChg chg="add mod">
          <ac:chgData name="Stuart Easton" userId="S::stuart@transparentchoice.com::cf1d9b11-5e19-484b-af80-3d7d05933a57" providerId="AD" clId="Web-{EC95C881-EAFF-96BC-EF83-A73A6899E0E2}" dt="2022-03-23T20:07:53.914" v="1217" actId="1076"/>
          <ac:spMkLst>
            <pc:docMk/>
            <pc:sldMk cId="2513307003" sldId="2144868124"/>
            <ac:spMk id="3" creationId="{66B1F9F2-BD29-9A86-66C2-77C657F9F283}"/>
          </ac:spMkLst>
        </pc:spChg>
        <pc:spChg chg="add mod">
          <ac:chgData name="Stuart Easton" userId="S::stuart@transparentchoice.com::cf1d9b11-5e19-484b-af80-3d7d05933a57" providerId="AD" clId="Web-{EC95C881-EAFF-96BC-EF83-A73A6899E0E2}" dt="2022-03-23T20:10:47.231" v="1249" actId="20577"/>
          <ac:spMkLst>
            <pc:docMk/>
            <pc:sldMk cId="2513307003" sldId="2144868124"/>
            <ac:spMk id="10" creationId="{35EEB8DD-0730-A468-2F56-1F86D44891F4}"/>
          </ac:spMkLst>
        </pc:spChg>
        <pc:picChg chg="add mod ord">
          <ac:chgData name="Stuart Easton" userId="S::stuart@transparentchoice.com::cf1d9b11-5e19-484b-af80-3d7d05933a57" providerId="AD" clId="Web-{EC95C881-EAFF-96BC-EF83-A73A6899E0E2}" dt="2022-03-23T20:07:47.148" v="1216" actId="1076"/>
          <ac:picMkLst>
            <pc:docMk/>
            <pc:sldMk cId="2513307003" sldId="2144868124"/>
            <ac:picMk id="5" creationId="{15E590A7-FEA7-3932-455A-6CA349C8F096}"/>
          </ac:picMkLst>
        </pc:picChg>
        <pc:picChg chg="add mod">
          <ac:chgData name="Stuart Easton" userId="S::stuart@transparentchoice.com::cf1d9b11-5e19-484b-af80-3d7d05933a57" providerId="AD" clId="Web-{EC95C881-EAFF-96BC-EF83-A73A6899E0E2}" dt="2022-03-23T20:07:34.616" v="1213" actId="1076"/>
          <ac:picMkLst>
            <pc:docMk/>
            <pc:sldMk cId="2513307003" sldId="2144868124"/>
            <ac:picMk id="7" creationId="{713ECB16-AC6D-2782-A13C-42C0E484D5FE}"/>
          </ac:picMkLst>
        </pc:picChg>
        <pc:picChg chg="add mod">
          <ac:chgData name="Stuart Easton" userId="S::stuart@transparentchoice.com::cf1d9b11-5e19-484b-af80-3d7d05933a57" providerId="AD" clId="Web-{EC95C881-EAFF-96BC-EF83-A73A6899E0E2}" dt="2022-03-23T20:08:41.290" v="1224" actId="1076"/>
          <ac:picMkLst>
            <pc:docMk/>
            <pc:sldMk cId="2513307003" sldId="2144868124"/>
            <ac:picMk id="9" creationId="{B1191AD2-CC28-0F8F-2C66-83CAC946BB25}"/>
          </ac:picMkLst>
        </pc:picChg>
      </pc:sldChg>
    </pc:docChg>
  </pc:docChgLst>
  <pc:docChgLst>
    <pc:chgData name="Dan Dures" userId="a4d20157-df88-481d-80b8-beb62bbedd3b" providerId="ADAL" clId="{1C0B7810-D47F-49B9-BE3F-0D7517D61E79}"/>
    <pc:docChg chg="undo custSel addSld delSld modSld sldOrd">
      <pc:chgData name="Dan Dures" userId="a4d20157-df88-481d-80b8-beb62bbedd3b" providerId="ADAL" clId="{1C0B7810-D47F-49B9-BE3F-0D7517D61E79}" dt="2022-03-23T18:57:18.561" v="3880" actId="1076"/>
      <pc:docMkLst>
        <pc:docMk/>
      </pc:docMkLst>
      <pc:sldChg chg="del">
        <pc:chgData name="Dan Dures" userId="a4d20157-df88-481d-80b8-beb62bbedd3b" providerId="ADAL" clId="{1C0B7810-D47F-49B9-BE3F-0D7517D61E79}" dt="2022-03-23T16:54:48.569" v="191" actId="47"/>
        <pc:sldMkLst>
          <pc:docMk/>
          <pc:sldMk cId="1994998234" sldId="361"/>
        </pc:sldMkLst>
      </pc:sldChg>
      <pc:sldChg chg="del">
        <pc:chgData name="Dan Dures" userId="a4d20157-df88-481d-80b8-beb62bbedd3b" providerId="ADAL" clId="{1C0B7810-D47F-49B9-BE3F-0D7517D61E79}" dt="2022-03-23T16:58:32.500" v="458" actId="47"/>
        <pc:sldMkLst>
          <pc:docMk/>
          <pc:sldMk cId="1661631220" sldId="879"/>
        </pc:sldMkLst>
      </pc:sldChg>
      <pc:sldChg chg="del">
        <pc:chgData name="Dan Dures" userId="a4d20157-df88-481d-80b8-beb62bbedd3b" providerId="ADAL" clId="{1C0B7810-D47F-49B9-BE3F-0D7517D61E79}" dt="2022-03-23T16:58:34.372" v="459" actId="47"/>
        <pc:sldMkLst>
          <pc:docMk/>
          <pc:sldMk cId="2252504672" sldId="886"/>
        </pc:sldMkLst>
      </pc:sldChg>
      <pc:sldChg chg="del">
        <pc:chgData name="Dan Dures" userId="a4d20157-df88-481d-80b8-beb62bbedd3b" providerId="ADAL" clId="{1C0B7810-D47F-49B9-BE3F-0D7517D61E79}" dt="2022-03-23T16:59:07.335" v="501" actId="47"/>
        <pc:sldMkLst>
          <pc:docMk/>
          <pc:sldMk cId="2603770499" sldId="1013"/>
        </pc:sldMkLst>
      </pc:sldChg>
      <pc:sldChg chg="del">
        <pc:chgData name="Dan Dures" userId="a4d20157-df88-481d-80b8-beb62bbedd3b" providerId="ADAL" clId="{1C0B7810-D47F-49B9-BE3F-0D7517D61E79}" dt="2022-03-23T16:58:39.604" v="463" actId="47"/>
        <pc:sldMkLst>
          <pc:docMk/>
          <pc:sldMk cId="2282938044" sldId="1018"/>
        </pc:sldMkLst>
      </pc:sldChg>
      <pc:sldChg chg="addSp modSp mod">
        <pc:chgData name="Dan Dures" userId="a4d20157-df88-481d-80b8-beb62bbedd3b" providerId="ADAL" clId="{1C0B7810-D47F-49B9-BE3F-0D7517D61E79}" dt="2022-03-23T17:01:25.164" v="562" actId="1076"/>
        <pc:sldMkLst>
          <pc:docMk/>
          <pc:sldMk cId="641255515" sldId="1054"/>
        </pc:sldMkLst>
        <pc:spChg chg="add mod">
          <ac:chgData name="Dan Dures" userId="a4d20157-df88-481d-80b8-beb62bbedd3b" providerId="ADAL" clId="{1C0B7810-D47F-49B9-BE3F-0D7517D61E79}" dt="2022-03-23T17:01:25.164" v="562" actId="1076"/>
          <ac:spMkLst>
            <pc:docMk/>
            <pc:sldMk cId="641255515" sldId="1054"/>
            <ac:spMk id="2" creationId="{B7992B00-BABF-40DD-A3E2-4DB70564EADC}"/>
          </ac:spMkLst>
        </pc:spChg>
      </pc:sldChg>
      <pc:sldChg chg="delSp modSp mod">
        <pc:chgData name="Dan Dures" userId="a4d20157-df88-481d-80b8-beb62bbedd3b" providerId="ADAL" clId="{1C0B7810-D47F-49B9-BE3F-0D7517D61E79}" dt="2022-03-23T16:47:38.454" v="44" actId="20577"/>
        <pc:sldMkLst>
          <pc:docMk/>
          <pc:sldMk cId="568435016" sldId="2144868001"/>
        </pc:sldMkLst>
        <pc:spChg chg="mod">
          <ac:chgData name="Dan Dures" userId="a4d20157-df88-481d-80b8-beb62bbedd3b" providerId="ADAL" clId="{1C0B7810-D47F-49B9-BE3F-0D7517D61E79}" dt="2022-03-23T16:47:38.454" v="44" actId="20577"/>
          <ac:spMkLst>
            <pc:docMk/>
            <pc:sldMk cId="568435016" sldId="2144868001"/>
            <ac:spMk id="2" creationId="{1F212538-AB0C-4463-91C9-105B0879482D}"/>
          </ac:spMkLst>
        </pc:spChg>
        <pc:picChg chg="del">
          <ac:chgData name="Dan Dures" userId="a4d20157-df88-481d-80b8-beb62bbedd3b" providerId="ADAL" clId="{1C0B7810-D47F-49B9-BE3F-0D7517D61E79}" dt="2022-03-23T16:47:10.672" v="0" actId="478"/>
          <ac:picMkLst>
            <pc:docMk/>
            <pc:sldMk cId="568435016" sldId="2144868001"/>
            <ac:picMk id="5" creationId="{BE895D28-F12D-479F-9267-F88ADDAA3E29}"/>
          </ac:picMkLst>
        </pc:picChg>
      </pc:sldChg>
      <pc:sldChg chg="del">
        <pc:chgData name="Dan Dures" userId="a4d20157-df88-481d-80b8-beb62bbedd3b" providerId="ADAL" clId="{1C0B7810-D47F-49B9-BE3F-0D7517D61E79}" dt="2022-03-23T16:59:18.683" v="502" actId="47"/>
        <pc:sldMkLst>
          <pc:docMk/>
          <pc:sldMk cId="1947638992" sldId="2144868009"/>
        </pc:sldMkLst>
      </pc:sldChg>
      <pc:sldChg chg="del">
        <pc:chgData name="Dan Dures" userId="a4d20157-df88-481d-80b8-beb62bbedd3b" providerId="ADAL" clId="{1C0B7810-D47F-49B9-BE3F-0D7517D61E79}" dt="2022-03-23T16:54:48.399" v="190" actId="47"/>
        <pc:sldMkLst>
          <pc:docMk/>
          <pc:sldMk cId="4181449965" sldId="2144868054"/>
        </pc:sldMkLst>
      </pc:sldChg>
      <pc:sldChg chg="del">
        <pc:chgData name="Dan Dures" userId="a4d20157-df88-481d-80b8-beb62bbedd3b" providerId="ADAL" clId="{1C0B7810-D47F-49B9-BE3F-0D7517D61E79}" dt="2022-03-23T16:58:35.557" v="460" actId="47"/>
        <pc:sldMkLst>
          <pc:docMk/>
          <pc:sldMk cId="2702142634" sldId="2144868055"/>
        </pc:sldMkLst>
      </pc:sldChg>
      <pc:sldChg chg="del">
        <pc:chgData name="Dan Dures" userId="a4d20157-df88-481d-80b8-beb62bbedd3b" providerId="ADAL" clId="{1C0B7810-D47F-49B9-BE3F-0D7517D61E79}" dt="2022-03-23T16:59:18.683" v="502" actId="47"/>
        <pc:sldMkLst>
          <pc:docMk/>
          <pc:sldMk cId="910594851" sldId="2144868077"/>
        </pc:sldMkLst>
      </pc:sldChg>
      <pc:sldChg chg="delSp modSp mod">
        <pc:chgData name="Dan Dures" userId="a4d20157-df88-481d-80b8-beb62bbedd3b" providerId="ADAL" clId="{1C0B7810-D47F-49B9-BE3F-0D7517D61E79}" dt="2022-03-23T18:53:18.391" v="3864" actId="1076"/>
        <pc:sldMkLst>
          <pc:docMk/>
          <pc:sldMk cId="1150005447" sldId="2144868078"/>
        </pc:sldMkLst>
        <pc:spChg chg="mod">
          <ac:chgData name="Dan Dures" userId="a4d20157-df88-481d-80b8-beb62bbedd3b" providerId="ADAL" clId="{1C0B7810-D47F-49B9-BE3F-0D7517D61E79}" dt="2022-03-23T18:52:11.184" v="3842" actId="1076"/>
          <ac:spMkLst>
            <pc:docMk/>
            <pc:sldMk cId="1150005447" sldId="2144868078"/>
            <ac:spMk id="2" creationId="{EA791B9D-C222-4D8A-9CFE-B02A7E047F8B}"/>
          </ac:spMkLst>
        </pc:spChg>
        <pc:spChg chg="mod ord">
          <ac:chgData name="Dan Dures" userId="a4d20157-df88-481d-80b8-beb62bbedd3b" providerId="ADAL" clId="{1C0B7810-D47F-49B9-BE3F-0D7517D61E79}" dt="2022-03-23T18:31:06.153" v="2821" actId="167"/>
          <ac:spMkLst>
            <pc:docMk/>
            <pc:sldMk cId="1150005447" sldId="2144868078"/>
            <ac:spMk id="5" creationId="{E5DF2849-E16B-464D-9EDA-5E912CA0DB8F}"/>
          </ac:spMkLst>
        </pc:spChg>
        <pc:picChg chg="mod ord">
          <ac:chgData name="Dan Dures" userId="a4d20157-df88-481d-80b8-beb62bbedd3b" providerId="ADAL" clId="{1C0B7810-D47F-49B9-BE3F-0D7517D61E79}" dt="2022-03-23T18:52:51.673" v="3855" actId="1076"/>
          <ac:picMkLst>
            <pc:docMk/>
            <pc:sldMk cId="1150005447" sldId="2144868078"/>
            <ac:picMk id="11" creationId="{F508474D-D13B-49BA-9017-E3778F163C20}"/>
          </ac:picMkLst>
        </pc:picChg>
        <pc:picChg chg="mod">
          <ac:chgData name="Dan Dures" userId="a4d20157-df88-481d-80b8-beb62bbedd3b" providerId="ADAL" clId="{1C0B7810-D47F-49B9-BE3F-0D7517D61E79}" dt="2022-03-23T18:53:18.391" v="3864" actId="1076"/>
          <ac:picMkLst>
            <pc:docMk/>
            <pc:sldMk cId="1150005447" sldId="2144868078"/>
            <ac:picMk id="13" creationId="{B2FB43D4-1F71-4099-9ADE-73459A576F42}"/>
          </ac:picMkLst>
        </pc:picChg>
        <pc:picChg chg="mod">
          <ac:chgData name="Dan Dures" userId="a4d20157-df88-481d-80b8-beb62bbedd3b" providerId="ADAL" clId="{1C0B7810-D47F-49B9-BE3F-0D7517D61E79}" dt="2022-03-23T18:53:13.618" v="3862" actId="1076"/>
          <ac:picMkLst>
            <pc:docMk/>
            <pc:sldMk cId="1150005447" sldId="2144868078"/>
            <ac:picMk id="35" creationId="{588FEF95-FA88-4121-8FFC-200E0D06139E}"/>
          </ac:picMkLst>
        </pc:picChg>
        <pc:picChg chg="mod">
          <ac:chgData name="Dan Dures" userId="a4d20157-df88-481d-80b8-beb62bbedd3b" providerId="ADAL" clId="{1C0B7810-D47F-49B9-BE3F-0D7517D61E79}" dt="2022-03-23T18:53:11.528" v="3861" actId="1076"/>
          <ac:picMkLst>
            <pc:docMk/>
            <pc:sldMk cId="1150005447" sldId="2144868078"/>
            <ac:picMk id="37" creationId="{3E3B1E11-A6DC-4CE8-A895-120EE525CB7F}"/>
          </ac:picMkLst>
        </pc:picChg>
        <pc:picChg chg="mod">
          <ac:chgData name="Dan Dures" userId="a4d20157-df88-481d-80b8-beb62bbedd3b" providerId="ADAL" clId="{1C0B7810-D47F-49B9-BE3F-0D7517D61E79}" dt="2022-03-23T18:53:00.672" v="3858" actId="1076"/>
          <ac:picMkLst>
            <pc:docMk/>
            <pc:sldMk cId="1150005447" sldId="2144868078"/>
            <ac:picMk id="39" creationId="{4624B18D-69EF-4441-BF12-9B8468E9D2CE}"/>
          </ac:picMkLst>
        </pc:picChg>
        <pc:picChg chg="del mod ord">
          <ac:chgData name="Dan Dures" userId="a4d20157-df88-481d-80b8-beb62bbedd3b" providerId="ADAL" clId="{1C0B7810-D47F-49B9-BE3F-0D7517D61E79}" dt="2022-03-23T18:52:32.120" v="3847" actId="478"/>
          <ac:picMkLst>
            <pc:docMk/>
            <pc:sldMk cId="1150005447" sldId="2144868078"/>
            <ac:picMk id="41" creationId="{58E65E8F-8226-4843-A0A0-430A2A2A4111}"/>
          </ac:picMkLst>
        </pc:picChg>
      </pc:sldChg>
      <pc:sldChg chg="del">
        <pc:chgData name="Dan Dures" userId="a4d20157-df88-481d-80b8-beb62bbedd3b" providerId="ADAL" clId="{1C0B7810-D47F-49B9-BE3F-0D7517D61E79}" dt="2022-03-23T16:59:18.683" v="502" actId="47"/>
        <pc:sldMkLst>
          <pc:docMk/>
          <pc:sldMk cId="836556755" sldId="2144868087"/>
        </pc:sldMkLst>
      </pc:sldChg>
      <pc:sldChg chg="del">
        <pc:chgData name="Dan Dures" userId="a4d20157-df88-481d-80b8-beb62bbedd3b" providerId="ADAL" clId="{1C0B7810-D47F-49B9-BE3F-0D7517D61E79}" dt="2022-03-23T16:58:36.419" v="461" actId="47"/>
        <pc:sldMkLst>
          <pc:docMk/>
          <pc:sldMk cId="796941751" sldId="2144868096"/>
        </pc:sldMkLst>
      </pc:sldChg>
      <pc:sldChg chg="del">
        <pc:chgData name="Dan Dures" userId="a4d20157-df88-481d-80b8-beb62bbedd3b" providerId="ADAL" clId="{1C0B7810-D47F-49B9-BE3F-0D7517D61E79}" dt="2022-03-23T16:58:37.765" v="462" actId="47"/>
        <pc:sldMkLst>
          <pc:docMk/>
          <pc:sldMk cId="3822481498" sldId="2144868098"/>
        </pc:sldMkLst>
      </pc:sldChg>
      <pc:sldChg chg="del">
        <pc:chgData name="Dan Dures" userId="a4d20157-df88-481d-80b8-beb62bbedd3b" providerId="ADAL" clId="{1C0B7810-D47F-49B9-BE3F-0D7517D61E79}" dt="2022-03-23T16:59:18.683" v="502" actId="47"/>
        <pc:sldMkLst>
          <pc:docMk/>
          <pc:sldMk cId="3300192784" sldId="2144868100"/>
        </pc:sldMkLst>
      </pc:sldChg>
      <pc:sldChg chg="del">
        <pc:chgData name="Dan Dures" userId="a4d20157-df88-481d-80b8-beb62bbedd3b" providerId="ADAL" clId="{1C0B7810-D47F-49B9-BE3F-0D7517D61E79}" dt="2022-03-23T16:59:18.683" v="502" actId="47"/>
        <pc:sldMkLst>
          <pc:docMk/>
          <pc:sldMk cId="432363852" sldId="2144868101"/>
        </pc:sldMkLst>
      </pc:sldChg>
      <pc:sldChg chg="del">
        <pc:chgData name="Dan Dures" userId="a4d20157-df88-481d-80b8-beb62bbedd3b" providerId="ADAL" clId="{1C0B7810-D47F-49B9-BE3F-0D7517D61E79}" dt="2022-03-23T16:59:18.683" v="502" actId="47"/>
        <pc:sldMkLst>
          <pc:docMk/>
          <pc:sldMk cId="1241914797" sldId="2144868102"/>
        </pc:sldMkLst>
      </pc:sldChg>
      <pc:sldChg chg="del">
        <pc:chgData name="Dan Dures" userId="a4d20157-df88-481d-80b8-beb62bbedd3b" providerId="ADAL" clId="{1C0B7810-D47F-49B9-BE3F-0D7517D61E79}" dt="2022-03-23T16:59:18.683" v="502" actId="47"/>
        <pc:sldMkLst>
          <pc:docMk/>
          <pc:sldMk cId="687344533" sldId="2144868103"/>
        </pc:sldMkLst>
      </pc:sldChg>
      <pc:sldChg chg="del">
        <pc:chgData name="Dan Dures" userId="a4d20157-df88-481d-80b8-beb62bbedd3b" providerId="ADAL" clId="{1C0B7810-D47F-49B9-BE3F-0D7517D61E79}" dt="2022-03-23T16:59:18.683" v="502" actId="47"/>
        <pc:sldMkLst>
          <pc:docMk/>
          <pc:sldMk cId="3159937777" sldId="2144868104"/>
        </pc:sldMkLst>
      </pc:sldChg>
      <pc:sldChg chg="del">
        <pc:chgData name="Dan Dures" userId="a4d20157-df88-481d-80b8-beb62bbedd3b" providerId="ADAL" clId="{1C0B7810-D47F-49B9-BE3F-0D7517D61E79}" dt="2022-03-23T16:59:18.683" v="502" actId="47"/>
        <pc:sldMkLst>
          <pc:docMk/>
          <pc:sldMk cId="3225591614" sldId="2144868105"/>
        </pc:sldMkLst>
      </pc:sldChg>
      <pc:sldChg chg="del">
        <pc:chgData name="Dan Dures" userId="a4d20157-df88-481d-80b8-beb62bbedd3b" providerId="ADAL" clId="{1C0B7810-D47F-49B9-BE3F-0D7517D61E79}" dt="2022-03-23T16:59:18.683" v="502" actId="47"/>
        <pc:sldMkLst>
          <pc:docMk/>
          <pc:sldMk cId="3567835328" sldId="2144868108"/>
        </pc:sldMkLst>
      </pc:sldChg>
      <pc:sldChg chg="del">
        <pc:chgData name="Dan Dures" userId="a4d20157-df88-481d-80b8-beb62bbedd3b" providerId="ADAL" clId="{1C0B7810-D47F-49B9-BE3F-0D7517D61E79}" dt="2022-03-23T16:59:18.683" v="502" actId="47"/>
        <pc:sldMkLst>
          <pc:docMk/>
          <pc:sldMk cId="3800725104" sldId="2144868109"/>
        </pc:sldMkLst>
      </pc:sldChg>
      <pc:sldChg chg="del">
        <pc:chgData name="Dan Dures" userId="a4d20157-df88-481d-80b8-beb62bbedd3b" providerId="ADAL" clId="{1C0B7810-D47F-49B9-BE3F-0D7517D61E79}" dt="2022-03-23T16:59:06.321" v="500" actId="47"/>
        <pc:sldMkLst>
          <pc:docMk/>
          <pc:sldMk cId="897593496" sldId="2144868110"/>
        </pc:sldMkLst>
      </pc:sldChg>
      <pc:sldChg chg="addSp delSp modSp new mod ord modClrScheme chgLayout">
        <pc:chgData name="Dan Dures" userId="a4d20157-df88-481d-80b8-beb62bbedd3b" providerId="ADAL" clId="{1C0B7810-D47F-49B9-BE3F-0D7517D61E79}" dt="2022-03-23T17:58:11.340" v="814" actId="478"/>
        <pc:sldMkLst>
          <pc:docMk/>
          <pc:sldMk cId="2608950585" sldId="2144868111"/>
        </pc:sldMkLst>
        <pc:spChg chg="del mod ord">
          <ac:chgData name="Dan Dures" userId="a4d20157-df88-481d-80b8-beb62bbedd3b" providerId="ADAL" clId="{1C0B7810-D47F-49B9-BE3F-0D7517D61E79}" dt="2022-03-23T16:48:35.982" v="46" actId="700"/>
          <ac:spMkLst>
            <pc:docMk/>
            <pc:sldMk cId="2608950585" sldId="2144868111"/>
            <ac:spMk id="2" creationId="{8F0ADB5F-073A-4F99-A00B-96B866D5F7C5}"/>
          </ac:spMkLst>
        </pc:spChg>
        <pc:spChg chg="del">
          <ac:chgData name="Dan Dures" userId="a4d20157-df88-481d-80b8-beb62bbedd3b" providerId="ADAL" clId="{1C0B7810-D47F-49B9-BE3F-0D7517D61E79}" dt="2022-03-23T16:48:35.982" v="46" actId="700"/>
          <ac:spMkLst>
            <pc:docMk/>
            <pc:sldMk cId="2608950585" sldId="2144868111"/>
            <ac:spMk id="3" creationId="{AE74B418-1C86-4FAF-BCFB-DB680BABC00F}"/>
          </ac:spMkLst>
        </pc:spChg>
        <pc:spChg chg="add mod ord">
          <ac:chgData name="Dan Dures" userId="a4d20157-df88-481d-80b8-beb62bbedd3b" providerId="ADAL" clId="{1C0B7810-D47F-49B9-BE3F-0D7517D61E79}" dt="2022-03-23T17:06:30.105" v="691" actId="1076"/>
          <ac:spMkLst>
            <pc:docMk/>
            <pc:sldMk cId="2608950585" sldId="2144868111"/>
            <ac:spMk id="4" creationId="{28880CA0-92B8-4FF3-A64B-8CDB956A6D1B}"/>
          </ac:spMkLst>
        </pc:spChg>
        <pc:spChg chg="mod">
          <ac:chgData name="Dan Dures" userId="a4d20157-df88-481d-80b8-beb62bbedd3b" providerId="ADAL" clId="{1C0B7810-D47F-49B9-BE3F-0D7517D61E79}" dt="2022-03-23T16:49:44.403" v="105" actId="207"/>
          <ac:spMkLst>
            <pc:docMk/>
            <pc:sldMk cId="2608950585" sldId="2144868111"/>
            <ac:spMk id="6" creationId="{E033F34F-7369-4230-B698-9E13CAAA79CF}"/>
          </ac:spMkLst>
        </pc:spChg>
        <pc:spChg chg="mod">
          <ac:chgData name="Dan Dures" userId="a4d20157-df88-481d-80b8-beb62bbedd3b" providerId="ADAL" clId="{1C0B7810-D47F-49B9-BE3F-0D7517D61E79}" dt="2022-03-23T16:49:44.403" v="105" actId="207"/>
          <ac:spMkLst>
            <pc:docMk/>
            <pc:sldMk cId="2608950585" sldId="2144868111"/>
            <ac:spMk id="10" creationId="{143A8DAB-77ED-4333-9639-9401FF160FA3}"/>
          </ac:spMkLst>
        </pc:spChg>
        <pc:spChg chg="mod">
          <ac:chgData name="Dan Dures" userId="a4d20157-df88-481d-80b8-beb62bbedd3b" providerId="ADAL" clId="{1C0B7810-D47F-49B9-BE3F-0D7517D61E79}" dt="2022-03-23T16:49:44.403" v="105" actId="207"/>
          <ac:spMkLst>
            <pc:docMk/>
            <pc:sldMk cId="2608950585" sldId="2144868111"/>
            <ac:spMk id="11" creationId="{FFD3F9FD-2F0B-471E-9419-F516938B3E02}"/>
          </ac:spMkLst>
        </pc:spChg>
        <pc:spChg chg="mod">
          <ac:chgData name="Dan Dures" userId="a4d20157-df88-481d-80b8-beb62bbedd3b" providerId="ADAL" clId="{1C0B7810-D47F-49B9-BE3F-0D7517D61E79}" dt="2022-03-23T16:49:44.403" v="105" actId="207"/>
          <ac:spMkLst>
            <pc:docMk/>
            <pc:sldMk cId="2608950585" sldId="2144868111"/>
            <ac:spMk id="12" creationId="{523FC71E-BCFD-421A-A092-43780285EE3C}"/>
          </ac:spMkLst>
        </pc:spChg>
        <pc:spChg chg="add mod">
          <ac:chgData name="Dan Dures" userId="a4d20157-df88-481d-80b8-beb62bbedd3b" providerId="ADAL" clId="{1C0B7810-D47F-49B9-BE3F-0D7517D61E79}" dt="2022-03-23T17:09:18.257" v="788" actId="1076"/>
          <ac:spMkLst>
            <pc:docMk/>
            <pc:sldMk cId="2608950585" sldId="2144868111"/>
            <ac:spMk id="23" creationId="{9CBBA9C0-9B86-44BF-93E3-919D0BEBA23A}"/>
          </ac:spMkLst>
        </pc:spChg>
        <pc:spChg chg="mod">
          <ac:chgData name="Dan Dures" userId="a4d20157-df88-481d-80b8-beb62bbedd3b" providerId="ADAL" clId="{1C0B7810-D47F-49B9-BE3F-0D7517D61E79}" dt="2022-03-23T17:57:18.655" v="796" actId="1035"/>
          <ac:spMkLst>
            <pc:docMk/>
            <pc:sldMk cId="2608950585" sldId="2144868111"/>
            <ac:spMk id="28" creationId="{07871B69-8937-280E-C232-31D2DA815274}"/>
          </ac:spMkLst>
        </pc:spChg>
        <pc:spChg chg="add del mod">
          <ac:chgData name="Dan Dures" userId="a4d20157-df88-481d-80b8-beb62bbedd3b" providerId="ADAL" clId="{1C0B7810-D47F-49B9-BE3F-0D7517D61E79}" dt="2022-03-23T17:58:11.340" v="814" actId="478"/>
          <ac:spMkLst>
            <pc:docMk/>
            <pc:sldMk cId="2608950585" sldId="2144868111"/>
            <ac:spMk id="38" creationId="{7ADDF9F3-E28E-4C68-B251-2BCB579AB904}"/>
          </ac:spMkLst>
        </pc:spChg>
        <pc:grpChg chg="add mod">
          <ac:chgData name="Dan Dures" userId="a4d20157-df88-481d-80b8-beb62bbedd3b" providerId="ADAL" clId="{1C0B7810-D47F-49B9-BE3F-0D7517D61E79}" dt="2022-03-23T16:49:34.048" v="104" actId="1076"/>
          <ac:grpSpMkLst>
            <pc:docMk/>
            <pc:sldMk cId="2608950585" sldId="2144868111"/>
            <ac:grpSpMk id="5" creationId="{D3C5B8F1-FEFC-41AB-9CBE-B6E388458075}"/>
          </ac:grpSpMkLst>
        </pc:grpChg>
        <pc:picChg chg="mod">
          <ac:chgData name="Dan Dures" userId="a4d20157-df88-481d-80b8-beb62bbedd3b" providerId="ADAL" clId="{1C0B7810-D47F-49B9-BE3F-0D7517D61E79}" dt="2022-03-23T16:49:32.582" v="103"/>
          <ac:picMkLst>
            <pc:docMk/>
            <pc:sldMk cId="2608950585" sldId="2144868111"/>
            <ac:picMk id="7" creationId="{D2CABCB4-D6D0-4F0F-816E-E7C37CD2922D}"/>
          </ac:picMkLst>
        </pc:picChg>
        <pc:picChg chg="mod">
          <ac:chgData name="Dan Dures" userId="a4d20157-df88-481d-80b8-beb62bbedd3b" providerId="ADAL" clId="{1C0B7810-D47F-49B9-BE3F-0D7517D61E79}" dt="2022-03-23T16:49:32.582" v="103"/>
          <ac:picMkLst>
            <pc:docMk/>
            <pc:sldMk cId="2608950585" sldId="2144868111"/>
            <ac:picMk id="8" creationId="{FBDB73D1-8796-447F-84D1-10919B479468}"/>
          </ac:picMkLst>
        </pc:picChg>
        <pc:picChg chg="mod">
          <ac:chgData name="Dan Dures" userId="a4d20157-df88-481d-80b8-beb62bbedd3b" providerId="ADAL" clId="{1C0B7810-D47F-49B9-BE3F-0D7517D61E79}" dt="2022-03-23T16:49:32.582" v="103"/>
          <ac:picMkLst>
            <pc:docMk/>
            <pc:sldMk cId="2608950585" sldId="2144868111"/>
            <ac:picMk id="9" creationId="{4154F273-9074-46C2-A4E2-E94521649990}"/>
          </ac:picMkLst>
        </pc:picChg>
        <pc:picChg chg="add mod">
          <ac:chgData name="Dan Dures" userId="a4d20157-df88-481d-80b8-beb62bbedd3b" providerId="ADAL" clId="{1C0B7810-D47F-49B9-BE3F-0D7517D61E79}" dt="2022-03-23T16:51:15.809" v="148" actId="1076"/>
          <ac:picMkLst>
            <pc:docMk/>
            <pc:sldMk cId="2608950585" sldId="2144868111"/>
            <ac:picMk id="14" creationId="{2D23B59F-D452-4D80-9221-9EF2CBBAE8B6}"/>
          </ac:picMkLst>
        </pc:picChg>
        <pc:picChg chg="add mod">
          <ac:chgData name="Dan Dures" userId="a4d20157-df88-481d-80b8-beb62bbedd3b" providerId="ADAL" clId="{1C0B7810-D47F-49B9-BE3F-0D7517D61E79}" dt="2022-03-23T16:51:37.055" v="150" actId="1076"/>
          <ac:picMkLst>
            <pc:docMk/>
            <pc:sldMk cId="2608950585" sldId="2144868111"/>
            <ac:picMk id="16" creationId="{ED70E938-1BC7-48CD-9A20-9D49A0E052E8}"/>
          </ac:picMkLst>
        </pc:picChg>
        <pc:picChg chg="add mod">
          <ac:chgData name="Dan Dures" userId="a4d20157-df88-481d-80b8-beb62bbedd3b" providerId="ADAL" clId="{1C0B7810-D47F-49B9-BE3F-0D7517D61E79}" dt="2022-03-23T16:51:41.810" v="152" actId="1076"/>
          <ac:picMkLst>
            <pc:docMk/>
            <pc:sldMk cId="2608950585" sldId="2144868111"/>
            <ac:picMk id="17" creationId="{7B3209ED-D488-4BDA-8B77-DC571DB818DB}"/>
          </ac:picMkLst>
        </pc:picChg>
        <pc:picChg chg="add mod">
          <ac:chgData name="Dan Dures" userId="a4d20157-df88-481d-80b8-beb62bbedd3b" providerId="ADAL" clId="{1C0B7810-D47F-49B9-BE3F-0D7517D61E79}" dt="2022-03-23T16:51:58.441" v="156" actId="1076"/>
          <ac:picMkLst>
            <pc:docMk/>
            <pc:sldMk cId="2608950585" sldId="2144868111"/>
            <ac:picMk id="19" creationId="{F73E4ACA-4CF4-489D-B1B8-27FF1F91E626}"/>
          </ac:picMkLst>
        </pc:picChg>
        <pc:picChg chg="add mod">
          <ac:chgData name="Dan Dures" userId="a4d20157-df88-481d-80b8-beb62bbedd3b" providerId="ADAL" clId="{1C0B7810-D47F-49B9-BE3F-0D7517D61E79}" dt="2022-03-23T16:52:03.394" v="158" actId="1076"/>
          <ac:picMkLst>
            <pc:docMk/>
            <pc:sldMk cId="2608950585" sldId="2144868111"/>
            <ac:picMk id="20" creationId="{495C8AE7-9695-4F17-B4FE-63E6A69F772E}"/>
          </ac:picMkLst>
        </pc:picChg>
        <pc:picChg chg="add mod">
          <ac:chgData name="Dan Dures" userId="a4d20157-df88-481d-80b8-beb62bbedd3b" providerId="ADAL" clId="{1C0B7810-D47F-49B9-BE3F-0D7517D61E79}" dt="2022-03-23T16:52:17.481" v="163" actId="1076"/>
          <ac:picMkLst>
            <pc:docMk/>
            <pc:sldMk cId="2608950585" sldId="2144868111"/>
            <ac:picMk id="22" creationId="{A9CDC08F-F085-4D0F-BC58-5B9FD1AC015C}"/>
          </ac:picMkLst>
        </pc:picChg>
        <pc:picChg chg="add del mod">
          <ac:chgData name="Dan Dures" userId="a4d20157-df88-481d-80b8-beb62bbedd3b" providerId="ADAL" clId="{1C0B7810-D47F-49B9-BE3F-0D7517D61E79}" dt="2022-03-23T17:58:11.340" v="814" actId="478"/>
          <ac:picMkLst>
            <pc:docMk/>
            <pc:sldMk cId="2608950585" sldId="2144868111"/>
            <ac:picMk id="37" creationId="{46E7C724-BDC8-4BF7-9F39-41CA9D97A253}"/>
          </ac:picMkLst>
        </pc:picChg>
      </pc:sldChg>
      <pc:sldChg chg="addSp modSp new mod">
        <pc:chgData name="Dan Dures" userId="a4d20157-df88-481d-80b8-beb62bbedd3b" providerId="ADAL" clId="{1C0B7810-D47F-49B9-BE3F-0D7517D61E79}" dt="2022-03-23T18:36:11.221" v="2859" actId="404"/>
        <pc:sldMkLst>
          <pc:docMk/>
          <pc:sldMk cId="3184810523" sldId="2144868112"/>
        </pc:sldMkLst>
        <pc:spChg chg="mod">
          <ac:chgData name="Dan Dures" userId="a4d20157-df88-481d-80b8-beb62bbedd3b" providerId="ADAL" clId="{1C0B7810-D47F-49B9-BE3F-0D7517D61E79}" dt="2022-03-23T18:36:11.221" v="2859" actId="404"/>
          <ac:spMkLst>
            <pc:docMk/>
            <pc:sldMk cId="3184810523" sldId="2144868112"/>
            <ac:spMk id="2" creationId="{AD67BC3B-5BED-439D-B3A0-E7AFC9EFD74D}"/>
          </ac:spMkLst>
        </pc:spChg>
        <pc:spChg chg="add mod">
          <ac:chgData name="Dan Dures" userId="a4d20157-df88-481d-80b8-beb62bbedd3b" providerId="ADAL" clId="{1C0B7810-D47F-49B9-BE3F-0D7517D61E79}" dt="2022-03-23T16:50:48.414" v="144" actId="1076"/>
          <ac:spMkLst>
            <pc:docMk/>
            <pc:sldMk cId="3184810523" sldId="2144868112"/>
            <ac:spMk id="3" creationId="{14554D48-E558-4836-BA82-33DBA3FA93DC}"/>
          </ac:spMkLst>
        </pc:spChg>
      </pc:sldChg>
      <pc:sldChg chg="addSp modSp new mod modAnim">
        <pc:chgData name="Dan Dures" userId="a4d20157-df88-481d-80b8-beb62bbedd3b" providerId="ADAL" clId="{1C0B7810-D47F-49B9-BE3F-0D7517D61E79}" dt="2022-03-23T18:56:54.839" v="3873" actId="1038"/>
        <pc:sldMkLst>
          <pc:docMk/>
          <pc:sldMk cId="2572739476" sldId="2144868113"/>
        </pc:sldMkLst>
        <pc:spChg chg="mod">
          <ac:chgData name="Dan Dures" userId="a4d20157-df88-481d-80b8-beb62bbedd3b" providerId="ADAL" clId="{1C0B7810-D47F-49B9-BE3F-0D7517D61E79}" dt="2022-03-23T18:36:17.465" v="2860" actId="404"/>
          <ac:spMkLst>
            <pc:docMk/>
            <pc:sldMk cId="2572739476" sldId="2144868113"/>
            <ac:spMk id="2" creationId="{FCEC05BD-DA8B-4284-ACC4-45EEF414046B}"/>
          </ac:spMkLst>
        </pc:spChg>
        <pc:spChg chg="add mod">
          <ac:chgData name="Dan Dures" userId="a4d20157-df88-481d-80b8-beb62bbedd3b" providerId="ADAL" clId="{1C0B7810-D47F-49B9-BE3F-0D7517D61E79}" dt="2022-03-23T18:36:26.454" v="2861" actId="1076"/>
          <ac:spMkLst>
            <pc:docMk/>
            <pc:sldMk cId="2572739476" sldId="2144868113"/>
            <ac:spMk id="5" creationId="{60F28663-927F-478C-BBCE-B69841CAF7E8}"/>
          </ac:spMkLst>
        </pc:spChg>
        <pc:picChg chg="add mod">
          <ac:chgData name="Dan Dures" userId="a4d20157-df88-481d-80b8-beb62bbedd3b" providerId="ADAL" clId="{1C0B7810-D47F-49B9-BE3F-0D7517D61E79}" dt="2022-03-23T16:52:48.232" v="183"/>
          <ac:picMkLst>
            <pc:docMk/>
            <pc:sldMk cId="2572739476" sldId="2144868113"/>
            <ac:picMk id="3" creationId="{C4FA1100-0066-42F0-8FAD-0BE7EBD8A437}"/>
          </ac:picMkLst>
        </pc:picChg>
        <pc:picChg chg="add mod">
          <ac:chgData name="Dan Dures" userId="a4d20157-df88-481d-80b8-beb62bbedd3b" providerId="ADAL" clId="{1C0B7810-D47F-49B9-BE3F-0D7517D61E79}" dt="2022-03-23T16:52:48.232" v="183"/>
          <ac:picMkLst>
            <pc:docMk/>
            <pc:sldMk cId="2572739476" sldId="2144868113"/>
            <ac:picMk id="4" creationId="{859E2C8A-473E-4A63-972F-79E175E9564A}"/>
          </ac:picMkLst>
        </pc:picChg>
        <pc:cxnChg chg="add mod">
          <ac:chgData name="Dan Dures" userId="a4d20157-df88-481d-80b8-beb62bbedd3b" providerId="ADAL" clId="{1C0B7810-D47F-49B9-BE3F-0D7517D61E79}" dt="2022-03-23T18:56:54.839" v="3873" actId="1038"/>
          <ac:cxnSpMkLst>
            <pc:docMk/>
            <pc:sldMk cId="2572739476" sldId="2144868113"/>
            <ac:cxnSpMk id="7" creationId="{A3CF41CA-046C-41C0-B998-91ED01F68DCD}"/>
          </ac:cxnSpMkLst>
        </pc:cxnChg>
      </pc:sldChg>
      <pc:sldChg chg="addSp delSp modSp new mod">
        <pc:chgData name="Dan Dures" userId="a4d20157-df88-481d-80b8-beb62bbedd3b" providerId="ADAL" clId="{1C0B7810-D47F-49B9-BE3F-0D7517D61E79}" dt="2022-03-23T18:57:09.048" v="3877" actId="1076"/>
        <pc:sldMkLst>
          <pc:docMk/>
          <pc:sldMk cId="845045550" sldId="2144868114"/>
        </pc:sldMkLst>
        <pc:spChg chg="mod">
          <ac:chgData name="Dan Dures" userId="a4d20157-df88-481d-80b8-beb62bbedd3b" providerId="ADAL" clId="{1C0B7810-D47F-49B9-BE3F-0D7517D61E79}" dt="2022-03-23T18:36:42.350" v="2863" actId="1076"/>
          <ac:spMkLst>
            <pc:docMk/>
            <pc:sldMk cId="845045550" sldId="2144868114"/>
            <ac:spMk id="2" creationId="{E1E54EEE-3AF5-429D-8150-484E4D84B702}"/>
          </ac:spMkLst>
        </pc:spChg>
        <pc:spChg chg="add mod">
          <ac:chgData name="Dan Dures" userId="a4d20157-df88-481d-80b8-beb62bbedd3b" providerId="ADAL" clId="{1C0B7810-D47F-49B9-BE3F-0D7517D61E79}" dt="2022-03-23T18:41:57.304" v="3275" actId="1076"/>
          <ac:spMkLst>
            <pc:docMk/>
            <pc:sldMk cId="845045550" sldId="2144868114"/>
            <ac:spMk id="5" creationId="{8DD93607-7A4F-4CFB-989A-4B686D2DFE29}"/>
          </ac:spMkLst>
        </pc:spChg>
        <pc:picChg chg="add mod modCrop">
          <ac:chgData name="Dan Dures" userId="a4d20157-df88-481d-80b8-beb62bbedd3b" providerId="ADAL" clId="{1C0B7810-D47F-49B9-BE3F-0D7517D61E79}" dt="2022-03-23T18:38:04.827" v="2870" actId="1076"/>
          <ac:picMkLst>
            <pc:docMk/>
            <pc:sldMk cId="845045550" sldId="2144868114"/>
            <ac:picMk id="3" creationId="{674873CC-16CA-48A9-89F1-9D1C03512D80}"/>
          </ac:picMkLst>
        </pc:picChg>
        <pc:picChg chg="add del mod">
          <ac:chgData name="Dan Dures" userId="a4d20157-df88-481d-80b8-beb62bbedd3b" providerId="ADAL" clId="{1C0B7810-D47F-49B9-BE3F-0D7517D61E79}" dt="2022-03-23T16:56:12.621" v="267" actId="478"/>
          <ac:picMkLst>
            <pc:docMk/>
            <pc:sldMk cId="845045550" sldId="2144868114"/>
            <ac:picMk id="4" creationId="{A3062380-CE68-428E-A9CF-5F78E324EE03}"/>
          </ac:picMkLst>
        </pc:picChg>
        <pc:cxnChg chg="add mod">
          <ac:chgData name="Dan Dures" userId="a4d20157-df88-481d-80b8-beb62bbedd3b" providerId="ADAL" clId="{1C0B7810-D47F-49B9-BE3F-0D7517D61E79}" dt="2022-03-23T18:57:09.048" v="3877" actId="1076"/>
          <ac:cxnSpMkLst>
            <pc:docMk/>
            <pc:sldMk cId="845045550" sldId="2144868114"/>
            <ac:cxnSpMk id="6" creationId="{7499CAA7-6DCD-458A-8100-827CFEE22179}"/>
          </ac:cxnSpMkLst>
        </pc:cxnChg>
      </pc:sldChg>
      <pc:sldChg chg="addSp delSp modSp add mod">
        <pc:chgData name="Dan Dures" userId="a4d20157-df88-481d-80b8-beb62bbedd3b" providerId="ADAL" clId="{1C0B7810-D47F-49B9-BE3F-0D7517D61E79}" dt="2022-03-23T18:57:18.561" v="3880" actId="1076"/>
        <pc:sldMkLst>
          <pc:docMk/>
          <pc:sldMk cId="3601518724" sldId="2144868115"/>
        </pc:sldMkLst>
        <pc:spChg chg="mod">
          <ac:chgData name="Dan Dures" userId="a4d20157-df88-481d-80b8-beb62bbedd3b" providerId="ADAL" clId="{1C0B7810-D47F-49B9-BE3F-0D7517D61E79}" dt="2022-03-23T18:36:48.969" v="2864" actId="404"/>
          <ac:spMkLst>
            <pc:docMk/>
            <pc:sldMk cId="3601518724" sldId="2144868115"/>
            <ac:spMk id="2" creationId="{E1E54EEE-3AF5-429D-8150-484E4D84B702}"/>
          </ac:spMkLst>
        </pc:spChg>
        <pc:spChg chg="add mod">
          <ac:chgData name="Dan Dures" userId="a4d20157-df88-481d-80b8-beb62bbedd3b" providerId="ADAL" clId="{1C0B7810-D47F-49B9-BE3F-0D7517D61E79}" dt="2022-03-23T18:57:18.561" v="3880" actId="1076"/>
          <ac:spMkLst>
            <pc:docMk/>
            <pc:sldMk cId="3601518724" sldId="2144868115"/>
            <ac:spMk id="5" creationId="{9BD312A5-2E49-43B5-BA72-2C918F33DCFC}"/>
          </ac:spMkLst>
        </pc:spChg>
        <pc:picChg chg="del">
          <ac:chgData name="Dan Dures" userId="a4d20157-df88-481d-80b8-beb62bbedd3b" providerId="ADAL" clId="{1C0B7810-D47F-49B9-BE3F-0D7517D61E79}" dt="2022-03-23T16:56:27.545" v="301" actId="478"/>
          <ac:picMkLst>
            <pc:docMk/>
            <pc:sldMk cId="3601518724" sldId="2144868115"/>
            <ac:picMk id="3" creationId="{674873CC-16CA-48A9-89F1-9D1C03512D80}"/>
          </ac:picMkLst>
        </pc:picChg>
        <pc:picChg chg="add mod">
          <ac:chgData name="Dan Dures" userId="a4d20157-df88-481d-80b8-beb62bbedd3b" providerId="ADAL" clId="{1C0B7810-D47F-49B9-BE3F-0D7517D61E79}" dt="2022-03-23T18:38:12.464" v="2873" actId="1076"/>
          <ac:picMkLst>
            <pc:docMk/>
            <pc:sldMk cId="3601518724" sldId="2144868115"/>
            <ac:picMk id="4" creationId="{96471332-6708-4A23-A567-100E3374F7BE}"/>
          </ac:picMkLst>
        </pc:picChg>
        <pc:cxnChg chg="add mod">
          <ac:chgData name="Dan Dures" userId="a4d20157-df88-481d-80b8-beb62bbedd3b" providerId="ADAL" clId="{1C0B7810-D47F-49B9-BE3F-0D7517D61E79}" dt="2022-03-23T18:57:16.147" v="3879"/>
          <ac:cxnSpMkLst>
            <pc:docMk/>
            <pc:sldMk cId="3601518724" sldId="2144868115"/>
            <ac:cxnSpMk id="6" creationId="{FA515463-6EFA-4DAB-8750-85EDCE72AE5C}"/>
          </ac:cxnSpMkLst>
        </pc:cxnChg>
      </pc:sldChg>
      <pc:sldChg chg="addSp delSp modSp add mod delAnim modAnim">
        <pc:chgData name="Dan Dures" userId="a4d20157-df88-481d-80b8-beb62bbedd3b" providerId="ADAL" clId="{1C0B7810-D47F-49B9-BE3F-0D7517D61E79}" dt="2022-03-23T18:29:31.541" v="2794" actId="1076"/>
        <pc:sldMkLst>
          <pc:docMk/>
          <pc:sldMk cId="2049348570" sldId="2144868116"/>
        </pc:sldMkLst>
        <pc:spChg chg="mod">
          <ac:chgData name="Dan Dures" userId="a4d20157-df88-481d-80b8-beb62bbedd3b" providerId="ADAL" clId="{1C0B7810-D47F-49B9-BE3F-0D7517D61E79}" dt="2022-03-23T18:29:07.839" v="2792" actId="14100"/>
          <ac:spMkLst>
            <pc:docMk/>
            <pc:sldMk cId="2049348570" sldId="2144868116"/>
            <ac:spMk id="2" creationId="{E1E54EEE-3AF5-429D-8150-484E4D84B702}"/>
          </ac:spMkLst>
        </pc:spChg>
        <pc:spChg chg="add del mod">
          <ac:chgData name="Dan Dures" userId="a4d20157-df88-481d-80b8-beb62bbedd3b" providerId="ADAL" clId="{1C0B7810-D47F-49B9-BE3F-0D7517D61E79}" dt="2022-03-23T18:14:00.038" v="2137" actId="478"/>
          <ac:spMkLst>
            <pc:docMk/>
            <pc:sldMk cId="2049348570" sldId="2144868116"/>
            <ac:spMk id="3" creationId="{F80696F5-4F1B-42CC-8DDF-9361DF9897F4}"/>
          </ac:spMkLst>
        </pc:spChg>
        <pc:spChg chg="add mod">
          <ac:chgData name="Dan Dures" userId="a4d20157-df88-481d-80b8-beb62bbedd3b" providerId="ADAL" clId="{1C0B7810-D47F-49B9-BE3F-0D7517D61E79}" dt="2022-03-23T18:29:31.541" v="2794" actId="1076"/>
          <ac:spMkLst>
            <pc:docMk/>
            <pc:sldMk cId="2049348570" sldId="2144868116"/>
            <ac:spMk id="5" creationId="{40F368F7-E287-4B24-99B8-2904F86A42A3}"/>
          </ac:spMkLst>
        </pc:spChg>
        <pc:spChg chg="add del mod">
          <ac:chgData name="Dan Dures" userId="a4d20157-df88-481d-80b8-beb62bbedd3b" providerId="ADAL" clId="{1C0B7810-D47F-49B9-BE3F-0D7517D61E79}" dt="2022-03-23T16:57:51.614" v="383" actId="478"/>
          <ac:spMkLst>
            <pc:docMk/>
            <pc:sldMk cId="2049348570" sldId="2144868116"/>
            <ac:spMk id="6" creationId="{98DDC31F-5F73-46BE-BEB0-8E0AAD2ED98A}"/>
          </ac:spMkLst>
        </pc:spChg>
        <pc:spChg chg="add mod">
          <ac:chgData name="Dan Dures" userId="a4d20157-df88-481d-80b8-beb62bbedd3b" providerId="ADAL" clId="{1C0B7810-D47F-49B9-BE3F-0D7517D61E79}" dt="2022-03-23T16:57:36.080" v="380"/>
          <ac:spMkLst>
            <pc:docMk/>
            <pc:sldMk cId="2049348570" sldId="2144868116"/>
            <ac:spMk id="7" creationId="{0AEEBC30-2224-4853-9669-DF2A1A2023E8}"/>
          </ac:spMkLst>
        </pc:spChg>
        <pc:spChg chg="add del mod">
          <ac:chgData name="Dan Dures" userId="a4d20157-df88-481d-80b8-beb62bbedd3b" providerId="ADAL" clId="{1C0B7810-D47F-49B9-BE3F-0D7517D61E79}" dt="2022-03-23T18:14:00.810" v="2138" actId="478"/>
          <ac:spMkLst>
            <pc:docMk/>
            <pc:sldMk cId="2049348570" sldId="2144868116"/>
            <ac:spMk id="11" creationId="{2B556350-1FAC-48EA-ADEB-8F889B4DF19E}"/>
          </ac:spMkLst>
        </pc:spChg>
        <pc:spChg chg="add del mod">
          <ac:chgData name="Dan Dures" userId="a4d20157-df88-481d-80b8-beb62bbedd3b" providerId="ADAL" clId="{1C0B7810-D47F-49B9-BE3F-0D7517D61E79}" dt="2022-03-23T18:15:17.461" v="2152" actId="478"/>
          <ac:spMkLst>
            <pc:docMk/>
            <pc:sldMk cId="2049348570" sldId="2144868116"/>
            <ac:spMk id="12" creationId="{7C9DEFF9-C5CF-4199-A3D3-40F107E4BD03}"/>
          </ac:spMkLst>
        </pc:spChg>
        <pc:spChg chg="add mod">
          <ac:chgData name="Dan Dures" userId="a4d20157-df88-481d-80b8-beb62bbedd3b" providerId="ADAL" clId="{1C0B7810-D47F-49B9-BE3F-0D7517D61E79}" dt="2022-03-23T18:16:00.559" v="2193" actId="1076"/>
          <ac:spMkLst>
            <pc:docMk/>
            <pc:sldMk cId="2049348570" sldId="2144868116"/>
            <ac:spMk id="13" creationId="{93BCAD5D-45BB-4CE2-A716-CAB5C09118F7}"/>
          </ac:spMkLst>
        </pc:spChg>
        <pc:picChg chg="del">
          <ac:chgData name="Dan Dures" userId="a4d20157-df88-481d-80b8-beb62bbedd3b" providerId="ADAL" clId="{1C0B7810-D47F-49B9-BE3F-0D7517D61E79}" dt="2022-03-23T16:57:24.258" v="379" actId="478"/>
          <ac:picMkLst>
            <pc:docMk/>
            <pc:sldMk cId="2049348570" sldId="2144868116"/>
            <ac:picMk id="4" creationId="{96471332-6708-4A23-A567-100E3374F7BE}"/>
          </ac:picMkLst>
        </pc:picChg>
        <pc:picChg chg="add mod">
          <ac:chgData name="Dan Dures" userId="a4d20157-df88-481d-80b8-beb62bbedd3b" providerId="ADAL" clId="{1C0B7810-D47F-49B9-BE3F-0D7517D61E79}" dt="2022-03-23T18:17:01.140" v="2208" actId="14100"/>
          <ac:picMkLst>
            <pc:docMk/>
            <pc:sldMk cId="2049348570" sldId="2144868116"/>
            <ac:picMk id="8" creationId="{E0585FA9-C5D7-43A4-AF02-2A4EEFDDB3CC}"/>
          </ac:picMkLst>
        </pc:picChg>
        <pc:picChg chg="add del mod">
          <ac:chgData name="Dan Dures" userId="a4d20157-df88-481d-80b8-beb62bbedd3b" providerId="ADAL" clId="{1C0B7810-D47F-49B9-BE3F-0D7517D61E79}" dt="2022-03-23T16:57:53.008" v="384" actId="478"/>
          <ac:picMkLst>
            <pc:docMk/>
            <pc:sldMk cId="2049348570" sldId="2144868116"/>
            <ac:picMk id="9" creationId="{886ED2C7-1D7E-4B6C-B344-471BE8B19079}"/>
          </ac:picMkLst>
        </pc:picChg>
        <pc:picChg chg="add mod">
          <ac:chgData name="Dan Dures" userId="a4d20157-df88-481d-80b8-beb62bbedd3b" providerId="ADAL" clId="{1C0B7810-D47F-49B9-BE3F-0D7517D61E79}" dt="2022-03-23T18:29:14.290" v="2793" actId="1076"/>
          <ac:picMkLst>
            <pc:docMk/>
            <pc:sldMk cId="2049348570" sldId="2144868116"/>
            <ac:picMk id="10" creationId="{BA048A31-D2C7-41AE-90BB-82A20942112A}"/>
          </ac:picMkLst>
        </pc:picChg>
        <pc:picChg chg="add mod modCrop">
          <ac:chgData name="Dan Dures" userId="a4d20157-df88-481d-80b8-beb62bbedd3b" providerId="ADAL" clId="{1C0B7810-D47F-49B9-BE3F-0D7517D61E79}" dt="2022-03-23T18:18:53.401" v="2221" actId="1076"/>
          <ac:picMkLst>
            <pc:docMk/>
            <pc:sldMk cId="2049348570" sldId="2144868116"/>
            <ac:picMk id="15" creationId="{899546BE-67F6-447C-AF6A-33CEA82D99EE}"/>
          </ac:picMkLst>
        </pc:picChg>
        <pc:picChg chg="add del mod">
          <ac:chgData name="Dan Dures" userId="a4d20157-df88-481d-80b8-beb62bbedd3b" providerId="ADAL" clId="{1C0B7810-D47F-49B9-BE3F-0D7517D61E79}" dt="2022-03-23T18:18:41.023" v="2218" actId="478"/>
          <ac:picMkLst>
            <pc:docMk/>
            <pc:sldMk cId="2049348570" sldId="2144868116"/>
            <ac:picMk id="2050" creationId="{BFD3FAB8-D502-4258-AE6C-7FC422527D27}"/>
          </ac:picMkLst>
        </pc:picChg>
      </pc:sldChg>
      <pc:sldChg chg="delSp add del mod">
        <pc:chgData name="Dan Dures" userId="a4d20157-df88-481d-80b8-beb62bbedd3b" providerId="ADAL" clId="{1C0B7810-D47F-49B9-BE3F-0D7517D61E79}" dt="2022-03-23T16:56:33.248" v="304" actId="47"/>
        <pc:sldMkLst>
          <pc:docMk/>
          <pc:sldMk cId="2350450233" sldId="2144868116"/>
        </pc:sldMkLst>
        <pc:picChg chg="del">
          <ac:chgData name="Dan Dures" userId="a4d20157-df88-481d-80b8-beb62bbedd3b" providerId="ADAL" clId="{1C0B7810-D47F-49B9-BE3F-0D7517D61E79}" dt="2022-03-23T16:56:29.394" v="303" actId="478"/>
          <ac:picMkLst>
            <pc:docMk/>
            <pc:sldMk cId="2350450233" sldId="2144868116"/>
            <ac:picMk id="3" creationId="{674873CC-16CA-48A9-89F1-9D1C03512D80}"/>
          </ac:picMkLst>
        </pc:picChg>
      </pc:sldChg>
      <pc:sldChg chg="addSp delSp modSp new mod modClrScheme chgLayout">
        <pc:chgData name="Dan Dures" userId="a4d20157-df88-481d-80b8-beb62bbedd3b" providerId="ADAL" clId="{1C0B7810-D47F-49B9-BE3F-0D7517D61E79}" dt="2022-03-23T18:51:28.928" v="3838" actId="1076"/>
        <pc:sldMkLst>
          <pc:docMk/>
          <pc:sldMk cId="3603887845" sldId="2144868117"/>
        </pc:sldMkLst>
        <pc:spChg chg="del mod ord">
          <ac:chgData name="Dan Dures" userId="a4d20157-df88-481d-80b8-beb62bbedd3b" providerId="ADAL" clId="{1C0B7810-D47F-49B9-BE3F-0D7517D61E79}" dt="2022-03-23T16:59:33.555" v="504" actId="700"/>
          <ac:spMkLst>
            <pc:docMk/>
            <pc:sldMk cId="3603887845" sldId="2144868117"/>
            <ac:spMk id="2" creationId="{20F35E92-6E30-46D9-8709-97D681729CE2}"/>
          </ac:spMkLst>
        </pc:spChg>
        <pc:spChg chg="del">
          <ac:chgData name="Dan Dures" userId="a4d20157-df88-481d-80b8-beb62bbedd3b" providerId="ADAL" clId="{1C0B7810-D47F-49B9-BE3F-0D7517D61E79}" dt="2022-03-23T16:59:33.555" v="504" actId="700"/>
          <ac:spMkLst>
            <pc:docMk/>
            <pc:sldMk cId="3603887845" sldId="2144868117"/>
            <ac:spMk id="3" creationId="{38F06D5B-3B25-45A2-8914-5A217C11C3E6}"/>
          </ac:spMkLst>
        </pc:spChg>
        <pc:spChg chg="add mod ord">
          <ac:chgData name="Dan Dures" userId="a4d20157-df88-481d-80b8-beb62bbedd3b" providerId="ADAL" clId="{1C0B7810-D47F-49B9-BE3F-0D7517D61E79}" dt="2022-03-23T18:51:20.448" v="3837" actId="1076"/>
          <ac:spMkLst>
            <pc:docMk/>
            <pc:sldMk cId="3603887845" sldId="2144868117"/>
            <ac:spMk id="4" creationId="{812F9E89-8A8E-45BC-95E0-B6A8903ECCDC}"/>
          </ac:spMkLst>
        </pc:spChg>
        <pc:spChg chg="add del">
          <ac:chgData name="Dan Dures" userId="a4d20157-df88-481d-80b8-beb62bbedd3b" providerId="ADAL" clId="{1C0B7810-D47F-49B9-BE3F-0D7517D61E79}" dt="2022-03-23T18:48:48.631" v="3788" actId="478"/>
          <ac:spMkLst>
            <pc:docMk/>
            <pc:sldMk cId="3603887845" sldId="2144868117"/>
            <ac:spMk id="10" creationId="{E52A117D-9757-44CA-B0B8-76736259C9C7}"/>
          </ac:spMkLst>
        </pc:spChg>
        <pc:picChg chg="add mod">
          <ac:chgData name="Dan Dures" userId="a4d20157-df88-481d-80b8-beb62bbedd3b" providerId="ADAL" clId="{1C0B7810-D47F-49B9-BE3F-0D7517D61E79}" dt="2022-03-23T18:51:28.928" v="3838" actId="1076"/>
          <ac:picMkLst>
            <pc:docMk/>
            <pc:sldMk cId="3603887845" sldId="2144868117"/>
            <ac:picMk id="6" creationId="{85367F5D-45E1-4DF2-808C-1E5A7494A0F1}"/>
          </ac:picMkLst>
        </pc:picChg>
        <pc:picChg chg="add mod modCrop">
          <ac:chgData name="Dan Dures" userId="a4d20157-df88-481d-80b8-beb62bbedd3b" providerId="ADAL" clId="{1C0B7810-D47F-49B9-BE3F-0D7517D61E79}" dt="2022-03-23T18:50:54.624" v="3805" actId="1076"/>
          <ac:picMkLst>
            <pc:docMk/>
            <pc:sldMk cId="3603887845" sldId="2144868117"/>
            <ac:picMk id="9" creationId="{E01CBC4A-4EC2-4590-B733-12E453BED66A}"/>
          </ac:picMkLst>
        </pc:picChg>
        <pc:picChg chg="add del mod">
          <ac:chgData name="Dan Dures" userId="a4d20157-df88-481d-80b8-beb62bbedd3b" providerId="ADAL" clId="{1C0B7810-D47F-49B9-BE3F-0D7517D61E79}" dt="2022-03-23T18:50:22.753" v="3793" actId="478"/>
          <ac:picMkLst>
            <pc:docMk/>
            <pc:sldMk cId="3603887845" sldId="2144868117"/>
            <ac:picMk id="1026" creationId="{39A4F147-5A8C-488D-B30C-FEE29AA138A9}"/>
          </ac:picMkLst>
        </pc:picChg>
        <pc:picChg chg="add del mod">
          <ac:chgData name="Dan Dures" userId="a4d20157-df88-481d-80b8-beb62bbedd3b" providerId="ADAL" clId="{1C0B7810-D47F-49B9-BE3F-0D7517D61E79}" dt="2022-03-23T18:50:22.061" v="3792" actId="478"/>
          <ac:picMkLst>
            <pc:docMk/>
            <pc:sldMk cId="3603887845" sldId="2144868117"/>
            <ac:picMk id="1028" creationId="{ADCC861F-E63A-45BB-B857-92E7CD6B7CC6}"/>
          </ac:picMkLst>
        </pc:picChg>
      </pc:sldChg>
      <pc:sldChg chg="addSp delSp modSp add mod delAnim">
        <pc:chgData name="Dan Dures" userId="a4d20157-df88-481d-80b8-beb62bbedd3b" providerId="ADAL" clId="{1C0B7810-D47F-49B9-BE3F-0D7517D61E79}" dt="2022-03-23T17:03:35.459" v="645" actId="14100"/>
        <pc:sldMkLst>
          <pc:docMk/>
          <pc:sldMk cId="3706841583" sldId="2144868118"/>
        </pc:sldMkLst>
        <pc:spChg chg="mod">
          <ac:chgData name="Dan Dures" userId="a4d20157-df88-481d-80b8-beb62bbedd3b" providerId="ADAL" clId="{1C0B7810-D47F-49B9-BE3F-0D7517D61E79}" dt="2022-03-23T17:03:35.459" v="645" actId="14100"/>
          <ac:spMkLst>
            <pc:docMk/>
            <pc:sldMk cId="3706841583" sldId="2144868118"/>
            <ac:spMk id="2" creationId="{B7992B00-BABF-40DD-A3E2-4DB70564EADC}"/>
          </ac:spMkLst>
        </pc:spChg>
        <pc:grpChg chg="del">
          <ac:chgData name="Dan Dures" userId="a4d20157-df88-481d-80b8-beb62bbedd3b" providerId="ADAL" clId="{1C0B7810-D47F-49B9-BE3F-0D7517D61E79}" dt="2022-03-23T17:01:32.639" v="565" actId="478"/>
          <ac:grpSpMkLst>
            <pc:docMk/>
            <pc:sldMk cId="3706841583" sldId="2144868118"/>
            <ac:grpSpMk id="11" creationId="{5F87D493-FF0F-4647-B0EC-3CE36D831ADB}"/>
          </ac:grpSpMkLst>
        </pc:grpChg>
        <pc:picChg chg="del">
          <ac:chgData name="Dan Dures" userId="a4d20157-df88-481d-80b8-beb62bbedd3b" providerId="ADAL" clId="{1C0B7810-D47F-49B9-BE3F-0D7517D61E79}" dt="2022-03-23T17:01:29.356" v="564" actId="478"/>
          <ac:picMkLst>
            <pc:docMk/>
            <pc:sldMk cId="3706841583" sldId="2144868118"/>
            <ac:picMk id="5" creationId="{95C209EC-536C-4D16-9940-44FC5C48F24A}"/>
          </ac:picMkLst>
        </pc:picChg>
        <pc:picChg chg="add del mod">
          <ac:chgData name="Dan Dures" userId="a4d20157-df88-481d-80b8-beb62bbedd3b" providerId="ADAL" clId="{1C0B7810-D47F-49B9-BE3F-0D7517D61E79}" dt="2022-03-23T17:02:12.860" v="570" actId="478"/>
          <ac:picMkLst>
            <pc:docMk/>
            <pc:sldMk cId="3706841583" sldId="2144868118"/>
            <ac:picMk id="6146" creationId="{9A91AD81-0381-4101-BC13-3AF4307B5895}"/>
          </ac:picMkLst>
        </pc:picChg>
      </pc:sldChg>
      <pc:sldChg chg="modSp new del mod">
        <pc:chgData name="Dan Dures" userId="a4d20157-df88-481d-80b8-beb62bbedd3b" providerId="ADAL" clId="{1C0B7810-D47F-49B9-BE3F-0D7517D61E79}" dt="2022-03-23T18:28:42.703" v="2790" actId="47"/>
        <pc:sldMkLst>
          <pc:docMk/>
          <pc:sldMk cId="4045961606" sldId="2144868119"/>
        </pc:sldMkLst>
        <pc:spChg chg="mod">
          <ac:chgData name="Dan Dures" userId="a4d20157-df88-481d-80b8-beb62bbedd3b" providerId="ADAL" clId="{1C0B7810-D47F-49B9-BE3F-0D7517D61E79}" dt="2022-03-23T17:05:48.072" v="689" actId="313"/>
          <ac:spMkLst>
            <pc:docMk/>
            <pc:sldMk cId="4045961606" sldId="2144868119"/>
            <ac:spMk id="2" creationId="{59C8FADF-4132-4BD1-848F-F26A7DC59F76}"/>
          </ac:spMkLst>
        </pc:spChg>
      </pc:sldChg>
      <pc:sldChg chg="addSp delSp modSp new mod ord modClrScheme chgLayout">
        <pc:chgData name="Dan Dures" userId="a4d20157-df88-481d-80b8-beb62bbedd3b" providerId="ADAL" clId="{1C0B7810-D47F-49B9-BE3F-0D7517D61E79}" dt="2022-03-23T18:33:09.348" v="2832" actId="1035"/>
        <pc:sldMkLst>
          <pc:docMk/>
          <pc:sldMk cId="806422724" sldId="2144868120"/>
        </pc:sldMkLst>
        <pc:spChg chg="mod ord">
          <ac:chgData name="Dan Dures" userId="a4d20157-df88-481d-80b8-beb62bbedd3b" providerId="ADAL" clId="{1C0B7810-D47F-49B9-BE3F-0D7517D61E79}" dt="2022-03-23T18:22:18.932" v="2372" actId="1076"/>
          <ac:spMkLst>
            <pc:docMk/>
            <pc:sldMk cId="806422724" sldId="2144868120"/>
            <ac:spMk id="2" creationId="{CC537F0F-4169-45EC-885D-A63D8AFF37A2}"/>
          </ac:spMkLst>
        </pc:spChg>
        <pc:spChg chg="add del mod">
          <ac:chgData name="Dan Dures" userId="a4d20157-df88-481d-80b8-beb62bbedd3b" providerId="ADAL" clId="{1C0B7810-D47F-49B9-BE3F-0D7517D61E79}" dt="2022-03-23T18:19:58.436" v="2321" actId="478"/>
          <ac:spMkLst>
            <pc:docMk/>
            <pc:sldMk cId="806422724" sldId="2144868120"/>
            <ac:spMk id="3" creationId="{F94B6FF0-2356-43D8-A26A-519192160C34}"/>
          </ac:spMkLst>
        </pc:spChg>
        <pc:spChg chg="add mod">
          <ac:chgData name="Dan Dures" userId="a4d20157-df88-481d-80b8-beb62bbedd3b" providerId="ADAL" clId="{1C0B7810-D47F-49B9-BE3F-0D7517D61E79}" dt="2022-03-23T18:33:09.348" v="2832" actId="1035"/>
          <ac:spMkLst>
            <pc:docMk/>
            <pc:sldMk cId="806422724" sldId="2144868120"/>
            <ac:spMk id="4" creationId="{0501649C-7987-48D2-8C88-52BAC73D0B46}"/>
          </ac:spMkLst>
        </pc:spChg>
        <pc:spChg chg="add del mod">
          <ac:chgData name="Dan Dures" userId="a4d20157-df88-481d-80b8-beb62bbedd3b" providerId="ADAL" clId="{1C0B7810-D47F-49B9-BE3F-0D7517D61E79}" dt="2022-03-23T18:24:06.319" v="2573" actId="478"/>
          <ac:spMkLst>
            <pc:docMk/>
            <pc:sldMk cId="806422724" sldId="2144868120"/>
            <ac:spMk id="5" creationId="{2935595E-CA9C-4D7D-9973-7EE0FB1A9FFE}"/>
          </ac:spMkLst>
        </pc:spChg>
        <pc:spChg chg="add del mod">
          <ac:chgData name="Dan Dures" userId="a4d20157-df88-481d-80b8-beb62bbedd3b" providerId="ADAL" clId="{1C0B7810-D47F-49B9-BE3F-0D7517D61E79}" dt="2022-03-23T18:04:53.765" v="1422" actId="478"/>
          <ac:spMkLst>
            <pc:docMk/>
            <pc:sldMk cId="806422724" sldId="2144868120"/>
            <ac:spMk id="6" creationId="{789BAB8E-76AF-43D7-8476-36FDB4498A0C}"/>
          </ac:spMkLst>
        </pc:spChg>
        <pc:spChg chg="add mod">
          <ac:chgData name="Dan Dures" userId="a4d20157-df88-481d-80b8-beb62bbedd3b" providerId="ADAL" clId="{1C0B7810-D47F-49B9-BE3F-0D7517D61E79}" dt="2022-03-23T18:33:09.348" v="2832" actId="1035"/>
          <ac:spMkLst>
            <pc:docMk/>
            <pc:sldMk cId="806422724" sldId="2144868120"/>
            <ac:spMk id="7" creationId="{B5C80396-64D6-472E-88FB-2715676E4506}"/>
          </ac:spMkLst>
        </pc:spChg>
        <pc:spChg chg="add del mod ord">
          <ac:chgData name="Dan Dures" userId="a4d20157-df88-481d-80b8-beb62bbedd3b" providerId="ADAL" clId="{1C0B7810-D47F-49B9-BE3F-0D7517D61E79}" dt="2022-03-23T18:21:18.258" v="2354" actId="478"/>
          <ac:spMkLst>
            <pc:docMk/>
            <pc:sldMk cId="806422724" sldId="2144868120"/>
            <ac:spMk id="12" creationId="{17644599-2DE4-4085-8640-254F2E87AA07}"/>
          </ac:spMkLst>
        </pc:spChg>
        <pc:spChg chg="add mod">
          <ac:chgData name="Dan Dures" userId="a4d20157-df88-481d-80b8-beb62bbedd3b" providerId="ADAL" clId="{1C0B7810-D47F-49B9-BE3F-0D7517D61E79}" dt="2022-03-23T18:24:26.702" v="2580" actId="1076"/>
          <ac:spMkLst>
            <pc:docMk/>
            <pc:sldMk cId="806422724" sldId="2144868120"/>
            <ac:spMk id="13" creationId="{D96A3216-910D-4E23-8413-B3C264A065E7}"/>
          </ac:spMkLst>
        </pc:spChg>
        <pc:spChg chg="add mod">
          <ac:chgData name="Dan Dures" userId="a4d20157-df88-481d-80b8-beb62bbedd3b" providerId="ADAL" clId="{1C0B7810-D47F-49B9-BE3F-0D7517D61E79}" dt="2022-03-23T18:25:36.391" v="2669" actId="1036"/>
          <ac:spMkLst>
            <pc:docMk/>
            <pc:sldMk cId="806422724" sldId="2144868120"/>
            <ac:spMk id="17" creationId="{355F433C-CDD8-4B63-B84B-D1CF42BC4145}"/>
          </ac:spMkLst>
        </pc:spChg>
        <pc:picChg chg="add del mod">
          <ac:chgData name="Dan Dures" userId="a4d20157-df88-481d-80b8-beb62bbedd3b" providerId="ADAL" clId="{1C0B7810-D47F-49B9-BE3F-0D7517D61E79}" dt="2022-03-23T18:18:38.255" v="2217" actId="21"/>
          <ac:picMkLst>
            <pc:docMk/>
            <pc:sldMk cId="806422724" sldId="2144868120"/>
            <ac:picMk id="9" creationId="{E77AF993-2B2B-4006-AC9D-7B3F94F9DDE4}"/>
          </ac:picMkLst>
        </pc:picChg>
        <pc:picChg chg="add mod modCrop">
          <ac:chgData name="Dan Dures" userId="a4d20157-df88-481d-80b8-beb62bbedd3b" providerId="ADAL" clId="{1C0B7810-D47F-49B9-BE3F-0D7517D61E79}" dt="2022-03-23T18:32:44.658" v="2828" actId="1076"/>
          <ac:picMkLst>
            <pc:docMk/>
            <pc:sldMk cId="806422724" sldId="2144868120"/>
            <ac:picMk id="11" creationId="{3E408279-2B7B-4DD9-B9AE-E0F0EBF04B38}"/>
          </ac:picMkLst>
        </pc:picChg>
        <pc:picChg chg="add del mod">
          <ac:chgData name="Dan Dures" userId="a4d20157-df88-481d-80b8-beb62bbedd3b" providerId="ADAL" clId="{1C0B7810-D47F-49B9-BE3F-0D7517D61E79}" dt="2022-03-23T18:17:57.417" v="2209" actId="478"/>
          <ac:picMkLst>
            <pc:docMk/>
            <pc:sldMk cId="806422724" sldId="2144868120"/>
            <ac:picMk id="7170" creationId="{A555859E-3D12-400F-BC01-5C6B213D63CA}"/>
          </ac:picMkLst>
        </pc:picChg>
        <pc:picChg chg="add del mod">
          <ac:chgData name="Dan Dures" userId="a4d20157-df88-481d-80b8-beb62bbedd3b" providerId="ADAL" clId="{1C0B7810-D47F-49B9-BE3F-0D7517D61E79}" dt="2022-03-23T18:18:11.751" v="2213" actId="478"/>
          <ac:picMkLst>
            <pc:docMk/>
            <pc:sldMk cId="806422724" sldId="2144868120"/>
            <ac:picMk id="7172" creationId="{F6C2D89C-8597-4D06-9A2C-1F8A82C9D305}"/>
          </ac:picMkLst>
        </pc:picChg>
        <pc:picChg chg="add del mod">
          <ac:chgData name="Dan Dures" userId="a4d20157-df88-481d-80b8-beb62bbedd3b" providerId="ADAL" clId="{1C0B7810-D47F-49B9-BE3F-0D7517D61E79}" dt="2022-03-23T18:19:04.224" v="2223" actId="478"/>
          <ac:picMkLst>
            <pc:docMk/>
            <pc:sldMk cId="806422724" sldId="2144868120"/>
            <ac:picMk id="7174" creationId="{07E8B7D8-43F7-497E-A447-35E61DB8542D}"/>
          </ac:picMkLst>
        </pc:picChg>
      </pc:sldChg>
    </pc:docChg>
  </pc:docChgLst>
  <pc:docChgLst>
    <pc:chgData name="Stuart Easton" userId="cf1d9b11-5e19-484b-af80-3d7d05933a57" providerId="ADAL" clId="{16F257C2-CD30-459E-BA58-4863F2BDBA28}"/>
    <pc:docChg chg="modSld">
      <pc:chgData name="Stuart Easton" userId="cf1d9b11-5e19-484b-af80-3d7d05933a57" providerId="ADAL" clId="{16F257C2-CD30-459E-BA58-4863F2BDBA28}" dt="2022-03-23T17:43:54.270" v="6" actId="207"/>
      <pc:docMkLst>
        <pc:docMk/>
      </pc:docMkLst>
      <pc:sldChg chg="modSp mod">
        <pc:chgData name="Stuart Easton" userId="cf1d9b11-5e19-484b-af80-3d7d05933a57" providerId="ADAL" clId="{16F257C2-CD30-459E-BA58-4863F2BDBA28}" dt="2022-03-23T17:43:54.270" v="6" actId="207"/>
        <pc:sldMkLst>
          <pc:docMk/>
          <pc:sldMk cId="2608950585" sldId="2144868111"/>
        </pc:sldMkLst>
        <pc:spChg chg="mod">
          <ac:chgData name="Stuart Easton" userId="cf1d9b11-5e19-484b-af80-3d7d05933a57" providerId="ADAL" clId="{16F257C2-CD30-459E-BA58-4863F2BDBA28}" dt="2022-03-23T17:43:54.270" v="6" actId="207"/>
          <ac:spMkLst>
            <pc:docMk/>
            <pc:sldMk cId="2608950585" sldId="2144868111"/>
            <ac:spMk id="18" creationId="{376182B7-2E47-E778-A3CC-65C73556CF01}"/>
          </ac:spMkLst>
        </pc:spChg>
        <pc:picChg chg="mod modCrop">
          <ac:chgData name="Stuart Easton" userId="cf1d9b11-5e19-484b-af80-3d7d05933a57" providerId="ADAL" clId="{16F257C2-CD30-459E-BA58-4863F2BDBA28}" dt="2022-03-23T17:43:39.321" v="4" actId="732"/>
          <ac:picMkLst>
            <pc:docMk/>
            <pc:sldMk cId="2608950585" sldId="2144868111"/>
            <ac:picMk id="36" creationId="{2469645C-E214-F274-CC7D-9B8F9AA6146D}"/>
          </ac:picMkLst>
        </pc:picChg>
      </pc:sldChg>
    </pc:docChg>
  </pc:docChgLst>
  <pc:docChgLst>
    <pc:chgData name="Dan Dures" userId="S::dan@transparentchoice.com::a4d20157-df88-481d-80b8-beb62bbedd3b" providerId="AD" clId="Web-{BAB84840-5CF6-CE4F-BBDE-2FDDB97F541B}"/>
    <pc:docChg chg="modSld">
      <pc:chgData name="Dan Dures" userId="S::dan@transparentchoice.com::a4d20157-df88-481d-80b8-beb62bbedd3b" providerId="AD" clId="Web-{BAB84840-5CF6-CE4F-BBDE-2FDDB97F541B}" dt="2022-04-26T14:37:54.658" v="0" actId="1076"/>
      <pc:docMkLst>
        <pc:docMk/>
      </pc:docMkLst>
      <pc:sldChg chg="modSp">
        <pc:chgData name="Dan Dures" userId="S::dan@transparentchoice.com::a4d20157-df88-481d-80b8-beb62bbedd3b" providerId="AD" clId="Web-{BAB84840-5CF6-CE4F-BBDE-2FDDB97F541B}" dt="2022-04-26T14:37:54.658" v="0" actId="1076"/>
        <pc:sldMkLst>
          <pc:docMk/>
          <pc:sldMk cId="2119429283" sldId="2144868125"/>
        </pc:sldMkLst>
        <pc:graphicFrameChg chg="mod">
          <ac:chgData name="Dan Dures" userId="S::dan@transparentchoice.com::a4d20157-df88-481d-80b8-beb62bbedd3b" providerId="AD" clId="Web-{BAB84840-5CF6-CE4F-BBDE-2FDDB97F541B}" dt="2022-04-26T14:37:54.658" v="0" actId="1076"/>
          <ac:graphicFrameMkLst>
            <pc:docMk/>
            <pc:sldMk cId="2119429283" sldId="2144868125"/>
            <ac:graphicFrameMk id="3" creationId="{00F78F5D-E4E6-BC4A-A9BD-D1122B3F8E3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5829" tIns="47915" rIns="95829" bIns="4791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5829" tIns="47915" rIns="95829" bIns="47915" rtlCol="0"/>
          <a:lstStyle>
            <a:lvl1pPr algn="r">
              <a:defRPr sz="1300"/>
            </a:lvl1pPr>
          </a:lstStyle>
          <a:p>
            <a:fld id="{9265DCE0-CCCD-4514-BF06-E93DD3D26B6D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29" tIns="47915" rIns="95829" bIns="479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5829" tIns="47915" rIns="95829" bIns="479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5829" tIns="47915" rIns="95829" bIns="4791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5829" tIns="47915" rIns="95829" bIns="47915" rtlCol="0" anchor="b"/>
          <a:lstStyle>
            <a:lvl1pPr algn="r">
              <a:defRPr sz="1300"/>
            </a:lvl1pPr>
          </a:lstStyle>
          <a:p>
            <a:fld id="{50C23708-099F-461A-A247-BC5655158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974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987" y="177254"/>
            <a:ext cx="8129451" cy="1325563"/>
          </a:xfrm>
          <a:solidFill>
            <a:srgbClr val="FFFFFF">
              <a:alpha val="69804"/>
            </a:srgbClr>
          </a:solidFill>
        </p:spPr>
        <p:txBody>
          <a:bodyPr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C80AD-86A4-4DDF-AE61-E8249AE8EB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319" y="5873671"/>
            <a:ext cx="2241731" cy="96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F7EB38-DA8A-4A70-9BB5-F956A3DAE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8208C-6FC9-431C-9047-892038CA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63193-566B-4316-8550-873DCC9ED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84ECA-CD3A-4CDC-840E-3040ACACC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46FE5-C8C6-4A64-BE6D-EEB88D3F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A1EC0-04DD-45B7-ADC0-304AFA2C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B15DA-1334-44DF-BD5D-B621ED32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78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63E53A4-678D-4DA3-9AC2-4F4B70AD8D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81D7E4-4BA0-4862-9793-F909F1C4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C5118-238F-446A-977B-C54092812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D7702-879C-4F55-9E5E-B3FFE8683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5F8AFE-C7BB-4A93-A56F-8C773811A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EDCA4-EFC9-4DA6-8EFC-F2B4E213C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9325A6-AABD-4728-80D5-E545FA18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28D494-49D4-4CBD-9C39-42469EE77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B67F84-128C-4283-8FD9-A80B33C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879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1870CF-E3B5-4302-A2AD-6C6C763FCE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BFEC61-A521-439C-9D6F-0AE75913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A6BEA-674C-4D60-B30F-9BBEFC938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4C807-897F-4495-BDFF-7FDD3312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116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9E8B5B-F332-4F2D-8C35-14F86B74BA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5DBAB-B143-41F3-BB2F-9BB52A70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2E5A3-A314-4AAD-A3C9-82F4585DD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7D9E8-271F-4B25-9FD1-8DE675081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43795-0BCD-4DF1-BD4E-94A3FFD9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94CD7-4C46-4647-9BF7-526A203D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E6D28-07B9-4960-8CAF-F478B7C87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486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5DDC65-56BD-49F8-A4FB-FA3B6F66C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01485B-6F79-4F51-9E94-71C6C948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3C3FB1-DA8F-4E91-91F5-A185C2B760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AliAk iAon to add piAture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9A25F-CB75-4937-AEA6-A56CDF66C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83991-33B0-4F60-82A7-E4B43920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89417-52A8-467E-9A63-74E27986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D8BDF-ED7C-4CD7-9B34-18EAF862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887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27F3A5-B441-48D2-8D9B-F6E102658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B911E8-71E7-4AE6-8596-2D989A5F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67E71-A90A-4356-8FDB-65791F9E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AE3F2-52BE-4DC0-B15A-63176762B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F4D27-1B7B-4BF5-A27C-F98BAAF2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D5DDE-89E8-4205-B10C-3D26B826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056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AD9CD7-CAD3-4A2C-BDFF-DCD164EEE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8187" y="4936002"/>
            <a:ext cx="2241731" cy="965358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EA5FCF-0990-4E7B-8E7B-FC41497C1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70E920-AF86-4AF3-93C6-35AF59008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82153-7FD9-422C-8783-D6CD5EA20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FE64B-04DE-41AB-9590-8D068F9B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2838-DBB9-4513-9EC7-95587CE0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969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407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mper &amp; Content (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79A73DA-EFA5-4415-BFE5-4AF92ECAF1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19136" y="6413710"/>
            <a:ext cx="3497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9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latin typeface="Calibri" panose="020F0502020204030204" pitchFamily="34" charset="0"/>
              </a:defRPr>
            </a:lvl2pPr>
            <a:lvl3pPr marL="1143000" indent="-228600">
              <a:defRPr sz="2200">
                <a:latin typeface="Calibri" panose="020F0502020204030204" pitchFamily="34" charset="0"/>
              </a:defRPr>
            </a:lvl3pPr>
            <a:lvl4pPr marL="1600200" indent="-228600">
              <a:defRPr sz="2200">
                <a:latin typeface="Calibri" panose="020F0502020204030204" pitchFamily="34" charset="0"/>
              </a:defRPr>
            </a:lvl4pPr>
            <a:lvl5pPr marL="2057400" indent="-228600">
              <a:defRPr sz="2200">
                <a:latin typeface="Calibri" panose="020F0502020204030204" pitchFamily="34" charset="0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9pPr>
          </a:lstStyle>
          <a:p>
            <a:pPr lvl="0" algn="r"/>
            <a:fld id="{BB8DB652-40BB-446A-A0D5-04B7B7569A42}" type="slidenum">
              <a:rPr lang="en-US" altLang="en-US" sz="1100" b="0" spc="0" smtClean="0">
                <a:solidFill>
                  <a:schemeClr val="bg1"/>
                </a:solidFill>
                <a:latin typeface="+mj-lt"/>
              </a:rPr>
              <a:pPr lvl="0" algn="r"/>
              <a:t>‹#›</a:t>
            </a:fld>
            <a:endParaRPr lang="en-US" altLang="en-US" sz="1100" b="0" spc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382748-0ABF-482E-8571-07E3823306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318" y="267019"/>
            <a:ext cx="10835640" cy="50292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 i="0" cap="none" spc="0" baseline="0">
                <a:solidFill>
                  <a:srgbClr val="00095B"/>
                </a:solidFill>
                <a:latin typeface="Ford Antenna Medium" panose="02000505000000020004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ABAF30D-C1D5-4CEC-9203-44EA83DB98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0421" y="5807641"/>
            <a:ext cx="9851159" cy="99669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bg1"/>
                </a:solidFill>
                <a:latin typeface="Ford Antenna Regular" panose="02000505000000020004" pitchFamily="50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BFA87A-7886-D44E-9B19-7860A68C7E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64781" y="160636"/>
            <a:ext cx="569778" cy="21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18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ad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3302C9CF-B0BD-4F10-ADDF-FA844D2E77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19136" y="6413710"/>
            <a:ext cx="3497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9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latin typeface="Calibri" panose="020F0502020204030204" pitchFamily="34" charset="0"/>
              </a:defRPr>
            </a:lvl2pPr>
            <a:lvl3pPr marL="1143000" indent="-228600">
              <a:defRPr sz="2200">
                <a:latin typeface="Calibri" panose="020F0502020204030204" pitchFamily="34" charset="0"/>
              </a:defRPr>
            </a:lvl3pPr>
            <a:lvl4pPr marL="1600200" indent="-228600">
              <a:defRPr sz="2200">
                <a:latin typeface="Calibri" panose="020F0502020204030204" pitchFamily="34" charset="0"/>
              </a:defRPr>
            </a:lvl4pPr>
            <a:lvl5pPr marL="2057400" indent="-228600">
              <a:defRPr sz="2200">
                <a:latin typeface="Calibri" panose="020F0502020204030204" pitchFamily="34" charset="0"/>
              </a:defRPr>
            </a:lvl5pPr>
            <a:lvl6pPr marL="25146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6pPr>
            <a:lvl7pPr marL="29718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7pPr>
            <a:lvl8pPr marL="34290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8pPr>
            <a:lvl9pPr marL="3886200" indent="-228600" defTabSz="1087438" fontAlgn="base">
              <a:spcBef>
                <a:spcPct val="0"/>
              </a:spcBef>
              <a:spcAft>
                <a:spcPct val="0"/>
              </a:spcAft>
              <a:defRPr sz="2200">
                <a:latin typeface="Calibri" panose="020F0502020204030204" pitchFamily="34" charset="0"/>
              </a:defRPr>
            </a:lvl9pPr>
          </a:lstStyle>
          <a:p>
            <a:pPr lvl="0" algn="r"/>
            <a:fld id="{BB8DB652-40BB-446A-A0D5-04B7B7569A42}" type="slidenum">
              <a:rPr lang="en-US" altLang="en-US" sz="1100" b="0" spc="0" smtClean="0">
                <a:solidFill>
                  <a:srgbClr val="00095B"/>
                </a:solidFill>
                <a:latin typeface="+mj-lt"/>
              </a:rPr>
              <a:pPr lvl="0" algn="r"/>
              <a:t>‹#›</a:t>
            </a:fld>
            <a:endParaRPr lang="en-US" altLang="en-US" sz="1100" b="0" spc="0">
              <a:solidFill>
                <a:srgbClr val="00095B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EDD835-9254-D642-8F0D-CD6AA6407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4781" y="160636"/>
            <a:ext cx="569778" cy="21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69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8CEFD1-126D-45EF-8A92-05461CA4B81E}"/>
              </a:ext>
            </a:extLst>
          </p:cNvPr>
          <p:cNvSpPr/>
          <p:nvPr userDrawn="1"/>
        </p:nvSpPr>
        <p:spPr>
          <a:xfrm>
            <a:off x="0" y="0"/>
            <a:ext cx="4038600" cy="68390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8971"/>
            <a:ext cx="8129451" cy="1325563"/>
          </a:xfrm>
          <a:solidFill>
            <a:srgbClr val="FFFFFF">
              <a:alpha val="69804"/>
            </a:srgbClr>
          </a:solidFill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4" y="1002506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3099F-C5E0-4D71-901C-E9CE334E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485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36FAA-58A9-4BAF-B3EA-0BE49BFA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DAC85A-AD18-4938-9C87-0220F5C5A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804E6-4BC1-4F69-BD8F-18E50BCE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C2C0F-7C64-4861-9714-EC954C91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0FA2C-B8D1-4CFD-B8B2-223B44D1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595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C821D-4580-497A-B650-03E3A43B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3099F-C5E0-4D71-901C-E9CE334E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80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11729-53E4-4F18-827F-9B5BBFC6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702EF-03F0-4819-9D08-13712DCCF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8AE76-425B-4E69-AB14-CD42898F2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7CE7D-0B96-4094-96E1-8A5C79D1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B4729-78B0-4F75-9F5A-5248D2A31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682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208C-6FC9-431C-9047-892038CA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63193-566B-4316-8550-873DCC9ED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84ECA-CD3A-4CDC-840E-3040ACACC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46FE5-C8C6-4A64-BE6D-EEB88D3F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A1EC0-04DD-45B7-ADC0-304AFA2C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B15DA-1334-44DF-BD5D-B621ED32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579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D7E4-4BA0-4862-9793-F909F1C4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C5118-238F-446A-977B-C54092812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D7702-879C-4F55-9E5E-B3FFE8683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5F8AFE-C7BB-4A93-A56F-8C773811A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EDCA4-EFC9-4DA6-8EFC-F2B4E213C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9325A6-AABD-4728-80D5-E545FA18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28D494-49D4-4CBD-9C39-42469EE77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B67F84-128C-4283-8FD9-A80B33C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33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955FC-C749-48AE-B0F1-2E4229F6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836CB-3857-4FA9-8B37-345FA647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14153-BD8B-4351-B474-518161EA4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B4FDC-5598-41FE-B490-097686D0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972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BFEC61-A521-439C-9D6F-0AE75913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A6BEA-674C-4D60-B30F-9BBEFC938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4C807-897F-4495-BDFF-7FDD3312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832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DBAB-B143-41F3-BB2F-9BB52A70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2E5A3-A314-4AAD-A3C9-82F4585DD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7D9E8-271F-4B25-9FD1-8DE675081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43795-0BCD-4DF1-BD4E-94A3FFD9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94CD7-4C46-4647-9BF7-526A203D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E6D28-07B9-4960-8CAF-F478B7C87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978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1485B-6F79-4F51-9E94-71C6C948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3C3FB1-DA8F-4E91-91F5-A185C2B760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9A25F-CB75-4937-AEA6-A56CDF66C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83991-33B0-4F60-82A7-E4B43920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89417-52A8-467E-9A63-74E27986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D8BDF-ED7C-4CD7-9B34-18EAF862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353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11E8-71E7-4AE6-8596-2D989A5F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67E71-A90A-4356-8FDB-65791F9E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AE3F2-52BE-4DC0-B15A-63176762B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F4D27-1B7B-4BF5-A27C-F98BAAF2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D5DDE-89E8-4205-B10C-3D26B826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7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8CEFD1-126D-45EF-8A92-05461CA4B81E}"/>
              </a:ext>
            </a:extLst>
          </p:cNvPr>
          <p:cNvSpPr/>
          <p:nvPr userDrawn="1"/>
        </p:nvSpPr>
        <p:spPr>
          <a:xfrm>
            <a:off x="9525" y="0"/>
            <a:ext cx="4038600" cy="68390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4" y="1002506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3099F-C5E0-4D71-901C-E9CE334E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FF1EF0-3566-4FE5-8287-18D1A49244B6}"/>
              </a:ext>
            </a:extLst>
          </p:cNvPr>
          <p:cNvSpPr/>
          <p:nvPr userDrawn="1"/>
        </p:nvSpPr>
        <p:spPr>
          <a:xfrm>
            <a:off x="4076428" y="-1"/>
            <a:ext cx="4038600" cy="68390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652BEE-0BB2-46C4-933C-9C8CEB78F255}"/>
              </a:ext>
            </a:extLst>
          </p:cNvPr>
          <p:cNvSpPr/>
          <p:nvPr userDrawn="1"/>
        </p:nvSpPr>
        <p:spPr>
          <a:xfrm>
            <a:off x="8153400" y="-2"/>
            <a:ext cx="4038600" cy="68390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D83A3D-5AC6-45E1-AFDA-6084A7E53DA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33578" y="1012031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945962-7CDE-4DC0-B1D6-B6DF8423363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12331" y="1058862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51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EA5FCF-0990-4E7B-8E7B-FC41497C1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70E920-AF86-4AF3-93C6-35AF59008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82153-7FD9-422C-8783-D6CD5EA20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FE64B-04DE-41AB-9590-8D068F9B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12838-DBB9-4513-9EC7-95587CE0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8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8CEFD1-126D-45EF-8A92-05461CA4B81E}"/>
              </a:ext>
            </a:extLst>
          </p:cNvPr>
          <p:cNvSpPr/>
          <p:nvPr userDrawn="1"/>
        </p:nvSpPr>
        <p:spPr>
          <a:xfrm>
            <a:off x="0" y="0"/>
            <a:ext cx="4038600" cy="683902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8971"/>
            <a:ext cx="8129451" cy="1325563"/>
          </a:xfrm>
          <a:solidFill>
            <a:srgbClr val="FFFFFF">
              <a:alpha val="69804"/>
            </a:srgbClr>
          </a:solidFill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4" y="1002506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006F2-7195-4CAC-8D41-D98774F1AD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319" y="5873671"/>
            <a:ext cx="2241731" cy="96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7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8CEFD1-126D-45EF-8A92-05461CA4B81E}"/>
              </a:ext>
            </a:extLst>
          </p:cNvPr>
          <p:cNvSpPr/>
          <p:nvPr userDrawn="1"/>
        </p:nvSpPr>
        <p:spPr>
          <a:xfrm>
            <a:off x="0" y="0"/>
            <a:ext cx="4038600" cy="68390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8971"/>
            <a:ext cx="8129451" cy="1325563"/>
          </a:xfrm>
          <a:solidFill>
            <a:srgbClr val="FFFFFF">
              <a:alpha val="69804"/>
            </a:srgbClr>
          </a:solidFill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4" y="1002506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3099F-C5E0-4D71-901C-E9CE334E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28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8CEFD1-126D-45EF-8A92-05461CA4B81E}"/>
              </a:ext>
            </a:extLst>
          </p:cNvPr>
          <p:cNvSpPr/>
          <p:nvPr userDrawn="1"/>
        </p:nvSpPr>
        <p:spPr>
          <a:xfrm>
            <a:off x="0" y="0"/>
            <a:ext cx="4038600" cy="683902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34E62-57B1-4A85-97A4-2258D3AC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8971"/>
            <a:ext cx="8129451" cy="1325563"/>
          </a:xfrm>
          <a:solidFill>
            <a:srgbClr val="FFFFFF">
              <a:alpha val="69804"/>
            </a:srgbClr>
          </a:solidFill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98FC5-E2CD-4376-8D3C-B08C8049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34" y="1002506"/>
            <a:ext cx="3616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6459-F393-49C7-B997-E0FEC628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3099F-C5E0-4D71-901C-E9CE334E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28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08DC77-40F3-4A2D-973C-DC63F0356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41" y="768270"/>
            <a:ext cx="5287113" cy="22767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811729-53E4-4F18-827F-9B5BBFC6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17" y="480299"/>
            <a:ext cx="7051766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702EF-03F0-4819-9D08-13712DCCF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717" y="4120884"/>
            <a:ext cx="1120466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8AE76-425B-4E69-AB14-CD42898F2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86DE78-6797-41B2-A640-1A6DD9E4FE1C}" type="datetimeFigureOut">
              <a:rPr lang="en-GB" smtClean="0"/>
              <a:pPr/>
              <a:t>27/06/2022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7CE7D-0B96-4094-96E1-8A5C79D1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B4729-78B0-4F75-9F5A-5248D2A31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EC2CF3-95D6-4727-BE0E-625C6928C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"/>
          <a:stretch/>
        </p:blipFill>
        <p:spPr>
          <a:xfrm>
            <a:off x="91441" y="0"/>
            <a:ext cx="1210055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940205-B003-460F-9967-5AC83A29C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B955FC-C749-48AE-B0F1-2E4229F6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836CB-3857-4FA9-8B37-345FA647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DE78-6797-41B2-A640-1A6DD9E4FE1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14153-BD8B-4351-B474-518161EA4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B4FDC-5598-41FE-B490-097686D0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30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44E477-EEBC-4ED6-81B5-64BF326DB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34" y="5873671"/>
            <a:ext cx="2241731" cy="96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D36FAA-58A9-4BAF-B3EA-0BE49BFA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DAC85A-AD18-4938-9C87-0220F5C5A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804E6-4BC1-4F69-BD8F-18E50BCE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86DE78-6797-41B2-A640-1A6DD9E4FE1C}" type="datetimeFigureOut">
              <a:rPr lang="en-GB" smtClean="0"/>
              <a:pPr/>
              <a:t>27/06/2022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C2C0F-7C64-4861-9714-EC954C91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0FA2C-B8D1-4CFD-B8B2-223B44D1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0BDD89-03FF-4B2E-8A38-E030B4E2BF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15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D648C2-DAE1-4977-9167-6CE3838E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6B85F-31E1-4734-AACA-8AC60C4C4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E31B7-9800-4281-818D-C45687F8A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6DE78-6797-41B2-A640-1A6DD9E4FE1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D8C64-7428-4476-A04B-FECBBC613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D2669-2993-4B6B-A8FB-D1E758310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2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1" r:id="rId2"/>
    <p:sldLayoutId id="2147483705" r:id="rId3"/>
    <p:sldLayoutId id="2147483702" r:id="rId4"/>
    <p:sldLayoutId id="2147483709" r:id="rId5"/>
    <p:sldLayoutId id="2147483703" r:id="rId6"/>
    <p:sldLayoutId id="2147483680" r:id="rId7"/>
    <p:sldLayoutId id="2147483683" r:id="rId8"/>
    <p:sldLayoutId id="2147483678" r:id="rId9"/>
    <p:sldLayoutId id="2147483681" r:id="rId10"/>
    <p:sldLayoutId id="2147483682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704" r:id="rId17"/>
    <p:sldLayoutId id="2147483707" r:id="rId18"/>
    <p:sldLayoutId id="214748370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D648C2-DAE1-4977-9167-6CE3838E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6B85F-31E1-4734-AACA-8AC60C4C4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E31B7-9800-4281-818D-C45687F8A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6DE78-6797-41B2-A640-1A6DD9E4FE1C}" type="datetimeFigureOut">
              <a:rPr lang="en-GB" smtClean="0"/>
              <a:t>27/06/2022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D8C64-7428-4476-A04B-FECBBC613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D2669-2993-4B6B-A8FB-D1E758310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BDD89-03FF-4B2E-8A38-E030B4E2B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85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2538-AB0C-4463-91C9-105B0879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819" y="1146124"/>
            <a:ext cx="7051766" cy="2852737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Pairwise Deep-Dive</a:t>
            </a:r>
            <a:br>
              <a:rPr lang="en-US" dirty="0">
                <a:cs typeface="Calibri"/>
              </a:rPr>
            </a:br>
            <a:r>
              <a:rPr lang="en-US" sz="4000" b="1" dirty="0">
                <a:cs typeface="Calibri"/>
              </a:rPr>
              <a:t>Overview</a:t>
            </a:r>
            <a:endParaRPr lang="en-US" sz="49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8435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4FBD-D239-D9EF-65C1-504E5E61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82" y="170432"/>
            <a:ext cx="10515600" cy="1238752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We have built this </a:t>
            </a:r>
            <a:r>
              <a:rPr lang="en-US" b="1" dirty="0">
                <a:cs typeface="Calibri"/>
              </a:rPr>
              <a:t>"Buy a Car"</a:t>
            </a:r>
            <a:r>
              <a:rPr lang="en-US" dirty="0">
                <a:cs typeface="Calibri"/>
              </a:rPr>
              <a:t> model for both solutions to explore how they work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46216B7-BE43-F62E-2C8A-72F051228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46" y="1523178"/>
            <a:ext cx="6093124" cy="5163116"/>
          </a:xfrm>
          <a:prstGeom prst="rect">
            <a:avLst/>
          </a:prstGeom>
        </p:spPr>
      </p:pic>
      <p:pic>
        <p:nvPicPr>
          <p:cNvPr id="8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89F5A43-4D90-457C-B514-524DB127E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306" y="1529822"/>
            <a:ext cx="4712898" cy="29357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D2E20C-495F-A0AE-EBEA-511FC37A8713}"/>
              </a:ext>
            </a:extLst>
          </p:cNvPr>
          <p:cNvSpPr txBox="1"/>
          <p:nvPr/>
        </p:nvSpPr>
        <p:spPr>
          <a:xfrm>
            <a:off x="7308232" y="1610603"/>
            <a:ext cx="4565331" cy="40011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Alternatives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3C0A64-6B1A-51C4-C946-ABAE6C6670E6}"/>
              </a:ext>
            </a:extLst>
          </p:cNvPr>
          <p:cNvSpPr txBox="1"/>
          <p:nvPr/>
        </p:nvSpPr>
        <p:spPr>
          <a:xfrm>
            <a:off x="7309329" y="4397116"/>
            <a:ext cx="4339086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Scoring can be through Pairwise </a:t>
            </a:r>
            <a:r>
              <a:rPr lang="en-US" sz="2400" b="1" dirty="0"/>
              <a:t>OR</a:t>
            </a:r>
            <a:r>
              <a:rPr lang="en-US" sz="2400" dirty="0"/>
              <a:t> Attributes -</a:t>
            </a:r>
            <a:r>
              <a:rPr lang="en-US" sz="2400" dirty="0">
                <a:cs typeface="Calibri"/>
              </a:rPr>
              <a:t> but </a:t>
            </a:r>
            <a:r>
              <a:rPr lang="en-US" sz="3200" b="1" dirty="0">
                <a:cs typeface="Calibri"/>
              </a:rPr>
              <a:t>we recommend Attributes</a:t>
            </a:r>
            <a:endParaRPr lang="en-US" sz="32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112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B8378-21E6-233E-972D-74894094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83" y="121708"/>
            <a:ext cx="10515600" cy="1325563"/>
          </a:xfrm>
        </p:spPr>
        <p:txBody>
          <a:bodyPr/>
          <a:lstStyle/>
          <a:p>
            <a:r>
              <a:rPr lang="en-US" dirty="0">
                <a:cs typeface="Calibri"/>
              </a:rPr>
              <a:t>Attributes: Flow</a:t>
            </a:r>
            <a:endParaRPr lang="en-US" dirty="0"/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5A7869EF-8498-482E-C6BB-FCCFD113C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067" y="1196215"/>
            <a:ext cx="6278033" cy="510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D4E3D-1A35-84EB-4A4A-AE9F90A29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83" y="121708"/>
            <a:ext cx="10515600" cy="1325563"/>
          </a:xfrm>
        </p:spPr>
        <p:txBody>
          <a:bodyPr/>
          <a:lstStyle/>
          <a:p>
            <a:r>
              <a:rPr lang="en-US" dirty="0">
                <a:cs typeface="Calibri"/>
              </a:rPr>
              <a:t>How to Score using Attributes</a:t>
            </a:r>
            <a:endParaRPr lang="en-US" dirty="0"/>
          </a:p>
        </p:txBody>
      </p:sp>
      <p:pic>
        <p:nvPicPr>
          <p:cNvPr id="4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0B03F0C-BDAB-386F-21F6-E65D22F8C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062" y="1386557"/>
            <a:ext cx="3509993" cy="2232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ACA3F3-F9EB-036C-71DB-9C0D5E774ECF}"/>
              </a:ext>
            </a:extLst>
          </p:cNvPr>
          <p:cNvSpPr txBox="1"/>
          <p:nvPr/>
        </p:nvSpPr>
        <p:spPr>
          <a:xfrm>
            <a:off x="279400" y="3835400"/>
            <a:ext cx="575944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Set up a scale – we recommend 5 levels as standard but it's flexible. Assign a value to each level which builds the AHP score.</a:t>
            </a:r>
            <a:br>
              <a:rPr lang="en-US" dirty="0"/>
            </a:br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Use relatable language to make each level distinct &amp; specific for your Respondents to score.</a:t>
            </a:r>
          </a:p>
        </p:txBody>
      </p:sp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56044FB-F3B9-D4B4-CFA8-181EC4D3E4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8" t="51717" r="9157" b="6867"/>
          <a:stretch/>
        </p:blipFill>
        <p:spPr>
          <a:xfrm>
            <a:off x="374651" y="1423390"/>
            <a:ext cx="5565525" cy="2222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AF909C-8EBA-9BAB-752C-1A104404471B}"/>
              </a:ext>
            </a:extLst>
          </p:cNvPr>
          <p:cNvSpPr txBox="1"/>
          <p:nvPr/>
        </p:nvSpPr>
        <p:spPr>
          <a:xfrm>
            <a:off x="7888816" y="670982"/>
            <a:ext cx="40766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These choices feed into a survey where Respondents vote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382B89-1AC2-2B80-7BD6-183567FEB3C4}"/>
              </a:ext>
            </a:extLst>
          </p:cNvPr>
          <p:cNvSpPr txBox="1"/>
          <p:nvPr/>
        </p:nvSpPr>
        <p:spPr>
          <a:xfrm>
            <a:off x="7954139" y="3878462"/>
            <a:ext cx="40343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These votes translate into the AHP model</a:t>
            </a:r>
          </a:p>
        </p:txBody>
      </p:sp>
      <p:pic>
        <p:nvPicPr>
          <p:cNvPr id="9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53F39C68-8971-8884-E5E0-E0628D0C0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984" y="4374012"/>
            <a:ext cx="3124200" cy="1665976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C2CD6DF5-02E1-5616-6212-723DB5036B0D}"/>
              </a:ext>
            </a:extLst>
          </p:cNvPr>
          <p:cNvSpPr/>
          <p:nvPr/>
        </p:nvSpPr>
        <p:spPr>
          <a:xfrm rot="16200000">
            <a:off x="6917044" y="2197069"/>
            <a:ext cx="531962" cy="488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738416F-BA50-CA7F-2C39-64FBAB042766}"/>
              </a:ext>
            </a:extLst>
          </p:cNvPr>
          <p:cNvSpPr/>
          <p:nvPr/>
        </p:nvSpPr>
        <p:spPr>
          <a:xfrm>
            <a:off x="9467627" y="3244818"/>
            <a:ext cx="531962" cy="488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9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76490-4F0A-E6E5-2D8A-CFBF03AE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68792"/>
            <a:ext cx="11235266" cy="986897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Adding Scales to Attributes enables greater precision</a:t>
            </a:r>
            <a:endParaRPr lang="en-US" dirty="0"/>
          </a:p>
        </p:txBody>
      </p:sp>
      <p:pic>
        <p:nvPicPr>
          <p:cNvPr id="4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3517A5D-06E8-15D7-BE88-DA3DBF5CC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8" t="51717" r="9157" b="6867"/>
          <a:stretch/>
        </p:blipFill>
        <p:spPr>
          <a:xfrm>
            <a:off x="5105401" y="1179973"/>
            <a:ext cx="6094692" cy="2434558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1E2878AD-7A0B-99E9-83F2-8AEBF854C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2135345"/>
            <a:ext cx="3907366" cy="1359643"/>
          </a:xfrm>
          <a:prstGeom prst="rect">
            <a:avLst/>
          </a:prstGeom>
        </p:spPr>
      </p:pic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D182E4B-FFD4-742B-DB1A-4E93B7F88C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78" b="22033"/>
          <a:stretch/>
        </p:blipFill>
        <p:spPr>
          <a:xfrm>
            <a:off x="427566" y="4848751"/>
            <a:ext cx="3822705" cy="1239233"/>
          </a:xfrm>
          <a:prstGeom prst="rect">
            <a:avLst/>
          </a:prstGeom>
        </p:spPr>
      </p:pic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FE75EAA-E9F8-28EC-242E-ACD79744F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835183"/>
            <a:ext cx="6087533" cy="2251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D14176-1F99-EB21-4870-D6B0034CC853}"/>
              </a:ext>
            </a:extLst>
          </p:cNvPr>
          <p:cNvSpPr txBox="1"/>
          <p:nvPr/>
        </p:nvSpPr>
        <p:spPr>
          <a:xfrm>
            <a:off x="344298" y="1123271"/>
            <a:ext cx="446828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Articulate what each level means in the context of each criterion, and add a score to represent it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D03EBE-0AEE-4052-8855-0696338AC3D7}"/>
              </a:ext>
            </a:extLst>
          </p:cNvPr>
          <p:cNvSpPr txBox="1"/>
          <p:nvPr/>
        </p:nvSpPr>
        <p:spPr>
          <a:xfrm>
            <a:off x="344297" y="3996099"/>
            <a:ext cx="47135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Create quantifiable steps that enable a 'fact' (fuel consumption) to fit into a scale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05D399-9232-1C4E-15D0-7A22FCB96F7F}"/>
              </a:ext>
            </a:extLst>
          </p:cNvPr>
          <p:cNvCxnSpPr/>
          <p:nvPr/>
        </p:nvCxnSpPr>
        <p:spPr>
          <a:xfrm>
            <a:off x="283452" y="3734712"/>
            <a:ext cx="10765439" cy="4013"/>
          </a:xfrm>
          <a:prstGeom prst="straightConnector1">
            <a:avLst/>
          </a:prstGeom>
          <a:ln w="571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DF5C0DD-AC70-D5F3-CCEA-9F39D69B97A4}"/>
              </a:ext>
            </a:extLst>
          </p:cNvPr>
          <p:cNvSpPr/>
          <p:nvPr/>
        </p:nvSpPr>
        <p:spPr>
          <a:xfrm rot="16200000">
            <a:off x="4552216" y="2337207"/>
            <a:ext cx="531962" cy="488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9AF778-2301-EA96-522B-B536438CD833}"/>
              </a:ext>
            </a:extLst>
          </p:cNvPr>
          <p:cNvSpPr/>
          <p:nvPr/>
        </p:nvSpPr>
        <p:spPr>
          <a:xfrm rot="16200000">
            <a:off x="4552215" y="5078654"/>
            <a:ext cx="531962" cy="488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6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76490-4F0A-E6E5-2D8A-CFBF03AE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7" y="100542"/>
            <a:ext cx="10515600" cy="986897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Direct data feed is another option with Attributes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D14176-1F99-EB21-4870-D6B0034CC853}"/>
              </a:ext>
            </a:extLst>
          </p:cNvPr>
          <p:cNvSpPr txBox="1"/>
          <p:nvPr/>
        </p:nvSpPr>
        <p:spPr>
          <a:xfrm>
            <a:off x="270215" y="1070354"/>
            <a:ext cx="358986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Fix a maximum value, beyond which there's no extra value add</a:t>
            </a:r>
            <a:endParaRPr lang="en-US" sz="2000" i="1" dirty="0">
              <a:cs typeface="Calibri"/>
            </a:endParaRPr>
          </a:p>
        </p:txBody>
      </p:sp>
      <p:pic>
        <p:nvPicPr>
          <p:cNvPr id="7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5C95341-804F-488E-7D82-A166A58F20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0" r="29600" b="16667"/>
          <a:stretch/>
        </p:blipFill>
        <p:spPr>
          <a:xfrm>
            <a:off x="3898899" y="1079742"/>
            <a:ext cx="2654629" cy="1344467"/>
          </a:xfrm>
          <a:prstGeom prst="rect">
            <a:avLst/>
          </a:prstGeom>
        </p:spPr>
      </p:pic>
      <p:pic>
        <p:nvPicPr>
          <p:cNvPr id="10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29C64B6C-2EAD-1C9D-098A-BF14062CE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233" y="1282158"/>
            <a:ext cx="4129616" cy="1139850"/>
          </a:xfrm>
          <a:prstGeom prst="rect">
            <a:avLst/>
          </a:prstGeom>
        </p:spPr>
      </p:pic>
      <p:pic>
        <p:nvPicPr>
          <p:cNvPr id="11" name="Picture 11" descr="A picture containing chart&#10;&#10;Description automatically generated">
            <a:extLst>
              <a:ext uri="{FF2B5EF4-FFF2-40B4-BE49-F238E27FC236}">
                <a16:creationId xmlns:a16="http://schemas.microsoft.com/office/drawing/2014/main" id="{625FE00B-31A3-294E-C9B0-3AA42ECDB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" y="4148563"/>
            <a:ext cx="4881033" cy="1619455"/>
          </a:xfrm>
          <a:prstGeom prst="rect">
            <a:avLst/>
          </a:prstGeom>
        </p:spPr>
      </p:pic>
      <p:pic>
        <p:nvPicPr>
          <p:cNvPr id="12" name="Picture 12" descr="Chart, bar chart&#10;&#10;Description automatically generated">
            <a:extLst>
              <a:ext uri="{FF2B5EF4-FFF2-40B4-BE49-F238E27FC236}">
                <a16:creationId xmlns:a16="http://schemas.microsoft.com/office/drawing/2014/main" id="{C895BE1B-F916-5984-3A91-8155BAE8B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150" y="4160879"/>
            <a:ext cx="4521200" cy="15419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D50850-C47E-9D26-94BE-A425BC46A246}"/>
              </a:ext>
            </a:extLst>
          </p:cNvPr>
          <p:cNvSpPr txBox="1"/>
          <p:nvPr/>
        </p:nvSpPr>
        <p:spPr>
          <a:xfrm>
            <a:off x="295760" y="3345770"/>
            <a:ext cx="467995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Input data - Hedgehog is over the Max, while Badger is at Max</a:t>
            </a:r>
            <a:endParaRPr lang="en-US" sz="2000" b="1" dirty="0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50CBF7-066C-9DDF-9619-01A400B85AF7}"/>
              </a:ext>
            </a:extLst>
          </p:cNvPr>
          <p:cNvSpPr txBox="1"/>
          <p:nvPr/>
        </p:nvSpPr>
        <p:spPr>
          <a:xfrm>
            <a:off x="6627513" y="3345769"/>
            <a:ext cx="467995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Therefore, in the final model Hedgehog &amp; Badger score the same</a:t>
            </a:r>
            <a:endParaRPr lang="en-US" dirty="0"/>
          </a:p>
        </p:txBody>
      </p:sp>
      <p:sp>
        <p:nvSpPr>
          <p:cNvPr id="18" name="Freeform 502">
            <a:extLst>
              <a:ext uri="{FF2B5EF4-FFF2-40B4-BE49-F238E27FC236}">
                <a16:creationId xmlns:a16="http://schemas.microsoft.com/office/drawing/2014/main" id="{49A3E3F8-888A-AD2C-DADD-FB194DB20BCE}"/>
              </a:ext>
            </a:extLst>
          </p:cNvPr>
          <p:cNvSpPr>
            <a:spLocks noEditPoints="1"/>
          </p:cNvSpPr>
          <p:nvPr/>
        </p:nvSpPr>
        <p:spPr bwMode="auto">
          <a:xfrm>
            <a:off x="2141485" y="4657393"/>
            <a:ext cx="3274417" cy="392871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Freeform 502">
            <a:extLst>
              <a:ext uri="{FF2B5EF4-FFF2-40B4-BE49-F238E27FC236}">
                <a16:creationId xmlns:a16="http://schemas.microsoft.com/office/drawing/2014/main" id="{2CA9A846-05E3-7B62-398A-078DB321D364}"/>
              </a:ext>
            </a:extLst>
          </p:cNvPr>
          <p:cNvSpPr>
            <a:spLocks noEditPoints="1"/>
          </p:cNvSpPr>
          <p:nvPr/>
        </p:nvSpPr>
        <p:spPr bwMode="auto">
          <a:xfrm>
            <a:off x="8163401" y="4392809"/>
            <a:ext cx="3274417" cy="615121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97DA8B-65F4-F3A8-B48A-2EB34022AFB7}"/>
              </a:ext>
            </a:extLst>
          </p:cNvPr>
          <p:cNvSpPr txBox="1"/>
          <p:nvPr/>
        </p:nvSpPr>
        <p:spPr>
          <a:xfrm>
            <a:off x="237066" y="6269566"/>
            <a:ext cx="91249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i="1" dirty="0"/>
              <a:t>Note:</a:t>
            </a:r>
            <a:r>
              <a:rPr lang="en-US" i="1" dirty="0"/>
              <a:t> Direct values must 'point up' where higher values relate to better scores</a:t>
            </a:r>
            <a:endParaRPr lang="en-US" i="1" dirty="0">
              <a:cs typeface="Calibri"/>
            </a:endParaRPr>
          </a:p>
        </p:txBody>
      </p:sp>
      <p:sp>
        <p:nvSpPr>
          <p:cNvPr id="17" name="Freeform 502">
            <a:extLst>
              <a:ext uri="{FF2B5EF4-FFF2-40B4-BE49-F238E27FC236}">
                <a16:creationId xmlns:a16="http://schemas.microsoft.com/office/drawing/2014/main" id="{AC14DABA-44DA-1715-E841-278D7659488B}"/>
              </a:ext>
            </a:extLst>
          </p:cNvPr>
          <p:cNvSpPr>
            <a:spLocks noEditPoints="1"/>
          </p:cNvSpPr>
          <p:nvPr/>
        </p:nvSpPr>
        <p:spPr bwMode="auto">
          <a:xfrm>
            <a:off x="2014484" y="5313559"/>
            <a:ext cx="3274417" cy="392871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Freeform 502">
            <a:extLst>
              <a:ext uri="{FF2B5EF4-FFF2-40B4-BE49-F238E27FC236}">
                <a16:creationId xmlns:a16="http://schemas.microsoft.com/office/drawing/2014/main" id="{72F02E11-9FA5-76F6-68EC-0FB3246F1200}"/>
              </a:ext>
            </a:extLst>
          </p:cNvPr>
          <p:cNvSpPr>
            <a:spLocks noEditPoints="1"/>
          </p:cNvSpPr>
          <p:nvPr/>
        </p:nvSpPr>
        <p:spPr bwMode="auto">
          <a:xfrm>
            <a:off x="8513745" y="1756463"/>
            <a:ext cx="1435107" cy="615121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4E3B7AC-6EE5-9429-5CB7-46BEA7B0684D}"/>
              </a:ext>
            </a:extLst>
          </p:cNvPr>
          <p:cNvSpPr/>
          <p:nvPr/>
        </p:nvSpPr>
        <p:spPr>
          <a:xfrm rot="16200000">
            <a:off x="5830975" y="4544379"/>
            <a:ext cx="531962" cy="488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5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8" grpId="0" animBg="1"/>
      <p:bldP spid="19" grpId="0" animBg="1"/>
      <p:bldP spid="20" grpId="0"/>
      <p:bldP spid="17" grpId="0" animBg="1"/>
      <p:bldP spid="21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8C63-2B98-9F19-9A9C-0C3E0632A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Other advantages for Attribute based scoring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DC4FD-B5FA-0E90-E05F-7F6588AE866A}"/>
              </a:ext>
            </a:extLst>
          </p:cNvPr>
          <p:cNvSpPr txBox="1"/>
          <p:nvPr/>
        </p:nvSpPr>
        <p:spPr>
          <a:xfrm>
            <a:off x="618067" y="1866900"/>
            <a:ext cx="11051115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For 4+ alternatives pairwise surveys can get large (9 is technical max but 4-5 is practical limit we recommend)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 </a:t>
            </a:r>
            <a:endParaRPr lang="en-US" dirty="0"/>
          </a:p>
          <a:p>
            <a:r>
              <a:rPr lang="en-US" sz="2400" dirty="0">
                <a:cs typeface="Calibri"/>
              </a:rPr>
              <a:t>Using Attributes means late additions can be added to the process without impacting existing scores. For pairwise extra Alternatives can change existing Alternatives' scores</a:t>
            </a:r>
            <a:br>
              <a:rPr lang="en-US" sz="2400" dirty="0">
                <a:cs typeface="Calibri"/>
              </a:rPr>
            </a:br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Complex data collection is best supported by Attributes. You can share scoring across multiple people &amp; track completion more easily in software</a:t>
            </a:r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7152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B8378-21E6-233E-972D-74894094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83" y="121708"/>
            <a:ext cx="10515600" cy="1325563"/>
          </a:xfrm>
        </p:spPr>
        <p:txBody>
          <a:bodyPr/>
          <a:lstStyle/>
          <a:p>
            <a:r>
              <a:rPr lang="en-US" dirty="0">
                <a:cs typeface="Calibri"/>
              </a:rPr>
              <a:t>Pairwise: Flow</a:t>
            </a:r>
            <a:endParaRPr lang="en-US" dirty="0"/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9897BC56-656C-6AF7-06F6-158B4CC1A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066" y="1335156"/>
            <a:ext cx="5600700" cy="4484019"/>
          </a:xfrm>
          <a:prstGeom prst="rect">
            <a:avLst/>
          </a:prstGeom>
        </p:spPr>
      </p:pic>
      <p:sp>
        <p:nvSpPr>
          <p:cNvPr id="3" name="Freeform 502">
            <a:extLst>
              <a:ext uri="{FF2B5EF4-FFF2-40B4-BE49-F238E27FC236}">
                <a16:creationId xmlns:a16="http://schemas.microsoft.com/office/drawing/2014/main" id="{B356003A-AF6A-F1A2-B98B-FFC09F86DF28}"/>
              </a:ext>
            </a:extLst>
          </p:cNvPr>
          <p:cNvSpPr>
            <a:spLocks noEditPoints="1"/>
          </p:cNvSpPr>
          <p:nvPr/>
        </p:nvSpPr>
        <p:spPr bwMode="auto">
          <a:xfrm>
            <a:off x="956151" y="2858226"/>
            <a:ext cx="6089583" cy="3335036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0916D5-3B2F-E8EC-D545-18C2D3FDF030}"/>
              </a:ext>
            </a:extLst>
          </p:cNvPr>
          <p:cNvSpPr txBox="1"/>
          <p:nvPr/>
        </p:nvSpPr>
        <p:spPr>
          <a:xfrm>
            <a:off x="7899400" y="2671234"/>
            <a:ext cx="3124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Vs. Attribute based collection</a:t>
            </a:r>
            <a:endParaRPr lang="en-US" b="1" dirty="0">
              <a:cs typeface="Calibri"/>
            </a:endParaRPr>
          </a:p>
        </p:txBody>
      </p:sp>
      <p:pic>
        <p:nvPicPr>
          <p:cNvPr id="5" name="Picture 3" descr="Diagram&#10;&#10;Description automatically generated">
            <a:extLst>
              <a:ext uri="{FF2B5EF4-FFF2-40B4-BE49-F238E27FC236}">
                <a16:creationId xmlns:a16="http://schemas.microsoft.com/office/drawing/2014/main" id="{2D25FAA0-00A3-6FEA-7E19-2248A2F51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900" y="3238798"/>
            <a:ext cx="2933699" cy="2370071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8B276FBF-5244-373E-1BBD-8DE6F1B5A7C7}"/>
              </a:ext>
            </a:extLst>
          </p:cNvPr>
          <p:cNvSpPr/>
          <p:nvPr/>
        </p:nvSpPr>
        <p:spPr>
          <a:xfrm rot="15180000">
            <a:off x="7375453" y="4715903"/>
            <a:ext cx="531962" cy="488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2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9CF58-781F-1A96-762E-227490102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83" y="206375"/>
            <a:ext cx="11582400" cy="1350963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How to Score using Pairwise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736690-511D-7471-C950-DA0F59282AF0}"/>
              </a:ext>
            </a:extLst>
          </p:cNvPr>
          <p:cNvSpPr txBox="1"/>
          <p:nvPr/>
        </p:nvSpPr>
        <p:spPr>
          <a:xfrm>
            <a:off x="287667" y="1682705"/>
            <a:ext cx="710755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Rate the </a:t>
            </a:r>
            <a:r>
              <a:rPr lang="en-US" b="1" u="sng" dirty="0">
                <a:cs typeface="Calibri"/>
              </a:rPr>
              <a:t>relative</a:t>
            </a:r>
            <a:r>
              <a:rPr lang="en-US" b="1" dirty="0">
                <a:cs typeface="Calibri"/>
              </a:rPr>
              <a:t> strength of each Alternative for a given criteria using the scoring survey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B4BC3-E105-E11B-934C-ED47A8F243F1}"/>
              </a:ext>
            </a:extLst>
          </p:cNvPr>
          <p:cNvSpPr txBox="1"/>
          <p:nvPr/>
        </p:nvSpPr>
        <p:spPr>
          <a:xfrm>
            <a:off x="7751119" y="1681273"/>
            <a:ext cx="44196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These ratios translate into a score – based on the ratio to the strongest option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0A4DE3D-A416-262F-E389-1E3E84857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850677"/>
              </p:ext>
            </p:extLst>
          </p:nvPr>
        </p:nvGraphicFramePr>
        <p:xfrm>
          <a:off x="3274785" y="2878968"/>
          <a:ext cx="4402070" cy="2011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414">
                  <a:extLst>
                    <a:ext uri="{9D8B030D-6E8A-4147-A177-3AD203B41FA5}">
                      <a16:colId xmlns:a16="http://schemas.microsoft.com/office/drawing/2014/main" val="940196849"/>
                    </a:ext>
                  </a:extLst>
                </a:gridCol>
                <a:gridCol w="880414">
                  <a:extLst>
                    <a:ext uri="{9D8B030D-6E8A-4147-A177-3AD203B41FA5}">
                      <a16:colId xmlns:a16="http://schemas.microsoft.com/office/drawing/2014/main" val="510734709"/>
                    </a:ext>
                  </a:extLst>
                </a:gridCol>
                <a:gridCol w="880414">
                  <a:extLst>
                    <a:ext uri="{9D8B030D-6E8A-4147-A177-3AD203B41FA5}">
                      <a16:colId xmlns:a16="http://schemas.microsoft.com/office/drawing/2014/main" val="717387257"/>
                    </a:ext>
                  </a:extLst>
                </a:gridCol>
                <a:gridCol w="880414">
                  <a:extLst>
                    <a:ext uri="{9D8B030D-6E8A-4147-A177-3AD203B41FA5}">
                      <a16:colId xmlns:a16="http://schemas.microsoft.com/office/drawing/2014/main" val="3021479145"/>
                    </a:ext>
                  </a:extLst>
                </a:gridCol>
                <a:gridCol w="880414">
                  <a:extLst>
                    <a:ext uri="{9D8B030D-6E8A-4147-A177-3AD203B41FA5}">
                      <a16:colId xmlns:a16="http://schemas.microsoft.com/office/drawing/2014/main" val="412099950"/>
                    </a:ext>
                  </a:extLst>
                </a:gridCol>
              </a:tblGrid>
              <a:tr h="4194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Calibri"/>
                        </a:rPr>
                        <a:t>Hedgehog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Calibri"/>
                        </a:rPr>
                        <a:t>Squirrell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Calibri"/>
                        </a:rPr>
                        <a:t>Badger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Calibri"/>
                        </a:rPr>
                        <a:t>Frog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356163"/>
                  </a:ext>
                </a:extLst>
              </a:tr>
              <a:tr h="429898">
                <a:tc>
                  <a:txBody>
                    <a:bodyPr/>
                    <a:lstStyle/>
                    <a:p>
                      <a:r>
                        <a:rPr lang="en-US" sz="1200" dirty="0"/>
                        <a:t>Hedgehog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899431"/>
                  </a:ext>
                </a:extLst>
              </a:tr>
              <a:tr h="346015">
                <a:tc>
                  <a:txBody>
                    <a:bodyPr/>
                    <a:lstStyle/>
                    <a:p>
                      <a:r>
                        <a:rPr lang="en-US" sz="1200" dirty="0"/>
                        <a:t>Squirrell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981440"/>
                  </a:ext>
                </a:extLst>
              </a:tr>
              <a:tr h="38795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Calibri"/>
                        </a:rPr>
                        <a:t>Badger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82707"/>
                  </a:ext>
                </a:extLst>
              </a:tr>
              <a:tr h="408927">
                <a:tc>
                  <a:txBody>
                    <a:bodyPr/>
                    <a:lstStyle/>
                    <a:p>
                      <a:r>
                        <a:rPr lang="en-US" sz="1200" dirty="0"/>
                        <a:t>Frog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520891"/>
                  </a:ext>
                </a:extLst>
              </a:tr>
            </a:tbl>
          </a:graphicData>
        </a:graphic>
      </p:graphicFrame>
      <p:pic>
        <p:nvPicPr>
          <p:cNvPr id="3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52DC674-E700-9998-5FD3-BEC3AB283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83" y="2401978"/>
            <a:ext cx="2743200" cy="3683876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3A073D8C-CE53-42B4-6B96-5BBC9640D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817" y="2863393"/>
            <a:ext cx="3769783" cy="2041382"/>
          </a:xfrm>
          <a:prstGeom prst="rect">
            <a:avLst/>
          </a:prstGeom>
        </p:spPr>
      </p:pic>
      <p:sp>
        <p:nvSpPr>
          <p:cNvPr id="6" name="Freeform 502">
            <a:extLst>
              <a:ext uri="{FF2B5EF4-FFF2-40B4-BE49-F238E27FC236}">
                <a16:creationId xmlns:a16="http://schemas.microsoft.com/office/drawing/2014/main" id="{C1F0E2EE-B194-72C1-9B73-83198A4AC3A9}"/>
              </a:ext>
            </a:extLst>
          </p:cNvPr>
          <p:cNvSpPr>
            <a:spLocks noEditPoints="1"/>
          </p:cNvSpPr>
          <p:nvPr/>
        </p:nvSpPr>
        <p:spPr bwMode="auto">
          <a:xfrm>
            <a:off x="5549318" y="3292143"/>
            <a:ext cx="1305917" cy="392871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502">
            <a:extLst>
              <a:ext uri="{FF2B5EF4-FFF2-40B4-BE49-F238E27FC236}">
                <a16:creationId xmlns:a16="http://schemas.microsoft.com/office/drawing/2014/main" id="{E2E91116-6CAF-5FEA-F3EC-C1B7E00CA114}"/>
              </a:ext>
            </a:extLst>
          </p:cNvPr>
          <p:cNvSpPr>
            <a:spLocks noEditPoints="1"/>
          </p:cNvSpPr>
          <p:nvPr/>
        </p:nvSpPr>
        <p:spPr bwMode="auto">
          <a:xfrm>
            <a:off x="9655651" y="3165143"/>
            <a:ext cx="2258417" cy="954881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8F63E4-D3C4-34D2-1748-AB46DFCF5BF8}"/>
              </a:ext>
            </a:extLst>
          </p:cNvPr>
          <p:cNvSpPr txBox="1"/>
          <p:nvPr/>
        </p:nvSpPr>
        <p:spPr>
          <a:xfrm>
            <a:off x="5404537" y="5030352"/>
            <a:ext cx="507649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dirty="0">
                <a:cs typeface="Calibri"/>
              </a:rPr>
              <a:t>e.g. Hedgehog is 4x better than Badger on this criteria: hence 100 vs. 25 score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4A5F4D8-3996-C34E-5F79-2D58669C5B2A}"/>
              </a:ext>
            </a:extLst>
          </p:cNvPr>
          <p:cNvSpPr/>
          <p:nvPr/>
        </p:nvSpPr>
        <p:spPr>
          <a:xfrm rot="16200000">
            <a:off x="2884617" y="3609628"/>
            <a:ext cx="531962" cy="488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3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 animBg="1"/>
      <p:bldP spid="12" grpId="0" animBg="1"/>
      <p:bldP spid="13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9CF58-781F-1A96-762E-227490102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89" y="250106"/>
            <a:ext cx="11074400" cy="934020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Technical differences: 2 limitations of pairwise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0A59B53-CAED-0250-1620-93F255FAA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7" y="1929442"/>
            <a:ext cx="3737573" cy="390489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D43BAA1-CE78-FC6E-F9CB-EE214DBBA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338" y="1829251"/>
            <a:ext cx="3703966" cy="41915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4B149B-8312-DFA1-3E41-200FBFCFE745}"/>
              </a:ext>
            </a:extLst>
          </p:cNvPr>
          <p:cNvSpPr txBox="1"/>
          <p:nvPr/>
        </p:nvSpPr>
        <p:spPr>
          <a:xfrm>
            <a:off x="462711" y="1368246"/>
            <a:ext cx="28014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cs typeface="Calibri"/>
              </a:rPr>
              <a:t>Pairwise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2A4505-C6F5-ED85-0ACC-A90C56511586}"/>
              </a:ext>
            </a:extLst>
          </p:cNvPr>
          <p:cNvSpPr txBox="1"/>
          <p:nvPr/>
        </p:nvSpPr>
        <p:spPr>
          <a:xfrm>
            <a:off x="8557163" y="1296359"/>
            <a:ext cx="28014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cs typeface="Calibri"/>
              </a:rPr>
              <a:t>Attribute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5AE07-CEE4-32D3-99BD-50022902107C}"/>
              </a:ext>
            </a:extLst>
          </p:cNvPr>
          <p:cNvSpPr txBox="1"/>
          <p:nvPr/>
        </p:nvSpPr>
        <p:spPr>
          <a:xfrm>
            <a:off x="4204115" y="4964310"/>
            <a:ext cx="308186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Pairwise always has one "100" option – </a:t>
            </a:r>
            <a:r>
              <a:rPr lang="en-US" sz="2400" b="1" dirty="0"/>
              <a:t>there's no scope for all the choices being poor</a:t>
            </a:r>
            <a:endParaRPr lang="en-US" sz="2400" b="1" dirty="0">
              <a:cs typeface="Calibri"/>
            </a:endParaRPr>
          </a:p>
        </p:txBody>
      </p:sp>
      <p:sp>
        <p:nvSpPr>
          <p:cNvPr id="10" name="Freeform 502">
            <a:extLst>
              <a:ext uri="{FF2B5EF4-FFF2-40B4-BE49-F238E27FC236}">
                <a16:creationId xmlns:a16="http://schemas.microsoft.com/office/drawing/2014/main" id="{174FA06C-3543-AA5F-6CD4-66F8637A7704}"/>
              </a:ext>
            </a:extLst>
          </p:cNvPr>
          <p:cNvSpPr>
            <a:spLocks noEditPoints="1"/>
          </p:cNvSpPr>
          <p:nvPr/>
        </p:nvSpPr>
        <p:spPr bwMode="auto">
          <a:xfrm>
            <a:off x="225902" y="4964310"/>
            <a:ext cx="3644834" cy="943204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502">
            <a:extLst>
              <a:ext uri="{FF2B5EF4-FFF2-40B4-BE49-F238E27FC236}">
                <a16:creationId xmlns:a16="http://schemas.microsoft.com/office/drawing/2014/main" id="{0C6B9C70-D828-1F3A-4A17-74BCDAD78C66}"/>
              </a:ext>
            </a:extLst>
          </p:cNvPr>
          <p:cNvSpPr>
            <a:spLocks noEditPoints="1"/>
          </p:cNvSpPr>
          <p:nvPr/>
        </p:nvSpPr>
        <p:spPr bwMode="auto">
          <a:xfrm>
            <a:off x="7716505" y="4849291"/>
            <a:ext cx="3644834" cy="943204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4518C5-8E0F-07C5-159B-43E074C500E1}"/>
              </a:ext>
            </a:extLst>
          </p:cNvPr>
          <p:cNvSpPr txBox="1"/>
          <p:nvPr/>
        </p:nvSpPr>
        <p:spPr>
          <a:xfrm>
            <a:off x="4719305" y="2185108"/>
            <a:ext cx="29972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Attributes have a "0" option where an Alternative has no relevance on a given criteria: </a:t>
            </a:r>
            <a:r>
              <a:rPr lang="en-US" sz="2400" b="1" dirty="0"/>
              <a:t>Pairwise cannot have a zero</a:t>
            </a:r>
            <a:endParaRPr lang="en-US" sz="2400" b="1" dirty="0">
              <a:cs typeface="Calibri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E62EF9BD-37F2-DD85-ED71-560FF6C21B1C}"/>
              </a:ext>
            </a:extLst>
          </p:cNvPr>
          <p:cNvSpPr/>
          <p:nvPr/>
        </p:nvSpPr>
        <p:spPr>
          <a:xfrm rot="18482956">
            <a:off x="7321953" y="4584651"/>
            <a:ext cx="531962" cy="488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99EC922-5257-241B-1DB7-6DE0057B33BB}"/>
              </a:ext>
            </a:extLst>
          </p:cNvPr>
          <p:cNvSpPr/>
          <p:nvPr/>
        </p:nvSpPr>
        <p:spPr>
          <a:xfrm rot="16200000">
            <a:off x="3833196" y="5282099"/>
            <a:ext cx="531962" cy="488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0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 animBg="1"/>
      <p:bldP spid="12" grpId="0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8C63-2B98-9F19-9A9C-0C3E0632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83" y="386292"/>
            <a:ext cx="10515600" cy="1325563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Is Pairwise ever better? It can be…</a:t>
            </a:r>
            <a:endParaRPr lang="en-US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EFF36F-0C56-F16E-5AEA-7E78330F98E7}"/>
              </a:ext>
            </a:extLst>
          </p:cNvPr>
          <p:cNvSpPr txBox="1"/>
          <p:nvPr/>
        </p:nvSpPr>
        <p:spPr>
          <a:xfrm>
            <a:off x="596900" y="1771650"/>
            <a:ext cx="1073361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Simple reviews (for 2 options it's half the questions!)</a:t>
            </a:r>
          </a:p>
          <a:p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Criteria which are opinions rather than judgements -  “</a:t>
            </a:r>
            <a:r>
              <a:rPr lang="en-US" sz="2400" b="1" i="1" dirty="0">
                <a:cs typeface="Calibri"/>
              </a:rPr>
              <a:t>Which option would make you happier?</a:t>
            </a:r>
            <a:r>
              <a:rPr lang="en-US" sz="2400" dirty="0">
                <a:cs typeface="Calibri"/>
              </a:rPr>
              <a:t>"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Criteria which are framed as relative - “</a:t>
            </a:r>
            <a:r>
              <a:rPr lang="en-US" sz="2400" b="1" i="1" dirty="0">
                <a:cs typeface="Calibri"/>
              </a:rPr>
              <a:t>How much more time will X take vs Y?</a:t>
            </a:r>
            <a:r>
              <a:rPr lang="en-US" sz="2400" i="1" dirty="0">
                <a:cs typeface="Calibri"/>
              </a:rPr>
              <a:t>"</a:t>
            </a:r>
            <a:endParaRPr lang="en-US" sz="2400" i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303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67D62-5657-3C5A-AF3E-0A744FE7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17" y="195792"/>
            <a:ext cx="10515600" cy="1325563"/>
          </a:xfrm>
        </p:spPr>
        <p:txBody>
          <a:bodyPr/>
          <a:lstStyle/>
          <a:p>
            <a:r>
              <a:rPr lang="en-US" dirty="0">
                <a:cs typeface="Calibri"/>
              </a:rPr>
              <a:t>Pairwise can be used in two places in our software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B3A71B-074C-1C4D-59AD-F9E7EE687B32}"/>
              </a:ext>
            </a:extLst>
          </p:cNvPr>
          <p:cNvSpPr txBox="1"/>
          <p:nvPr/>
        </p:nvSpPr>
        <p:spPr>
          <a:xfrm>
            <a:off x="1173818" y="5839363"/>
            <a:ext cx="346286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We always use Pairwise here!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61F6D-32D4-EA92-82E4-88C77123273B}"/>
              </a:ext>
            </a:extLst>
          </p:cNvPr>
          <p:cNvSpPr txBox="1"/>
          <p:nvPr/>
        </p:nvSpPr>
        <p:spPr>
          <a:xfrm>
            <a:off x="7734267" y="3326416"/>
            <a:ext cx="398144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It's possible to use Pairwise here, but we don't recommend it! </a:t>
            </a:r>
            <a:endParaRPr lang="en-US" sz="2000" b="1" dirty="0">
              <a:cs typeface="Calibri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33CC55A-CECD-2A43-9F1E-9577C34F25E4}"/>
              </a:ext>
            </a:extLst>
          </p:cNvPr>
          <p:cNvSpPr/>
          <p:nvPr/>
        </p:nvSpPr>
        <p:spPr>
          <a:xfrm rot="16200000">
            <a:off x="7211528" y="3410065"/>
            <a:ext cx="531962" cy="488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F17C534-7B11-6A70-E680-2AC467DC58AC}"/>
              </a:ext>
            </a:extLst>
          </p:cNvPr>
          <p:cNvSpPr/>
          <p:nvPr/>
        </p:nvSpPr>
        <p:spPr>
          <a:xfrm>
            <a:off x="3905817" y="5277680"/>
            <a:ext cx="531962" cy="488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569DC9-3D93-7944-2CD5-962F76ED3A06}"/>
              </a:ext>
            </a:extLst>
          </p:cNvPr>
          <p:cNvGrpSpPr/>
          <p:nvPr/>
        </p:nvGrpSpPr>
        <p:grpSpPr>
          <a:xfrm>
            <a:off x="2433391" y="2552071"/>
            <a:ext cx="4742108" cy="2649969"/>
            <a:chOff x="2767989" y="2215336"/>
            <a:chExt cx="4742108" cy="264996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E59326-D5F9-CF0A-F1B0-7983FBCB7959}"/>
                </a:ext>
              </a:extLst>
            </p:cNvPr>
            <p:cNvSpPr txBox="1"/>
            <p:nvPr/>
          </p:nvSpPr>
          <p:spPr>
            <a:xfrm>
              <a:off x="6305039" y="2259975"/>
              <a:ext cx="117401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000" b="1">
                  <a:solidFill>
                    <a:schemeClr val="accent1"/>
                  </a:solidFill>
                </a:defRPr>
              </a:lvl1pPr>
            </a:lstStyle>
            <a:p>
              <a:r>
                <a:rPr lang="en-GB" sz="1800" dirty="0"/>
                <a:t>(4) Score &amp; Report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A67CFD-3480-C048-048A-C2A5D59953C1}"/>
                </a:ext>
              </a:extLst>
            </p:cNvPr>
            <p:cNvSpPr txBox="1"/>
            <p:nvPr/>
          </p:nvSpPr>
          <p:spPr>
            <a:xfrm>
              <a:off x="3930446" y="2259975"/>
              <a:ext cx="118870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2"/>
                  </a:solidFill>
                </a:rPr>
                <a:t>(2) Build Model (s)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B038C0C-236E-5294-A9B6-074F0365A8CF}"/>
                </a:ext>
              </a:extLst>
            </p:cNvPr>
            <p:cNvSpPr/>
            <p:nvPr/>
          </p:nvSpPr>
          <p:spPr>
            <a:xfrm>
              <a:off x="3983872" y="2215336"/>
              <a:ext cx="1126179" cy="261774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D97F6C-37D5-D1F3-6715-14CE21E45C7A}"/>
                </a:ext>
              </a:extLst>
            </p:cNvPr>
            <p:cNvSpPr txBox="1"/>
            <p:nvPr/>
          </p:nvSpPr>
          <p:spPr>
            <a:xfrm>
              <a:off x="5121266" y="2259975"/>
              <a:ext cx="11837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000" b="1">
                  <a:solidFill>
                    <a:schemeClr val="accent3"/>
                  </a:solidFill>
                </a:defRPr>
              </a:lvl1pPr>
            </a:lstStyle>
            <a:p>
              <a:r>
                <a:rPr lang="en-GB" sz="1800" dirty="0"/>
                <a:t>(3) Set Up Software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C488977-3E2F-BA63-C849-67A3C7E04B23}"/>
                </a:ext>
              </a:extLst>
            </p:cNvPr>
            <p:cNvSpPr/>
            <p:nvPr/>
          </p:nvSpPr>
          <p:spPr>
            <a:xfrm>
              <a:off x="5154772" y="2215336"/>
              <a:ext cx="1174017" cy="2619022"/>
            </a:xfrm>
            <a:prstGeom prst="round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pic>
          <p:nvPicPr>
            <p:cNvPr id="16" name="Graphic 15" descr="Chevron arrows">
              <a:extLst>
                <a:ext uri="{FF2B5EF4-FFF2-40B4-BE49-F238E27FC236}">
                  <a16:creationId xmlns:a16="http://schemas.microsoft.com/office/drawing/2014/main" id="{4232C32F-9D16-B5AC-E1D6-1E9DC87A6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44958" y="4136960"/>
              <a:ext cx="604399" cy="728345"/>
            </a:xfrm>
            <a:prstGeom prst="rect">
              <a:avLst/>
            </a:prstGeom>
          </p:spPr>
        </p:pic>
        <p:sp>
          <p:nvSpPr>
            <p:cNvPr id="17" name="Rectangle: Diagonal Corners Rounded 16">
              <a:extLst>
                <a:ext uri="{FF2B5EF4-FFF2-40B4-BE49-F238E27FC236}">
                  <a16:creationId xmlns:a16="http://schemas.microsoft.com/office/drawing/2014/main" id="{B3E869A9-1768-D9C5-FA08-E5463E7CFB5A}"/>
                </a:ext>
              </a:extLst>
            </p:cNvPr>
            <p:cNvSpPr/>
            <p:nvPr/>
          </p:nvSpPr>
          <p:spPr>
            <a:xfrm>
              <a:off x="5255752" y="3028787"/>
              <a:ext cx="982810" cy="522478"/>
            </a:xfrm>
            <a:prstGeom prst="round2Diag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accent3"/>
                  </a:solidFill>
                </a:rPr>
                <a:t>Configure</a:t>
              </a:r>
            </a:p>
            <a:p>
              <a:pPr algn="ctr"/>
              <a:r>
                <a:rPr lang="en-GB" sz="1100" b="1" dirty="0">
                  <a:solidFill>
                    <a:schemeClr val="accent3"/>
                  </a:solidFill>
                </a:rPr>
                <a:t>Attributes</a:t>
              </a:r>
            </a:p>
          </p:txBody>
        </p:sp>
        <p:sp>
          <p:nvSpPr>
            <p:cNvPr id="18" name="Rectangle: Diagonal Corners Rounded 17">
              <a:extLst>
                <a:ext uri="{FF2B5EF4-FFF2-40B4-BE49-F238E27FC236}">
                  <a16:creationId xmlns:a16="http://schemas.microsoft.com/office/drawing/2014/main" id="{696D0255-7BF1-0FCB-860A-19B3DC109DB9}"/>
                </a:ext>
              </a:extLst>
            </p:cNvPr>
            <p:cNvSpPr/>
            <p:nvPr/>
          </p:nvSpPr>
          <p:spPr>
            <a:xfrm>
              <a:off x="6447952" y="3028787"/>
              <a:ext cx="1001826" cy="497282"/>
            </a:xfrm>
            <a:prstGeom prst="round2Diag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accent1"/>
                  </a:solidFill>
                </a:rPr>
                <a:t>Score Projects</a:t>
              </a:r>
            </a:p>
          </p:txBody>
        </p:sp>
        <p:sp>
          <p:nvSpPr>
            <p:cNvPr id="19" name="Rectangle: Diagonal Corners Rounded 18">
              <a:extLst>
                <a:ext uri="{FF2B5EF4-FFF2-40B4-BE49-F238E27FC236}">
                  <a16:creationId xmlns:a16="http://schemas.microsoft.com/office/drawing/2014/main" id="{C7AFCC28-15C8-87FF-71BF-839DE3EE6E7D}"/>
                </a:ext>
              </a:extLst>
            </p:cNvPr>
            <p:cNvSpPr/>
            <p:nvPr/>
          </p:nvSpPr>
          <p:spPr>
            <a:xfrm>
              <a:off x="5255752" y="3596150"/>
              <a:ext cx="982810" cy="536463"/>
            </a:xfrm>
            <a:prstGeom prst="round2Diag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accent3"/>
                  </a:solidFill>
                </a:rPr>
                <a:t>Configure</a:t>
              </a:r>
            </a:p>
            <a:p>
              <a:pPr algn="ctr"/>
              <a:r>
                <a:rPr lang="en-GB" sz="1100" b="1" dirty="0">
                  <a:solidFill>
                    <a:schemeClr val="accent3"/>
                  </a:solidFill>
                </a:rPr>
                <a:t>Pipeline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479A84F-2D2A-CE3C-B96A-DB4F38A9999A}"/>
                </a:ext>
              </a:extLst>
            </p:cNvPr>
            <p:cNvSpPr/>
            <p:nvPr/>
          </p:nvSpPr>
          <p:spPr>
            <a:xfrm flipH="1">
              <a:off x="6375290" y="2215336"/>
              <a:ext cx="1134807" cy="2619021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21" name="Rectangle: Diagonal Corners Rounded 20">
              <a:extLst>
                <a:ext uri="{FF2B5EF4-FFF2-40B4-BE49-F238E27FC236}">
                  <a16:creationId xmlns:a16="http://schemas.microsoft.com/office/drawing/2014/main" id="{EF0A6CA5-8BE2-2588-293C-7172BD527782}"/>
                </a:ext>
              </a:extLst>
            </p:cNvPr>
            <p:cNvSpPr/>
            <p:nvPr/>
          </p:nvSpPr>
          <p:spPr>
            <a:xfrm>
              <a:off x="4042798" y="3028787"/>
              <a:ext cx="1001826" cy="518734"/>
            </a:xfrm>
            <a:prstGeom prst="round2Diag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2"/>
                  </a:solidFill>
                </a:rPr>
                <a:t>Build Criteria</a:t>
              </a:r>
            </a:p>
          </p:txBody>
        </p:sp>
        <p:sp>
          <p:nvSpPr>
            <p:cNvPr id="22" name="Rectangle: Diagonal Corners Rounded 21">
              <a:extLst>
                <a:ext uri="{FF2B5EF4-FFF2-40B4-BE49-F238E27FC236}">
                  <a16:creationId xmlns:a16="http://schemas.microsoft.com/office/drawing/2014/main" id="{D5EAD95D-E3CA-CE6C-795E-07D9D8EC0D0A}"/>
                </a:ext>
              </a:extLst>
            </p:cNvPr>
            <p:cNvSpPr/>
            <p:nvPr/>
          </p:nvSpPr>
          <p:spPr>
            <a:xfrm>
              <a:off x="4042798" y="3596150"/>
              <a:ext cx="1001826" cy="532358"/>
            </a:xfrm>
            <a:prstGeom prst="round2Diag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bg2"/>
                  </a:solidFill>
                </a:rPr>
                <a:t>Criteria Weights</a:t>
              </a:r>
            </a:p>
          </p:txBody>
        </p:sp>
        <p:pic>
          <p:nvPicPr>
            <p:cNvPr id="23" name="Graphic 22" descr="Presentation with pie chart with solid fill">
              <a:extLst>
                <a:ext uri="{FF2B5EF4-FFF2-40B4-BE49-F238E27FC236}">
                  <a16:creationId xmlns:a16="http://schemas.microsoft.com/office/drawing/2014/main" id="{BCA7CB74-C9D7-ED72-3CC0-65A44A7F1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28983" y="4170174"/>
              <a:ext cx="639765" cy="661916"/>
            </a:xfrm>
            <a:prstGeom prst="rect">
              <a:avLst/>
            </a:prstGeom>
          </p:spPr>
        </p:pic>
        <p:sp>
          <p:nvSpPr>
            <p:cNvPr id="24" name="Rectangle: Diagonal Corners Rounded 23">
              <a:extLst>
                <a:ext uri="{FF2B5EF4-FFF2-40B4-BE49-F238E27FC236}">
                  <a16:creationId xmlns:a16="http://schemas.microsoft.com/office/drawing/2014/main" id="{39FB600A-4166-FA66-8712-DE250F4AF875}"/>
                </a:ext>
              </a:extLst>
            </p:cNvPr>
            <p:cNvSpPr/>
            <p:nvPr/>
          </p:nvSpPr>
          <p:spPr>
            <a:xfrm>
              <a:off x="6432885" y="3583726"/>
              <a:ext cx="1001826" cy="544782"/>
            </a:xfrm>
            <a:prstGeom prst="round2Diag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accent1"/>
                  </a:solidFill>
                </a:rPr>
                <a:t>Report Results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048086D-98E2-CB2A-1273-31FCAEB07D24}"/>
                </a:ext>
              </a:extLst>
            </p:cNvPr>
            <p:cNvSpPr/>
            <p:nvPr/>
          </p:nvSpPr>
          <p:spPr>
            <a:xfrm>
              <a:off x="2787103" y="2215336"/>
              <a:ext cx="1126178" cy="258352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6D1581-9FE8-C080-88E0-320E0ABBBBD3}"/>
                </a:ext>
              </a:extLst>
            </p:cNvPr>
            <p:cNvSpPr txBox="1"/>
            <p:nvPr/>
          </p:nvSpPr>
          <p:spPr>
            <a:xfrm>
              <a:off x="2767989" y="2259975"/>
              <a:ext cx="10836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2"/>
                  </a:solidFill>
                </a:rPr>
                <a:t>(1) Make a Plan</a:t>
              </a:r>
            </a:p>
          </p:txBody>
        </p:sp>
        <p:pic>
          <p:nvPicPr>
            <p:cNvPr id="27" name="Graphic 26" descr="Group success with solid fill">
              <a:extLst>
                <a:ext uri="{FF2B5EF4-FFF2-40B4-BE49-F238E27FC236}">
                  <a16:creationId xmlns:a16="http://schemas.microsoft.com/office/drawing/2014/main" id="{E1F9BF96-13EC-197B-0AB0-E9C4F093D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915089" y="4191823"/>
              <a:ext cx="878620" cy="618619"/>
            </a:xfrm>
            <a:prstGeom prst="rect">
              <a:avLst/>
            </a:prstGeom>
          </p:spPr>
        </p:pic>
        <p:pic>
          <p:nvPicPr>
            <p:cNvPr id="28" name="Graphic 27" descr="Thumbs up sign with solid fill">
              <a:extLst>
                <a:ext uri="{FF2B5EF4-FFF2-40B4-BE49-F238E27FC236}">
                  <a16:creationId xmlns:a16="http://schemas.microsoft.com/office/drawing/2014/main" id="{12F53494-8168-277B-C550-B86F787A5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240415" y="4197836"/>
              <a:ext cx="606592" cy="606592"/>
            </a:xfrm>
            <a:prstGeom prst="rect">
              <a:avLst/>
            </a:prstGeom>
          </p:spPr>
        </p:pic>
        <p:sp>
          <p:nvSpPr>
            <p:cNvPr id="29" name="Rectangle: Diagonal Corners Rounded 28">
              <a:extLst>
                <a:ext uri="{FF2B5EF4-FFF2-40B4-BE49-F238E27FC236}">
                  <a16:creationId xmlns:a16="http://schemas.microsoft.com/office/drawing/2014/main" id="{098D7CEF-25CD-E690-30DB-B9F6C96B020A}"/>
                </a:ext>
              </a:extLst>
            </p:cNvPr>
            <p:cNvSpPr/>
            <p:nvPr/>
          </p:nvSpPr>
          <p:spPr>
            <a:xfrm>
              <a:off x="2853486" y="3596150"/>
              <a:ext cx="1001826" cy="532358"/>
            </a:xfrm>
            <a:prstGeom prst="round2Diag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accent2"/>
                  </a:solidFill>
                </a:rPr>
                <a:t>P</a:t>
              </a:r>
              <a:r>
                <a:rPr lang="en-GB" sz="1100" b="1" dirty="0">
                  <a:solidFill>
                    <a:schemeClr val="accent2"/>
                  </a:solidFill>
                </a:rPr>
                <a:t>ortfolio Goals</a:t>
              </a:r>
            </a:p>
          </p:txBody>
        </p:sp>
        <p:sp>
          <p:nvSpPr>
            <p:cNvPr id="30" name="Rectangle: Diagonal Corners Rounded 29">
              <a:extLst>
                <a:ext uri="{FF2B5EF4-FFF2-40B4-BE49-F238E27FC236}">
                  <a16:creationId xmlns:a16="http://schemas.microsoft.com/office/drawing/2014/main" id="{59754D8E-CD50-87E5-7F92-94F7B9A498AB}"/>
                </a:ext>
              </a:extLst>
            </p:cNvPr>
            <p:cNvSpPr/>
            <p:nvPr/>
          </p:nvSpPr>
          <p:spPr>
            <a:xfrm>
              <a:off x="2853486" y="3028786"/>
              <a:ext cx="1001826" cy="522781"/>
            </a:xfrm>
            <a:prstGeom prst="round2Diag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FF0000"/>
                  </a:solidFill>
                </a:rPr>
                <a:t>Getting Started</a:t>
              </a:r>
              <a:endParaRPr lang="en-GB" sz="11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03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F9389-2AC4-6E4C-95F4-AB0720E5F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16" y="86398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cs typeface="Calibri"/>
              </a:rPr>
              <a:t>Completing your AHP model</a:t>
            </a:r>
            <a:endParaRPr lang="en-US" dirty="0"/>
          </a:p>
        </p:txBody>
      </p:sp>
      <p:pic>
        <p:nvPicPr>
          <p:cNvPr id="3" name="Graphic 4" descr="Presentation with pie chart with solid fill">
            <a:extLst>
              <a:ext uri="{FF2B5EF4-FFF2-40B4-BE49-F238E27FC236}">
                <a16:creationId xmlns:a16="http://schemas.microsoft.com/office/drawing/2014/main" id="{41DFF780-9F36-F31B-811E-F27421489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9300" y="2432050"/>
            <a:ext cx="2734733" cy="273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E59A4E9-FD48-7863-A7FD-4E7DA6501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8" y="2565400"/>
            <a:ext cx="2600325" cy="121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273561-E871-061B-79CB-D463E3049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50" y="280458"/>
            <a:ext cx="11330516" cy="1325563"/>
          </a:xfrm>
        </p:spPr>
        <p:txBody>
          <a:bodyPr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Complete your scoring review</a:t>
            </a:r>
            <a:br>
              <a:rPr lang="en-US" dirty="0">
                <a:ea typeface="Calibri"/>
                <a:cs typeface="Calibri"/>
              </a:rPr>
            </a:br>
            <a:r>
              <a:rPr lang="en-US" sz="3600" i="1" dirty="0">
                <a:ea typeface="Calibri"/>
                <a:cs typeface="Calibri"/>
              </a:rPr>
              <a:t>(with either methodology)</a:t>
            </a:r>
            <a:endParaRPr lang="en-US" i="1" dirty="0">
              <a:ea typeface="Calibri"/>
              <a:cs typeface="Calibri"/>
            </a:endParaRPr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970DB66-9E5A-9F7E-218A-9A7E1E77A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66" y="4699138"/>
            <a:ext cx="8659283" cy="19999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A35592-CCEC-55B5-FE2B-BA9D1210A2E6}"/>
              </a:ext>
            </a:extLst>
          </p:cNvPr>
          <p:cNvSpPr txBox="1"/>
          <p:nvPr/>
        </p:nvSpPr>
        <p:spPr>
          <a:xfrm>
            <a:off x="125941" y="4221691"/>
            <a:ext cx="74633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Set up Reports to show the outcome from across all alternatives / criteria</a:t>
            </a:r>
          </a:p>
        </p:txBody>
      </p:sp>
      <p:pic>
        <p:nvPicPr>
          <p:cNvPr id="7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0AF72BE-2258-0070-60A1-9CE48E1258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5070" b="909"/>
          <a:stretch/>
        </p:blipFill>
        <p:spPr>
          <a:xfrm>
            <a:off x="459317" y="2177417"/>
            <a:ext cx="1439655" cy="16247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D50824-FDAC-7E25-E8A0-7B8843204CAC}"/>
              </a:ext>
            </a:extLst>
          </p:cNvPr>
          <p:cNvSpPr txBox="1"/>
          <p:nvPr/>
        </p:nvSpPr>
        <p:spPr>
          <a:xfrm>
            <a:off x="125940" y="1872190"/>
            <a:ext cx="77596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Review the scores from different Respondents to reduce noise in your data </a:t>
            </a:r>
            <a:endParaRPr lang="en-US" dirty="0"/>
          </a:p>
        </p:txBody>
      </p:sp>
      <p:sp>
        <p:nvSpPr>
          <p:cNvPr id="11" name="Freeform 502">
            <a:extLst>
              <a:ext uri="{FF2B5EF4-FFF2-40B4-BE49-F238E27FC236}">
                <a16:creationId xmlns:a16="http://schemas.microsoft.com/office/drawing/2014/main" id="{824AA385-4B8A-2834-9E18-7D473ABF24B3}"/>
              </a:ext>
            </a:extLst>
          </p:cNvPr>
          <p:cNvSpPr>
            <a:spLocks noEditPoints="1"/>
          </p:cNvSpPr>
          <p:nvPr/>
        </p:nvSpPr>
        <p:spPr bwMode="auto">
          <a:xfrm>
            <a:off x="2374315" y="2413723"/>
            <a:ext cx="1432917" cy="572788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502">
            <a:extLst>
              <a:ext uri="{FF2B5EF4-FFF2-40B4-BE49-F238E27FC236}">
                <a16:creationId xmlns:a16="http://schemas.microsoft.com/office/drawing/2014/main" id="{995FD134-FCD4-1BA5-625F-71A7E5B71D57}"/>
              </a:ext>
            </a:extLst>
          </p:cNvPr>
          <p:cNvSpPr>
            <a:spLocks noEditPoints="1"/>
          </p:cNvSpPr>
          <p:nvPr/>
        </p:nvSpPr>
        <p:spPr bwMode="auto">
          <a:xfrm>
            <a:off x="2945814" y="5334722"/>
            <a:ext cx="1432917" cy="572788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1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938E-DC1B-47D6-9BF4-FF89F22D5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17" y="84667"/>
            <a:ext cx="11983298" cy="162049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GB" dirty="0">
                <a:cs typeface="Calibri"/>
              </a:rPr>
              <a:t>Combine these scores with Criteria Weights to generate Total Value Scores for each Alternative</a:t>
            </a:r>
            <a:endParaRPr lang="en-US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4F5D5B-233C-4BD4-A8DC-91FC513FC133}"/>
              </a:ext>
            </a:extLst>
          </p:cNvPr>
          <p:cNvSpPr txBox="1"/>
          <p:nvPr/>
        </p:nvSpPr>
        <p:spPr>
          <a:xfrm>
            <a:off x="4063954" y="1527938"/>
            <a:ext cx="1834220" cy="230832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pPr algn="ctr"/>
            <a:r>
              <a:rPr lang="en-GB" dirty="0"/>
              <a:t>Alternative 1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50</a:t>
            </a:r>
            <a:br>
              <a:rPr lang="en-GB" dirty="0"/>
            </a:br>
            <a:r>
              <a:rPr lang="en-GB" dirty="0"/>
              <a:t>100</a:t>
            </a:r>
            <a:br>
              <a:rPr lang="en-GB" dirty="0"/>
            </a:br>
            <a:r>
              <a:rPr lang="en-GB" dirty="0"/>
              <a:t>0</a:t>
            </a:r>
            <a:br>
              <a:rPr lang="en-GB" dirty="0"/>
            </a:br>
            <a:r>
              <a:rPr lang="en-GB" dirty="0"/>
              <a:t>50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A572B4-2D7A-444A-B9EE-6BF4A8850CA5}"/>
              </a:ext>
            </a:extLst>
          </p:cNvPr>
          <p:cNvSpPr txBox="1"/>
          <p:nvPr/>
        </p:nvSpPr>
        <p:spPr>
          <a:xfrm>
            <a:off x="2434141" y="1527938"/>
            <a:ext cx="1636987" cy="23083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pPr algn="ctr"/>
            <a:r>
              <a:rPr lang="en-GB" sz="2400" dirty="0"/>
              <a:t>Criteria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C1.1 = 20%</a:t>
            </a:r>
            <a:br>
              <a:rPr lang="en-GB" sz="2400" dirty="0"/>
            </a:br>
            <a:r>
              <a:rPr lang="en-GB" sz="2400" dirty="0"/>
              <a:t>C1.2 = 40%</a:t>
            </a:r>
            <a:br>
              <a:rPr lang="en-GB" sz="2400" dirty="0"/>
            </a:br>
            <a:r>
              <a:rPr lang="en-GB" sz="2400" dirty="0"/>
              <a:t>C2.1 = 10%</a:t>
            </a:r>
            <a:br>
              <a:rPr lang="en-GB" sz="2400" dirty="0"/>
            </a:br>
            <a:r>
              <a:rPr lang="en-GB" sz="2400" dirty="0"/>
              <a:t>C2.2 = 30%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4899DF-5F5D-446C-A8FC-B0BA14E13560}"/>
              </a:ext>
            </a:extLst>
          </p:cNvPr>
          <p:cNvSpPr txBox="1"/>
          <p:nvPr/>
        </p:nvSpPr>
        <p:spPr>
          <a:xfrm>
            <a:off x="5929369" y="1527938"/>
            <a:ext cx="1834221" cy="230832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pPr algn="ctr"/>
            <a:r>
              <a:rPr lang="en-GB" dirty="0">
                <a:ea typeface="+mn-lt"/>
                <a:cs typeface="+mn-lt"/>
              </a:rPr>
              <a:t>Alternative</a:t>
            </a:r>
            <a:r>
              <a:rPr lang="en-GB" dirty="0"/>
              <a:t> 2</a:t>
            </a:r>
            <a:endParaRPr lang="en-US" dirty="0"/>
          </a:p>
          <a:p>
            <a:pPr algn="ctr"/>
            <a:endParaRPr lang="en-GB" dirty="0"/>
          </a:p>
          <a:p>
            <a:pPr algn="ctr"/>
            <a:r>
              <a:rPr lang="en-GB" dirty="0"/>
              <a:t>0</a:t>
            </a:r>
            <a:br>
              <a:rPr lang="en-GB" dirty="0"/>
            </a:br>
            <a:r>
              <a:rPr lang="en-GB" dirty="0"/>
              <a:t>0</a:t>
            </a:r>
            <a:br>
              <a:rPr lang="en-GB" dirty="0"/>
            </a:br>
            <a:r>
              <a:rPr lang="en-GB" dirty="0"/>
              <a:t>100</a:t>
            </a:r>
            <a:br>
              <a:rPr lang="en-GB" dirty="0"/>
            </a:br>
            <a:r>
              <a:rPr lang="en-GB" dirty="0"/>
              <a:t>100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23ED8-2A74-4376-8AE4-DADCB993201C}"/>
              </a:ext>
            </a:extLst>
          </p:cNvPr>
          <p:cNvSpPr txBox="1"/>
          <p:nvPr/>
        </p:nvSpPr>
        <p:spPr>
          <a:xfrm>
            <a:off x="4666844" y="3960831"/>
            <a:ext cx="69442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 dirty="0"/>
              <a:t>65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18C7B4-1BAB-4716-A814-E16A1FCD362C}"/>
              </a:ext>
            </a:extLst>
          </p:cNvPr>
          <p:cNvSpPr txBox="1"/>
          <p:nvPr/>
        </p:nvSpPr>
        <p:spPr>
          <a:xfrm>
            <a:off x="6542782" y="3960831"/>
            <a:ext cx="69442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3200" b="1" dirty="0"/>
              <a:t>40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865DDF-70FB-4FB6-895C-786FF981CB39}"/>
              </a:ext>
            </a:extLst>
          </p:cNvPr>
          <p:cNvSpPr txBox="1"/>
          <p:nvPr/>
        </p:nvSpPr>
        <p:spPr>
          <a:xfrm>
            <a:off x="7863713" y="1553354"/>
            <a:ext cx="1834221" cy="230832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pPr algn="ctr"/>
            <a:r>
              <a:rPr lang="en-GB" dirty="0">
                <a:ea typeface="+mn-lt"/>
                <a:cs typeface="+mn-lt"/>
              </a:rPr>
              <a:t>Alternative</a:t>
            </a:r>
            <a:r>
              <a:rPr lang="en-GB" dirty="0"/>
              <a:t> 3</a:t>
            </a:r>
            <a:endParaRPr lang="en-US" dirty="0"/>
          </a:p>
          <a:p>
            <a:pPr algn="ctr"/>
            <a:endParaRPr lang="en-GB" dirty="0"/>
          </a:p>
          <a:p>
            <a:pPr algn="ctr"/>
            <a:r>
              <a:rPr lang="en-GB" dirty="0"/>
              <a:t>100</a:t>
            </a:r>
            <a:br>
              <a:rPr lang="en-GB" dirty="0"/>
            </a:br>
            <a:r>
              <a:rPr lang="en-GB" dirty="0"/>
              <a:t>100</a:t>
            </a:r>
          </a:p>
          <a:p>
            <a:pPr algn="ctr"/>
            <a:r>
              <a:rPr lang="en-GB" dirty="0"/>
              <a:t>100</a:t>
            </a:r>
          </a:p>
          <a:p>
            <a:pPr algn="ctr"/>
            <a:r>
              <a:rPr lang="en-GB" dirty="0"/>
              <a:t>100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38B8C3-6104-43E1-A9BD-25D0D0B6C87A}"/>
              </a:ext>
            </a:extLst>
          </p:cNvPr>
          <p:cNvSpPr txBox="1"/>
          <p:nvPr/>
        </p:nvSpPr>
        <p:spPr>
          <a:xfrm>
            <a:off x="8381005" y="3971105"/>
            <a:ext cx="90281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/>
            </a:lvl1pPr>
          </a:lstStyle>
          <a:p>
            <a:r>
              <a:rPr lang="en-GB" dirty="0"/>
              <a:t>100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7305E74-1415-49E6-8DA8-1DBDB1FA2300}"/>
              </a:ext>
            </a:extLst>
          </p:cNvPr>
          <p:cNvSpPr/>
          <p:nvPr/>
        </p:nvSpPr>
        <p:spPr>
          <a:xfrm>
            <a:off x="2288360" y="1607214"/>
            <a:ext cx="7614478" cy="226011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B72A508-878F-4891-8AF8-A7908E5558C0}"/>
              </a:ext>
            </a:extLst>
          </p:cNvPr>
          <p:cNvSpPr/>
          <p:nvPr/>
        </p:nvSpPr>
        <p:spPr>
          <a:xfrm>
            <a:off x="226196" y="5189561"/>
            <a:ext cx="3181126" cy="1050345"/>
          </a:xfrm>
          <a:prstGeom prst="wedgeRoundRectCallout">
            <a:avLst>
              <a:gd name="adj1" fmla="val 77465"/>
              <a:gd name="adj2" fmla="val -112179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 dirty="0">
                <a:ea typeface="+mn-lt"/>
                <a:cs typeface="+mn-lt"/>
              </a:rPr>
              <a:t>Alternative</a:t>
            </a:r>
            <a:r>
              <a:rPr lang="en-GB" sz="1600" b="1" dirty="0"/>
              <a:t> 1 </a:t>
            </a:r>
            <a:r>
              <a:rPr lang="en-GB" sz="1600" dirty="0"/>
              <a:t>strong for Criteria 1.2 which is most important criteria – hence a high score</a:t>
            </a:r>
            <a:endParaRPr lang="en-US" sz="1400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DE7CE731-9A36-4E3C-9AC3-D33AD97E8791}"/>
              </a:ext>
            </a:extLst>
          </p:cNvPr>
          <p:cNvSpPr/>
          <p:nvPr/>
        </p:nvSpPr>
        <p:spPr>
          <a:xfrm>
            <a:off x="3722352" y="5174768"/>
            <a:ext cx="3181126" cy="1050345"/>
          </a:xfrm>
          <a:prstGeom prst="wedgeRoundRectCallout">
            <a:avLst>
              <a:gd name="adj1" fmla="val 46204"/>
              <a:gd name="adj2" fmla="val -113729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 dirty="0">
                <a:ea typeface="+mn-lt"/>
                <a:cs typeface="+mn-lt"/>
              </a:rPr>
              <a:t>Alternative</a:t>
            </a:r>
            <a:r>
              <a:rPr lang="en-GB" sz="1600" b="1" dirty="0"/>
              <a:t> 2 </a:t>
            </a:r>
            <a:r>
              <a:rPr lang="en-GB" sz="1600" dirty="0"/>
              <a:t>is relevant to less important criteria, and therefore only scores 40 </a:t>
            </a:r>
            <a:endParaRPr lang="en-US" sz="1400"/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EE2A069B-B656-4BA9-9EAF-0B3AEADC5874}"/>
              </a:ext>
            </a:extLst>
          </p:cNvPr>
          <p:cNvSpPr/>
          <p:nvPr/>
        </p:nvSpPr>
        <p:spPr>
          <a:xfrm>
            <a:off x="7218508" y="5189561"/>
            <a:ext cx="3335334" cy="1050345"/>
          </a:xfrm>
          <a:prstGeom prst="wedgeRoundRectCallout">
            <a:avLst>
              <a:gd name="adj1" fmla="val 21"/>
              <a:gd name="adj2" fmla="val -115350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 dirty="0">
                <a:ea typeface="+mn-lt"/>
                <a:cs typeface="+mn-lt"/>
              </a:rPr>
              <a:t>Alternative</a:t>
            </a:r>
            <a:r>
              <a:rPr lang="en-GB" sz="1600" b="1" dirty="0"/>
              <a:t> 3 </a:t>
            </a:r>
            <a:r>
              <a:rPr lang="en-GB" sz="1600" dirty="0"/>
              <a:t>is 100 for all criteria – and therefore scores a perfect 100</a:t>
            </a:r>
            <a:endParaRPr lang="en-US" sz="1400"/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8AB9B774-0B0D-43B5-BC4E-84BDAC555476}"/>
              </a:ext>
            </a:extLst>
          </p:cNvPr>
          <p:cNvSpPr/>
          <p:nvPr/>
        </p:nvSpPr>
        <p:spPr>
          <a:xfrm>
            <a:off x="226196" y="1627092"/>
            <a:ext cx="1914128" cy="2160847"/>
          </a:xfrm>
          <a:prstGeom prst="wedgeRoundRectCallout">
            <a:avLst>
              <a:gd name="adj1" fmla="val 69500"/>
              <a:gd name="adj2" fmla="val -33113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/>
              <a:t>We have </a:t>
            </a:r>
            <a:r>
              <a:rPr lang="en-GB" b="1" dirty="0"/>
              <a:t>4 sub-criteria </a:t>
            </a:r>
            <a:r>
              <a:rPr lang="en-GB" dirty="0"/>
              <a:t>&amp; </a:t>
            </a:r>
            <a:r>
              <a:rPr lang="en-GB" b="1" dirty="0"/>
              <a:t>3 </a:t>
            </a:r>
            <a:r>
              <a:rPr lang="en-GB" b="1" dirty="0">
                <a:ea typeface="+mn-lt"/>
                <a:cs typeface="+mn-lt"/>
              </a:rPr>
              <a:t>Alternatives</a:t>
            </a:r>
            <a:r>
              <a:rPr lang="en-GB" b="1" dirty="0"/>
              <a:t> </a:t>
            </a:r>
            <a:r>
              <a:rPr lang="en-GB" dirty="0"/>
              <a:t>in our model which have been weighted &amp; scored as follows…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EC3914F-02CB-3A0E-6A6B-2C7B9ADCB6EC}"/>
              </a:ext>
            </a:extLst>
          </p:cNvPr>
          <p:cNvSpPr/>
          <p:nvPr/>
        </p:nvSpPr>
        <p:spPr>
          <a:xfrm>
            <a:off x="4362692" y="3956713"/>
            <a:ext cx="5540145" cy="59853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A3E2CD-64BD-1278-3326-233FD3B39BEF}"/>
              </a:ext>
            </a:extLst>
          </p:cNvPr>
          <p:cNvSpPr txBox="1"/>
          <p:nvPr/>
        </p:nvSpPr>
        <p:spPr>
          <a:xfrm>
            <a:off x="1776942" y="406294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TOTAL VALUE SCORE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5010412-0FE8-8CF1-5587-BCCC95337136}"/>
              </a:ext>
            </a:extLst>
          </p:cNvPr>
          <p:cNvSpPr/>
          <p:nvPr/>
        </p:nvSpPr>
        <p:spPr>
          <a:xfrm rot="16200000">
            <a:off x="4006627" y="4017402"/>
            <a:ext cx="531962" cy="488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7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7" grpId="0"/>
      <p:bldP spid="18" grpId="0"/>
      <p:bldP spid="19" grpId="0"/>
      <p:bldP spid="13" grpId="0" animBg="1"/>
      <p:bldP spid="3" grpId="0" animBg="1"/>
      <p:bldP spid="22" grpId="0" animBg="1"/>
      <p:bldP spid="23" grpId="0" animBg="1"/>
      <p:bldP spid="24" grpId="0" animBg="1"/>
      <p:bldP spid="20" grpId="0" animBg="1"/>
      <p:bldP spid="10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1C81A-F030-6614-F678-C6F5EF70A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33" y="386292"/>
            <a:ext cx="11552766" cy="1325563"/>
          </a:xfrm>
        </p:spPr>
        <p:txBody>
          <a:bodyPr/>
          <a:lstStyle/>
          <a:p>
            <a:r>
              <a:rPr lang="en-US" dirty="0">
                <a:cs typeface="Calibri"/>
              </a:rPr>
              <a:t>Review your model to understand value drivers</a:t>
            </a:r>
            <a:endParaRPr lang="en-US" dirty="0"/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79D07DA5-CFB6-E309-596A-43D40C136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33" y="1757151"/>
            <a:ext cx="7505700" cy="4169197"/>
          </a:xfrm>
          <a:prstGeom prst="rect">
            <a:avLst/>
          </a:prstGeom>
        </p:spPr>
      </p:pic>
      <p:pic>
        <p:nvPicPr>
          <p:cNvPr id="3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4E940F7E-A1A6-0613-EC0B-859DDA0179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5" t="758" r="8316" b="379"/>
          <a:stretch/>
        </p:blipFill>
        <p:spPr>
          <a:xfrm>
            <a:off x="7433734" y="4000500"/>
            <a:ext cx="4591529" cy="2764120"/>
          </a:xfrm>
          <a:prstGeom prst="rect">
            <a:avLst/>
          </a:prstGeom>
        </p:spPr>
      </p:pic>
      <p:sp>
        <p:nvSpPr>
          <p:cNvPr id="6" name="Freeform 502">
            <a:extLst>
              <a:ext uri="{FF2B5EF4-FFF2-40B4-BE49-F238E27FC236}">
                <a16:creationId xmlns:a16="http://schemas.microsoft.com/office/drawing/2014/main" id="{4886D8A8-646D-7728-3C87-C9261D599DF0}"/>
              </a:ext>
            </a:extLst>
          </p:cNvPr>
          <p:cNvSpPr>
            <a:spLocks noEditPoints="1"/>
          </p:cNvSpPr>
          <p:nvPr/>
        </p:nvSpPr>
        <p:spPr bwMode="auto">
          <a:xfrm>
            <a:off x="6819319" y="4054142"/>
            <a:ext cx="1612834" cy="678621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reeform 502">
            <a:extLst>
              <a:ext uri="{FF2B5EF4-FFF2-40B4-BE49-F238E27FC236}">
                <a16:creationId xmlns:a16="http://schemas.microsoft.com/office/drawing/2014/main" id="{D859AF80-7407-15EC-0D47-AE186D1CA058}"/>
              </a:ext>
            </a:extLst>
          </p:cNvPr>
          <p:cNvSpPr>
            <a:spLocks noEditPoints="1"/>
          </p:cNvSpPr>
          <p:nvPr/>
        </p:nvSpPr>
        <p:spPr bwMode="auto">
          <a:xfrm>
            <a:off x="3728982" y="4805556"/>
            <a:ext cx="1432917" cy="572788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AE99BE-3683-B1D1-79D5-1629076D9CD8}"/>
              </a:ext>
            </a:extLst>
          </p:cNvPr>
          <p:cNvSpPr txBox="1"/>
          <p:nvPr/>
        </p:nvSpPr>
        <p:spPr>
          <a:xfrm>
            <a:off x="8433857" y="3427941"/>
            <a:ext cx="319828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You can also deep dive to look at specific 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7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0E29-DED2-D1AF-FF77-E34AD0CC4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67" y="291042"/>
            <a:ext cx="11161183" cy="1346729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Value Score can be used as a </a:t>
            </a:r>
            <a:r>
              <a:rPr lang="en-US" b="1" dirty="0">
                <a:cs typeface="Calibri"/>
              </a:rPr>
              <a:t>numerator</a:t>
            </a:r>
            <a:r>
              <a:rPr lang="en-US" dirty="0">
                <a:cs typeface="Calibri"/>
              </a:rPr>
              <a:t> in a 'Value for Money' equation </a:t>
            </a:r>
            <a:endParaRPr lang="en-US" dirty="0"/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914615A-F1F8-3D1C-5B9F-68B344750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1" r="15136" b="17277"/>
          <a:stretch/>
        </p:blipFill>
        <p:spPr>
          <a:xfrm>
            <a:off x="505995" y="2734791"/>
            <a:ext cx="3445200" cy="1158974"/>
          </a:xfrm>
          <a:prstGeom prst="rect">
            <a:avLst/>
          </a:prstGeom>
        </p:spPr>
      </p:pic>
      <p:pic>
        <p:nvPicPr>
          <p:cNvPr id="7" name="Picture 7" descr="Chart, bubble chart&#10;&#10;Description automatically generated">
            <a:extLst>
              <a:ext uri="{FF2B5EF4-FFF2-40B4-BE49-F238E27FC236}">
                <a16:creationId xmlns:a16="http://schemas.microsoft.com/office/drawing/2014/main" id="{47C729EF-B2F8-A57A-15B2-CD25EC4B8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817" y="4105896"/>
            <a:ext cx="3335867" cy="1673042"/>
          </a:xfrm>
          <a:prstGeom prst="rect">
            <a:avLst/>
          </a:prstGeom>
        </p:spPr>
      </p:pic>
      <p:pic>
        <p:nvPicPr>
          <p:cNvPr id="8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24FDDB3-6D73-4C76-2C87-AE06C5C9B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32" y="4177847"/>
            <a:ext cx="8024283" cy="16773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176FE0-6A08-A05B-5603-EC4B0C83C25C}"/>
              </a:ext>
            </a:extLst>
          </p:cNvPr>
          <p:cNvSpPr txBox="1"/>
          <p:nvPr/>
        </p:nvSpPr>
        <p:spPr>
          <a:xfrm>
            <a:off x="750358" y="2052108"/>
            <a:ext cx="319828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Add Calculated Attribute to Combine Cost + Value Score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CE7781-E86F-77C3-6B94-7DB3700439EC}"/>
              </a:ext>
            </a:extLst>
          </p:cNvPr>
          <p:cNvSpPr/>
          <p:nvPr/>
        </p:nvSpPr>
        <p:spPr>
          <a:xfrm>
            <a:off x="400050" y="2696634"/>
            <a:ext cx="3894665" cy="12064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B38E9CA-C3C0-1DDA-B366-7445F3A9DD64}"/>
              </a:ext>
            </a:extLst>
          </p:cNvPr>
          <p:cNvSpPr/>
          <p:nvPr/>
        </p:nvSpPr>
        <p:spPr>
          <a:xfrm>
            <a:off x="2221404" y="3826400"/>
            <a:ext cx="531962" cy="488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23012-B6FC-25B6-8CB2-D60331D3C970}"/>
              </a:ext>
            </a:extLst>
          </p:cNvPr>
          <p:cNvSpPr txBox="1"/>
          <p:nvPr/>
        </p:nvSpPr>
        <p:spPr>
          <a:xfrm>
            <a:off x="8931576" y="2694815"/>
            <a:ext cx="319828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Complete your review with built-in visualization options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B900392-9001-2C04-F5B8-AD429A485EEA}"/>
              </a:ext>
            </a:extLst>
          </p:cNvPr>
          <p:cNvSpPr/>
          <p:nvPr/>
        </p:nvSpPr>
        <p:spPr>
          <a:xfrm>
            <a:off x="10264737" y="3720566"/>
            <a:ext cx="531962" cy="488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02">
            <a:extLst>
              <a:ext uri="{FF2B5EF4-FFF2-40B4-BE49-F238E27FC236}">
                <a16:creationId xmlns:a16="http://schemas.microsoft.com/office/drawing/2014/main" id="{466BF3DF-586C-F387-A91B-926B6D7A1887}"/>
              </a:ext>
            </a:extLst>
          </p:cNvPr>
          <p:cNvSpPr>
            <a:spLocks noEditPoints="1"/>
          </p:cNvSpPr>
          <p:nvPr/>
        </p:nvSpPr>
        <p:spPr bwMode="auto">
          <a:xfrm>
            <a:off x="3252736" y="3313308"/>
            <a:ext cx="1030751" cy="593955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F3399C-FF7E-A634-0A49-B1A7866CF7BE}"/>
              </a:ext>
            </a:extLst>
          </p:cNvPr>
          <p:cNvSpPr txBox="1"/>
          <p:nvPr/>
        </p:nvSpPr>
        <p:spPr>
          <a:xfrm>
            <a:off x="4996600" y="2530156"/>
            <a:ext cx="380153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>
                <a:cs typeface="Calibri"/>
              </a:rPr>
              <a:t>Tip </a:t>
            </a:r>
            <a:r>
              <a:rPr lang="en-US" b="1" dirty="0">
                <a:cs typeface="Calibri"/>
              </a:rPr>
              <a:t>– you can collect "Cost" data as $ or people (or whatever) * … you can collect estimates from one person or ask a group to share different points of view**</a:t>
            </a:r>
            <a:endParaRPr lang="en-US" b="1" dirty="0">
              <a:ea typeface="Calibri"/>
              <a:cs typeface="Calibri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77C7DA35-6689-BD77-BA42-B3B26E466B60}"/>
              </a:ext>
            </a:extLst>
          </p:cNvPr>
          <p:cNvSpPr/>
          <p:nvPr/>
        </p:nvSpPr>
        <p:spPr>
          <a:xfrm rot="2880000">
            <a:off x="4421735" y="3068894"/>
            <a:ext cx="531962" cy="488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BF476A-2EB4-ADE2-4A17-7DC3017B66B6}"/>
              </a:ext>
            </a:extLst>
          </p:cNvPr>
          <p:cNvSpPr txBox="1"/>
          <p:nvPr/>
        </p:nvSpPr>
        <p:spPr>
          <a:xfrm>
            <a:off x="173567" y="6269567"/>
            <a:ext cx="887094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/>
              <a:t>*One client used "weight" as key 'cost' because they were developing satellites</a:t>
            </a:r>
            <a:br>
              <a:rPr lang="en-US" sz="1400" i="1" dirty="0"/>
            </a:br>
            <a:r>
              <a:rPr lang="en-US" sz="1400" i="1" dirty="0">
                <a:ea typeface="Calibri"/>
                <a:cs typeface="Calibri"/>
              </a:rPr>
              <a:t>** Daniel Kahneman has done some great research into how varied estimates of effort really are in his book on "Noise"</a:t>
            </a:r>
          </a:p>
        </p:txBody>
      </p:sp>
    </p:spTree>
    <p:extLst>
      <p:ext uri="{BB962C8B-B14F-4D97-AF65-F5344CB8AC3E}">
        <p14:creationId xmlns:p14="http://schemas.microsoft.com/office/powerpoint/2010/main" val="16045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6" grpId="0" animBg="1"/>
      <p:bldP spid="11" grpId="0"/>
      <p:bldP spid="12" grpId="0" animBg="1"/>
      <p:bldP spid="5" grpId="0" animBg="1"/>
      <p:bldP spid="14" grpId="0"/>
      <p:bldP spid="15" grpId="0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6D962-2873-BCC5-4480-BC0C07FE9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783" y="227542"/>
            <a:ext cx="10515600" cy="1325563"/>
          </a:xfrm>
        </p:spPr>
        <p:txBody>
          <a:bodyPr/>
          <a:lstStyle/>
          <a:p>
            <a:r>
              <a:rPr lang="en-US" dirty="0">
                <a:cs typeface="Calibri"/>
              </a:rPr>
              <a:t>Check the sensitivity of a specific criterion to review a close call</a:t>
            </a:r>
            <a:endParaRPr lang="en-US" dirty="0"/>
          </a:p>
        </p:txBody>
      </p:sp>
      <p:pic>
        <p:nvPicPr>
          <p:cNvPr id="3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DC9E0F84-6983-EB65-FEF4-7EE3D1D99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1" y="1597668"/>
            <a:ext cx="7537449" cy="5006747"/>
          </a:xfrm>
          <a:prstGeom prst="rect">
            <a:avLst/>
          </a:prstGeom>
        </p:spPr>
      </p:pic>
      <p:sp>
        <p:nvSpPr>
          <p:cNvPr id="6" name="Freeform 502">
            <a:extLst>
              <a:ext uri="{FF2B5EF4-FFF2-40B4-BE49-F238E27FC236}">
                <a16:creationId xmlns:a16="http://schemas.microsoft.com/office/drawing/2014/main" id="{1D730892-1A27-C041-DCF4-46FEEB9542D4}"/>
              </a:ext>
            </a:extLst>
          </p:cNvPr>
          <p:cNvSpPr>
            <a:spLocks noEditPoints="1"/>
          </p:cNvSpPr>
          <p:nvPr/>
        </p:nvSpPr>
        <p:spPr bwMode="auto">
          <a:xfrm>
            <a:off x="4416902" y="2106810"/>
            <a:ext cx="1295334" cy="816204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469F04-A3A2-4A18-1AC8-63993391C94F}"/>
              </a:ext>
            </a:extLst>
          </p:cNvPr>
          <p:cNvSpPr txBox="1"/>
          <p:nvPr/>
        </p:nvSpPr>
        <p:spPr>
          <a:xfrm>
            <a:off x="8337877" y="4676774"/>
            <a:ext cx="364497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In this example the Frog would do much better if "</a:t>
            </a:r>
            <a:r>
              <a:rPr lang="en-US" b="1" dirty="0">
                <a:cs typeface="Calibri"/>
              </a:rPr>
              <a:t>What Car Rating</a:t>
            </a:r>
            <a:r>
              <a:rPr lang="en-US" dirty="0">
                <a:cs typeface="Calibri"/>
              </a:rPr>
              <a:t>" weight was increased because it scored well on this criteria </a:t>
            </a:r>
          </a:p>
        </p:txBody>
      </p:sp>
      <p:pic>
        <p:nvPicPr>
          <p:cNvPr id="9" name="Picture 9" descr="Chart, funnel chart&#10;&#10;Description automatically generated">
            <a:extLst>
              <a:ext uri="{FF2B5EF4-FFF2-40B4-BE49-F238E27FC236}">
                <a16:creationId xmlns:a16="http://schemas.microsoft.com/office/drawing/2014/main" id="{22B2F66E-63E4-91E6-9BBC-D3E812610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242" y="1711854"/>
            <a:ext cx="2091266" cy="2788708"/>
          </a:xfrm>
          <a:prstGeom prst="rect">
            <a:avLst/>
          </a:prstGeom>
        </p:spPr>
      </p:pic>
      <p:pic>
        <p:nvPicPr>
          <p:cNvPr id="10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AABF676-9B7C-C95C-BC05-02784CB4D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845" y="2308755"/>
            <a:ext cx="1546225" cy="222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3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FB51E-AD1A-2032-5B2D-19F25CD97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43390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F9389-2AC4-6E4C-95F4-AB0720E5F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784" y="862542"/>
            <a:ext cx="10515600" cy="1325563"/>
          </a:xfrm>
        </p:spPr>
        <p:txBody>
          <a:bodyPr/>
          <a:lstStyle/>
          <a:p>
            <a:r>
              <a:rPr lang="en-US" dirty="0">
                <a:cs typeface="Calibri"/>
              </a:rPr>
              <a:t>How does the Maths behind pairwise work?</a:t>
            </a:r>
            <a:endParaRPr lang="en-US" dirty="0"/>
          </a:p>
        </p:txBody>
      </p:sp>
      <p:pic>
        <p:nvPicPr>
          <p:cNvPr id="3" name="Graphic 3" descr="Abacus with solid fill">
            <a:extLst>
              <a:ext uri="{FF2B5EF4-FFF2-40B4-BE49-F238E27FC236}">
                <a16:creationId xmlns:a16="http://schemas.microsoft.com/office/drawing/2014/main" id="{C234FCF9-3964-D62E-65FB-CD1DA1A4F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0467" y="2432050"/>
            <a:ext cx="2829983" cy="28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9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61393-A29E-2A6E-D66C-755F1AEE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Pairwise means using ratios to generate a normalized score</a:t>
            </a:r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BA93BC0-D4AD-E4D0-3243-3BFCE65CA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779" y="2012736"/>
            <a:ext cx="9414294" cy="21650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AC08CF-1C99-3F1D-8977-E22D4582C92A}"/>
              </a:ext>
            </a:extLst>
          </p:cNvPr>
          <p:cNvSpPr txBox="1"/>
          <p:nvPr/>
        </p:nvSpPr>
        <p:spPr>
          <a:xfrm>
            <a:off x="1460740" y="4494362"/>
            <a:ext cx="941389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Your Stated Preference is a ratio – for example scoring 5 ("</a:t>
            </a:r>
            <a:r>
              <a:rPr lang="en-US" sz="2400" b="1" i="1" dirty="0"/>
              <a:t>Strong Preference</a:t>
            </a:r>
            <a:r>
              <a:rPr lang="en-US" sz="2400" b="1" dirty="0"/>
              <a:t>") means Criterion 1.1 is 5x more important than Criterion 1.2</a:t>
            </a:r>
            <a:endParaRPr lang="en-US" sz="2400" b="1" dirty="0">
              <a:cs typeface="Calibri" panose="020F0502020204030204"/>
            </a:endParaRPr>
          </a:p>
        </p:txBody>
      </p:sp>
      <p:sp>
        <p:nvSpPr>
          <p:cNvPr id="5" name="Freeform 502">
            <a:extLst>
              <a:ext uri="{FF2B5EF4-FFF2-40B4-BE49-F238E27FC236}">
                <a16:creationId xmlns:a16="http://schemas.microsoft.com/office/drawing/2014/main" id="{F4521E4C-AA22-F23F-5238-2EFA07D8832B}"/>
              </a:ext>
            </a:extLst>
          </p:cNvPr>
          <p:cNvSpPr>
            <a:spLocks noEditPoints="1"/>
          </p:cNvSpPr>
          <p:nvPr/>
        </p:nvSpPr>
        <p:spPr bwMode="auto">
          <a:xfrm>
            <a:off x="3460808" y="2534536"/>
            <a:ext cx="1171929" cy="1791468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720DB-6D5C-5ED5-E269-9F0681647DC4}"/>
              </a:ext>
            </a:extLst>
          </p:cNvPr>
          <p:cNvSpPr txBox="1"/>
          <p:nvPr/>
        </p:nvSpPr>
        <p:spPr>
          <a:xfrm>
            <a:off x="5766857" y="5989110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ea typeface="+mn-lt"/>
                <a:cs typeface="+mn-lt"/>
              </a:rPr>
              <a:t>Decision making with the analytic hierarchy process</a:t>
            </a:r>
            <a:br>
              <a:rPr lang="en-US" sz="1400" b="1" dirty="0">
                <a:ea typeface="+mn-lt"/>
                <a:cs typeface="+mn-lt"/>
              </a:rPr>
            </a:br>
            <a:r>
              <a:rPr lang="en-US" sz="1400" i="1" dirty="0">
                <a:ea typeface="+mn-lt"/>
                <a:cs typeface="+mn-lt"/>
              </a:rPr>
              <a:t>Thomas L. Saaty </a:t>
            </a:r>
            <a:endParaRPr lang="en-US" sz="1400" dirty="0"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BCF497-9822-47E1-70A0-AADC8FF01F89}"/>
              </a:ext>
            </a:extLst>
          </p:cNvPr>
          <p:cNvSpPr txBox="1"/>
          <p:nvPr/>
        </p:nvSpPr>
        <p:spPr>
          <a:xfrm>
            <a:off x="5766859" y="5682192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cs typeface="Calibri"/>
              </a:rPr>
              <a:t>Further Reading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A7FCC-8C86-EC2E-43FE-CBA58D81758A}"/>
              </a:ext>
            </a:extLst>
          </p:cNvPr>
          <p:cNvSpPr txBox="1"/>
          <p:nvPr/>
        </p:nvSpPr>
        <p:spPr>
          <a:xfrm>
            <a:off x="1422396" y="5796611"/>
            <a:ext cx="3589866" cy="7290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This scale is based on Saaty's research at the core of AHP</a:t>
            </a:r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FA9AE38-A313-8AC9-FB23-274B42D76CE1}"/>
              </a:ext>
            </a:extLst>
          </p:cNvPr>
          <p:cNvSpPr/>
          <p:nvPr/>
        </p:nvSpPr>
        <p:spPr>
          <a:xfrm rot="-5400000">
            <a:off x="4990698" y="5916722"/>
            <a:ext cx="531962" cy="488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2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9" grpId="0"/>
      <p:bldP spid="6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C0D4-9552-EE35-233F-8104865CD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4" y="121709"/>
            <a:ext cx="10515600" cy="1325563"/>
          </a:xfrm>
        </p:spPr>
        <p:txBody>
          <a:bodyPr/>
          <a:lstStyle/>
          <a:p>
            <a:r>
              <a:rPr lang="en-US" dirty="0">
                <a:cs typeface="Calibri"/>
              </a:rPr>
              <a:t>We have a 3-step process to build a weight set with Pairwise</a:t>
            </a:r>
          </a:p>
        </p:txBody>
      </p:sp>
      <p:pic>
        <p:nvPicPr>
          <p:cNvPr id="4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7D02963E-D00D-1A93-E89B-CD50F076D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181" y="2802266"/>
            <a:ext cx="4439729" cy="1430103"/>
          </a:xfrm>
          <a:prstGeom prst="rect">
            <a:avLst/>
          </a:prstGeom>
        </p:spPr>
      </p:pic>
      <p:pic>
        <p:nvPicPr>
          <p:cNvPr id="5" name="Picture 5" descr="Chart, sunburst chart&#10;&#10;Description automatically generated">
            <a:extLst>
              <a:ext uri="{FF2B5EF4-FFF2-40B4-BE49-F238E27FC236}">
                <a16:creationId xmlns:a16="http://schemas.microsoft.com/office/drawing/2014/main" id="{06253103-BD3C-C7B3-9BD7-9C9488D06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438" y="4281820"/>
            <a:ext cx="3347049" cy="2320024"/>
          </a:xfrm>
          <a:prstGeom prst="rect">
            <a:avLst/>
          </a:prstGeom>
        </p:spPr>
      </p:pic>
      <p:pic>
        <p:nvPicPr>
          <p:cNvPr id="7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BC3B5087-803F-064E-A00C-D32BE2198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664" y="1755458"/>
            <a:ext cx="7257689" cy="8310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FF2A8B-1638-0818-C7B3-6B59A65E23DD}"/>
              </a:ext>
            </a:extLst>
          </p:cNvPr>
          <p:cNvSpPr txBox="1"/>
          <p:nvPr/>
        </p:nvSpPr>
        <p:spPr>
          <a:xfrm>
            <a:off x="310551" y="1748288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Score Criteria against each other</a:t>
            </a:r>
            <a:endParaRPr lang="en-US" sz="2400" b="1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F9D8CE-6AB1-B57F-451A-A51670000823}"/>
              </a:ext>
            </a:extLst>
          </p:cNvPr>
          <p:cNvSpPr txBox="1"/>
          <p:nvPr/>
        </p:nvSpPr>
        <p:spPr>
          <a:xfrm>
            <a:off x="310550" y="3099759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Check consistency in your scoring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D90370-2E98-656A-68E0-18802D57A0E9}"/>
              </a:ext>
            </a:extLst>
          </p:cNvPr>
          <p:cNvSpPr txBox="1"/>
          <p:nvPr/>
        </p:nvSpPr>
        <p:spPr>
          <a:xfrm>
            <a:off x="411191" y="5026324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Publish Weight Set</a:t>
            </a:r>
            <a:endParaRPr lang="en-US" sz="2400" b="1" dirty="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872A81-81CE-E281-BE05-C7DCD02D2349}"/>
              </a:ext>
            </a:extLst>
          </p:cNvPr>
          <p:cNvSpPr txBox="1"/>
          <p:nvPr/>
        </p:nvSpPr>
        <p:spPr>
          <a:xfrm>
            <a:off x="7734857" y="5026324"/>
            <a:ext cx="381211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This will be combined with Alternatives' scoring later...</a:t>
            </a:r>
            <a:endParaRPr lang="en-US" sz="2400" b="1" dirty="0">
              <a:ea typeface="Calibri"/>
              <a:cs typeface="Calibri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E096B7E-9763-08DB-4948-17D3E3D2A677}"/>
              </a:ext>
            </a:extLst>
          </p:cNvPr>
          <p:cNvSpPr/>
          <p:nvPr/>
        </p:nvSpPr>
        <p:spPr>
          <a:xfrm rot="-5400000">
            <a:off x="7185387" y="5194844"/>
            <a:ext cx="531962" cy="488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5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94AA-1DD9-B698-8E2F-9E55B5E01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49" y="178219"/>
            <a:ext cx="10515600" cy="1325563"/>
          </a:xfrm>
        </p:spPr>
        <p:txBody>
          <a:bodyPr/>
          <a:lstStyle/>
          <a:p>
            <a:r>
              <a:rPr lang="en-US" dirty="0">
                <a:cs typeface="Calibri"/>
              </a:rPr>
              <a:t>Example: Take a 3 Criteria Model: A/B/C</a:t>
            </a:r>
            <a:endParaRPr lang="en-US" dirty="0"/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0D08E9EE-A49B-E1B6-18E6-C8E85E7BCC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" t="32521" r="13"/>
          <a:stretch/>
        </p:blipFill>
        <p:spPr>
          <a:xfrm>
            <a:off x="208075" y="2141351"/>
            <a:ext cx="6266486" cy="859104"/>
          </a:xfrm>
          <a:prstGeom prst="rect">
            <a:avLst/>
          </a:prstGeom>
        </p:spPr>
      </p:pic>
      <p:pic>
        <p:nvPicPr>
          <p:cNvPr id="5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09CB0C1C-B44B-5BC0-A617-6FE1378E46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47" r="228"/>
          <a:stretch/>
        </p:blipFill>
        <p:spPr>
          <a:xfrm>
            <a:off x="209704" y="3003496"/>
            <a:ext cx="6280039" cy="8671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643CE9-A055-585C-2B48-BEBB29D81F5F}"/>
              </a:ext>
            </a:extLst>
          </p:cNvPr>
          <p:cNvSpPr txBox="1"/>
          <p:nvPr/>
        </p:nvSpPr>
        <p:spPr>
          <a:xfrm>
            <a:off x="340128" y="3922350"/>
            <a:ext cx="4768558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cs typeface="Calibri"/>
              </a:rPr>
              <a:t>Expressed as Ratios</a:t>
            </a:r>
            <a:endParaRPr lang="en-US" sz="1600" dirty="0">
              <a:cs typeface="Calibri" panose="020F0502020204030204"/>
            </a:endParaRPr>
          </a:p>
          <a:p>
            <a:r>
              <a:rPr lang="en-US" sz="1600" dirty="0">
                <a:cs typeface="Calibri" panose="020F0502020204030204"/>
              </a:rPr>
              <a:t>A is 3x more important than B</a:t>
            </a:r>
          </a:p>
          <a:p>
            <a:r>
              <a:rPr lang="en-US" sz="1600" dirty="0">
                <a:cs typeface="Calibri" panose="020F0502020204030204"/>
              </a:rPr>
              <a:t>A is 6x more important than C</a:t>
            </a:r>
          </a:p>
          <a:p>
            <a:r>
              <a:rPr lang="en-US" sz="1600" dirty="0">
                <a:cs typeface="Calibri" panose="020F0502020204030204"/>
              </a:rPr>
              <a:t>B is 2x more important than C</a:t>
            </a:r>
          </a:p>
          <a:p>
            <a:endParaRPr lang="en-US" sz="1600" dirty="0">
              <a:cs typeface="Calibri" panose="020F0502020204030204"/>
            </a:endParaRPr>
          </a:p>
          <a:p>
            <a:r>
              <a:rPr lang="en-US" sz="1600" b="1" dirty="0">
                <a:ea typeface="+mn-lt"/>
                <a:cs typeface="+mn-lt"/>
              </a:rPr>
              <a:t>Expressed as Weights</a:t>
            </a:r>
            <a:endParaRPr lang="en-US" sz="1600" dirty="0"/>
          </a:p>
          <a:p>
            <a:r>
              <a:rPr lang="en-US" sz="1600" dirty="0">
                <a:cs typeface="Calibri"/>
              </a:rPr>
              <a:t>A+B+C = 1 (normalization)</a:t>
            </a:r>
          </a:p>
          <a:p>
            <a:endParaRPr lang="en-US" sz="1600" dirty="0">
              <a:cs typeface="Calibri"/>
            </a:endParaRPr>
          </a:p>
          <a:p>
            <a:r>
              <a:rPr lang="en-US" sz="1600" b="1" dirty="0">
                <a:cs typeface="Calibri"/>
              </a:rPr>
              <a:t>That means (for example)</a:t>
            </a:r>
            <a:br>
              <a:rPr lang="en-US" sz="1600" b="1" dirty="0">
                <a:cs typeface="Calibri"/>
              </a:rPr>
            </a:br>
            <a:r>
              <a:rPr lang="en-US" sz="1600" dirty="0">
                <a:cs typeface="Calibri"/>
              </a:rPr>
              <a:t>6C + 2C + C = 1</a:t>
            </a:r>
            <a:endParaRPr lang="en-US" dirty="0"/>
          </a:p>
          <a:p>
            <a:r>
              <a:rPr lang="en-US" sz="1600" dirty="0">
                <a:cs typeface="Calibri"/>
              </a:rPr>
              <a:t>i.e. C = 1/9  (11.1%) </a:t>
            </a:r>
          </a:p>
        </p:txBody>
      </p:sp>
      <p:pic>
        <p:nvPicPr>
          <p:cNvPr id="7" name="Picture 7" descr="Chart, sunburst chart&#10;&#10;Description automatically generated">
            <a:extLst>
              <a:ext uri="{FF2B5EF4-FFF2-40B4-BE49-F238E27FC236}">
                <a16:creationId xmlns:a16="http://schemas.microsoft.com/office/drawing/2014/main" id="{C0FC520F-F591-E36F-AA72-5674362B4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994" y="2418042"/>
            <a:ext cx="5316746" cy="43116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D4C75B-7240-1C04-F21B-68498A79730C}"/>
              </a:ext>
            </a:extLst>
          </p:cNvPr>
          <p:cNvSpPr txBox="1"/>
          <p:nvPr/>
        </p:nvSpPr>
        <p:spPr>
          <a:xfrm>
            <a:off x="6722853" y="1303727"/>
            <a:ext cx="531674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The software works this out for you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8C6C220-B29F-B44D-5FCE-A7A456ECE176}"/>
              </a:ext>
            </a:extLst>
          </p:cNvPr>
          <p:cNvSpPr/>
          <p:nvPr/>
        </p:nvSpPr>
        <p:spPr>
          <a:xfrm>
            <a:off x="9150162" y="1764809"/>
            <a:ext cx="531962" cy="488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3097541C-B2C9-6596-C9D2-6AA94C7D4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309760"/>
            <a:ext cx="6337539" cy="7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94AA-1DD9-B698-8E2F-9E55B5E01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49" y="178219"/>
            <a:ext cx="10515600" cy="1325563"/>
          </a:xfrm>
        </p:spPr>
        <p:txBody>
          <a:bodyPr/>
          <a:lstStyle/>
          <a:p>
            <a:r>
              <a:rPr lang="en-US" dirty="0">
                <a:cs typeface="Calibri"/>
              </a:rPr>
              <a:t>Example: Consistency Matters</a:t>
            </a:r>
            <a:endParaRPr lang="en-US" dirty="0"/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0D08E9EE-A49B-E1B6-18E6-C8E85E7BCC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" t="32521" r="13"/>
          <a:stretch/>
        </p:blipFill>
        <p:spPr>
          <a:xfrm>
            <a:off x="208075" y="2141351"/>
            <a:ext cx="6266486" cy="859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643CE9-A055-585C-2B48-BEBB29D81F5F}"/>
              </a:ext>
            </a:extLst>
          </p:cNvPr>
          <p:cNvSpPr txBox="1"/>
          <p:nvPr/>
        </p:nvSpPr>
        <p:spPr>
          <a:xfrm>
            <a:off x="281034" y="3944493"/>
            <a:ext cx="476855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cs typeface="Calibri"/>
              </a:rPr>
              <a:t>Let's change one of these votes</a:t>
            </a:r>
            <a:endParaRPr lang="en-US" sz="1600" dirty="0">
              <a:cs typeface="Calibri" panose="020F0502020204030204"/>
            </a:endParaRPr>
          </a:p>
          <a:p>
            <a:r>
              <a:rPr lang="en-US" sz="1600" dirty="0">
                <a:cs typeface="Calibri" panose="020F0502020204030204"/>
              </a:rPr>
              <a:t>A is 3x more important than B</a:t>
            </a:r>
          </a:p>
          <a:p>
            <a:r>
              <a:rPr lang="en-US" sz="1600" dirty="0">
                <a:cs typeface="Calibri" panose="020F0502020204030204"/>
              </a:rPr>
              <a:t>A is 6x more important than C</a:t>
            </a:r>
          </a:p>
          <a:p>
            <a:r>
              <a:rPr lang="en-US" sz="1600" dirty="0">
                <a:solidFill>
                  <a:srgbClr val="FF0000"/>
                </a:solidFill>
                <a:cs typeface="Calibri" panose="020F0502020204030204"/>
              </a:rPr>
              <a:t>B is 9x more important than C</a:t>
            </a:r>
          </a:p>
        </p:txBody>
      </p:sp>
      <p:pic>
        <p:nvPicPr>
          <p:cNvPr id="10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3097541C-B2C9-6596-C9D2-6AA94C7D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09760"/>
            <a:ext cx="6337539" cy="730405"/>
          </a:xfrm>
          <a:prstGeom prst="rect">
            <a:avLst/>
          </a:prstGeom>
        </p:spPr>
      </p:pic>
      <p:pic>
        <p:nvPicPr>
          <p:cNvPr id="11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65051620-5CA4-3B5C-446C-0A699A2BF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766" y="3599512"/>
            <a:ext cx="6553200" cy="2163347"/>
          </a:xfrm>
          <a:prstGeom prst="rect">
            <a:avLst/>
          </a:prstGeom>
        </p:spPr>
      </p:pic>
      <p:pic>
        <p:nvPicPr>
          <p:cNvPr id="12" name="Picture 12" descr="Chart, bar chart&#10;&#10;Description automatically generated">
            <a:extLst>
              <a:ext uri="{FF2B5EF4-FFF2-40B4-BE49-F238E27FC236}">
                <a16:creationId xmlns:a16="http://schemas.microsoft.com/office/drawing/2014/main" id="{7DA0138B-90E6-D616-9F18-C11555E06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09" y="3063129"/>
            <a:ext cx="6337539" cy="861137"/>
          </a:xfrm>
          <a:prstGeom prst="rect">
            <a:avLst/>
          </a:prstGeom>
        </p:spPr>
      </p:pic>
      <p:sp>
        <p:nvSpPr>
          <p:cNvPr id="3" name="Freeform 502">
            <a:extLst>
              <a:ext uri="{FF2B5EF4-FFF2-40B4-BE49-F238E27FC236}">
                <a16:creationId xmlns:a16="http://schemas.microsoft.com/office/drawing/2014/main" id="{54F61B7B-6C2E-E404-BB06-276B224DF86F}"/>
              </a:ext>
            </a:extLst>
          </p:cNvPr>
          <p:cNvSpPr>
            <a:spLocks noEditPoints="1"/>
          </p:cNvSpPr>
          <p:nvPr/>
        </p:nvSpPr>
        <p:spPr bwMode="auto">
          <a:xfrm>
            <a:off x="645641" y="3010786"/>
            <a:ext cx="2293762" cy="955385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Freeform 502">
            <a:extLst>
              <a:ext uri="{FF2B5EF4-FFF2-40B4-BE49-F238E27FC236}">
                <a16:creationId xmlns:a16="http://schemas.microsoft.com/office/drawing/2014/main" id="{8912B42F-7178-2968-99A6-52EFE6F48630}"/>
              </a:ext>
            </a:extLst>
          </p:cNvPr>
          <p:cNvSpPr>
            <a:spLocks noEditPoints="1"/>
          </p:cNvSpPr>
          <p:nvPr/>
        </p:nvSpPr>
        <p:spPr bwMode="auto">
          <a:xfrm>
            <a:off x="10148892" y="4436007"/>
            <a:ext cx="1857180" cy="832966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7124C4-96EE-AD6C-60DE-C1A318A5E2ED}"/>
              </a:ext>
            </a:extLst>
          </p:cNvPr>
          <p:cNvSpPr txBox="1"/>
          <p:nvPr/>
        </p:nvSpPr>
        <p:spPr>
          <a:xfrm>
            <a:off x="281034" y="5110121"/>
            <a:ext cx="476855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a typeface="+mn-lt"/>
                <a:cs typeface="+mn-lt"/>
              </a:rPr>
              <a:t>Hang on a minute...</a:t>
            </a:r>
            <a:br>
              <a:rPr lang="en-US" sz="1600" b="1" dirty="0">
                <a:ea typeface="+mn-lt"/>
                <a:cs typeface="+mn-lt"/>
              </a:rPr>
            </a:br>
            <a:r>
              <a:rPr lang="en-US" sz="1600" dirty="0">
                <a:cs typeface="Calibri"/>
              </a:rPr>
              <a:t>That's right it doesn’t make sense. The Respondent has made a mess of things!</a:t>
            </a:r>
          </a:p>
          <a:p>
            <a:endParaRPr lang="en-US" sz="1600" dirty="0">
              <a:cs typeface="Calibri"/>
            </a:endParaRPr>
          </a:p>
          <a:p>
            <a:r>
              <a:rPr lang="en-US" sz="1600" dirty="0">
                <a:cs typeface="Calibri"/>
              </a:rPr>
              <a:t>The software still produces Weights, but uses an algorithm to factor in this error</a:t>
            </a:r>
          </a:p>
        </p:txBody>
      </p:sp>
    </p:spTree>
    <p:extLst>
      <p:ext uri="{BB962C8B-B14F-4D97-AF65-F5344CB8AC3E}">
        <p14:creationId xmlns:p14="http://schemas.microsoft.com/office/powerpoint/2010/main" val="384211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D8C8D-7D4D-F18B-7022-EB211C5F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480"/>
          </a:xfrm>
        </p:spPr>
        <p:txBody>
          <a:bodyPr/>
          <a:lstStyle/>
          <a:p>
            <a:r>
              <a:rPr lang="en-US" dirty="0">
                <a:cs typeface="Calibri"/>
              </a:rPr>
              <a:t>Modeling Inconsistency: the complex bit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88D78F-0030-3FA6-9C57-077E89DA7869}"/>
              </a:ext>
            </a:extLst>
          </p:cNvPr>
          <p:cNvSpPr/>
          <p:nvPr/>
        </p:nvSpPr>
        <p:spPr>
          <a:xfrm>
            <a:off x="2220382" y="4612215"/>
            <a:ext cx="3079750" cy="124883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8E8E77-9FCE-F91A-78B9-DF5D794F8DA4}"/>
              </a:ext>
            </a:extLst>
          </p:cNvPr>
          <p:cNvSpPr txBox="1"/>
          <p:nvPr/>
        </p:nvSpPr>
        <p:spPr>
          <a:xfrm>
            <a:off x="2398112" y="4637118"/>
            <a:ext cx="2891366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 panose="020F0502020204030204"/>
              </a:rPr>
              <a:t>Algorithm uses preference matrix to generate an Eigenvector &amp; Eigen Score &amp; applies 'Saaty Test'. Result is </a:t>
            </a:r>
            <a:r>
              <a:rPr lang="en-US" sz="1400" b="1" dirty="0">
                <a:cs typeface="Calibri" panose="020F0502020204030204"/>
              </a:rPr>
              <a:t>Weights</a:t>
            </a:r>
            <a:r>
              <a:rPr lang="en-US" sz="1400" dirty="0">
                <a:cs typeface="Calibri" panose="020F0502020204030204"/>
              </a:rPr>
              <a:t> + </a:t>
            </a:r>
            <a:r>
              <a:rPr lang="en-US" sz="1400" b="1" dirty="0">
                <a:cs typeface="Calibri" panose="020F0502020204030204"/>
              </a:rPr>
              <a:t>Consistency</a:t>
            </a:r>
            <a:r>
              <a:rPr lang="en-US" sz="1400" dirty="0">
                <a:cs typeface="Calibri" panose="020F0502020204030204"/>
              </a:rPr>
              <a:t> for each Respondent and overall model.</a:t>
            </a:r>
            <a:endParaRPr lang="en-US" sz="1600" dirty="0">
              <a:cs typeface="Calibri" panose="020F0502020204030204"/>
            </a:endParaRPr>
          </a:p>
          <a:p>
            <a:endParaRPr lang="en-US" sz="1400" dirty="0">
              <a:cs typeface="Calibri" panose="020F0502020204030204"/>
            </a:endParaRPr>
          </a:p>
        </p:txBody>
      </p:sp>
      <p:pic>
        <p:nvPicPr>
          <p:cNvPr id="8" name="Picture 8" descr="Text, letter&#10;&#10;Description automatically generated">
            <a:extLst>
              <a:ext uri="{FF2B5EF4-FFF2-40B4-BE49-F238E27FC236}">
                <a16:creationId xmlns:a16="http://schemas.microsoft.com/office/drawing/2014/main" id="{650D83EE-DED3-085F-1D87-7D148A6BC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566" y="1437049"/>
            <a:ext cx="9558866" cy="24281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BEEB4A-5675-B46B-B44D-F1FCE3C8F19A}"/>
              </a:ext>
            </a:extLst>
          </p:cNvPr>
          <p:cNvSpPr txBox="1"/>
          <p:nvPr/>
        </p:nvSpPr>
        <p:spPr>
          <a:xfrm>
            <a:off x="5687486" y="4248150"/>
            <a:ext cx="33146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 dirty="0">
                <a:cs typeface="Calibri"/>
              </a:rPr>
              <a:t>Illustration: Preference Matrix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3ECCDB-791D-71EA-E32B-F55A74D2FA8C}"/>
              </a:ext>
            </a:extLst>
          </p:cNvPr>
          <p:cNvSpPr txBox="1"/>
          <p:nvPr/>
        </p:nvSpPr>
        <p:spPr>
          <a:xfrm>
            <a:off x="9167759" y="4245048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 dirty="0">
                <a:cs typeface="Calibri"/>
              </a:rPr>
              <a:t>Further Reading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099EA2-81F8-8FFD-33A1-909AF79A364D}"/>
              </a:ext>
            </a:extLst>
          </p:cNvPr>
          <p:cNvSpPr txBox="1"/>
          <p:nvPr/>
        </p:nvSpPr>
        <p:spPr>
          <a:xfrm>
            <a:off x="9391651" y="4565649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ea typeface="+mn-lt"/>
                <a:cs typeface="+mn-lt"/>
              </a:rPr>
              <a:t>Review of the main developments in the Analytic Hierarchy</a:t>
            </a:r>
            <a:endParaRPr lang="en-US" sz="1100" dirty="0">
              <a:ea typeface="+mn-lt"/>
              <a:cs typeface="+mn-lt"/>
            </a:endParaRPr>
          </a:p>
          <a:p>
            <a:r>
              <a:rPr lang="en-US" sz="1100" dirty="0">
                <a:ea typeface="+mn-lt"/>
                <a:cs typeface="+mn-lt"/>
              </a:rPr>
              <a:t>Process Alessio Ishizaka and Ashraf Labib</a:t>
            </a:r>
            <a:endParaRPr lang="en-US" sz="1100"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C145E5-ED3D-CF6B-52E5-170E95730261}"/>
              </a:ext>
            </a:extLst>
          </p:cNvPr>
          <p:cNvSpPr txBox="1"/>
          <p:nvPr/>
        </p:nvSpPr>
        <p:spPr>
          <a:xfrm>
            <a:off x="9407525" y="5269442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ea typeface="+mn-lt"/>
                <a:cs typeface="+mn-lt"/>
              </a:rPr>
              <a:t>Decision making with the analytic hierarchy process</a:t>
            </a:r>
            <a:br>
              <a:rPr lang="en-US" sz="1400" b="1" dirty="0">
                <a:ea typeface="+mn-lt"/>
                <a:cs typeface="+mn-lt"/>
              </a:rPr>
            </a:br>
            <a:r>
              <a:rPr lang="en-US" sz="1100" i="1" dirty="0">
                <a:ea typeface="+mn-lt"/>
                <a:cs typeface="+mn-lt"/>
              </a:rPr>
              <a:t>Thomas L. Saaty</a:t>
            </a:r>
            <a:r>
              <a:rPr lang="en-US" sz="1400" i="1" dirty="0">
                <a:ea typeface="+mn-lt"/>
                <a:cs typeface="+mn-lt"/>
              </a:rPr>
              <a:t> </a:t>
            </a:r>
            <a:endParaRPr lang="en-US" sz="1400" dirty="0">
              <a:cs typeface="Calibri" panose="020F0502020204030204"/>
            </a:endParaRPr>
          </a:p>
        </p:txBody>
      </p:sp>
      <p:pic>
        <p:nvPicPr>
          <p:cNvPr id="18" name="Picture 18" descr="Table&#10;&#10;Description automatically generated">
            <a:extLst>
              <a:ext uri="{FF2B5EF4-FFF2-40B4-BE49-F238E27FC236}">
                <a16:creationId xmlns:a16="http://schemas.microsoft.com/office/drawing/2014/main" id="{4ADA90DC-243F-3FB9-EF35-68F5DF388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00" y="4550213"/>
            <a:ext cx="3727450" cy="1736905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B7A4D4-F2C3-0090-85C3-8CF601527690}"/>
              </a:ext>
            </a:extLst>
          </p:cNvPr>
          <p:cNvCxnSpPr/>
          <p:nvPr/>
        </p:nvCxnSpPr>
        <p:spPr>
          <a:xfrm>
            <a:off x="2289175" y="4120092"/>
            <a:ext cx="8540750" cy="74081"/>
          </a:xfrm>
          <a:prstGeom prst="straightConnector1">
            <a:avLst/>
          </a:prstGeom>
          <a:ln w="571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C78DC86-4C17-4B1A-96A5-0AD8B06E81AA}"/>
              </a:ext>
            </a:extLst>
          </p:cNvPr>
          <p:cNvSpPr txBox="1"/>
          <p:nvPr/>
        </p:nvSpPr>
        <p:spPr>
          <a:xfrm>
            <a:off x="84753" y="2238202"/>
            <a:ext cx="170603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cs typeface="Calibri" panose="020F0502020204030204"/>
              </a:rPr>
              <a:t>We present Consistency Ratios as simple Emojis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0CBBDB-2A04-6C63-0D7A-8DFE882C40F3}"/>
              </a:ext>
            </a:extLst>
          </p:cNvPr>
          <p:cNvSpPr txBox="1"/>
          <p:nvPr/>
        </p:nvSpPr>
        <p:spPr>
          <a:xfrm>
            <a:off x="51858" y="4729689"/>
            <a:ext cx="170603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cs typeface="Calibri" panose="020F0502020204030204"/>
              </a:rPr>
              <a:t>In our software we have built AHP best practice into the code 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9C653D46-2086-496B-39B8-6ECFAB08F829}"/>
              </a:ext>
            </a:extLst>
          </p:cNvPr>
          <p:cNvSpPr/>
          <p:nvPr/>
        </p:nvSpPr>
        <p:spPr>
          <a:xfrm rot="16200000">
            <a:off x="1487795" y="2408736"/>
            <a:ext cx="531962" cy="488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AECB2311-6822-A890-FAAC-E01FCA8D877D}"/>
              </a:ext>
            </a:extLst>
          </p:cNvPr>
          <p:cNvSpPr/>
          <p:nvPr/>
        </p:nvSpPr>
        <p:spPr>
          <a:xfrm rot="16200000">
            <a:off x="1572460" y="4906402"/>
            <a:ext cx="531962" cy="488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502">
            <a:extLst>
              <a:ext uri="{FF2B5EF4-FFF2-40B4-BE49-F238E27FC236}">
                <a16:creationId xmlns:a16="http://schemas.microsoft.com/office/drawing/2014/main" id="{6428FEA5-BC94-036A-34E4-3F6206DB3A37}"/>
              </a:ext>
            </a:extLst>
          </p:cNvPr>
          <p:cNvSpPr>
            <a:spLocks noEditPoints="1"/>
          </p:cNvSpPr>
          <p:nvPr/>
        </p:nvSpPr>
        <p:spPr bwMode="auto">
          <a:xfrm>
            <a:off x="1998161" y="2145260"/>
            <a:ext cx="799903" cy="1847655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3" grpId="0"/>
      <p:bldP spid="14" grpId="0"/>
      <p:bldP spid="15" grpId="0"/>
      <p:bldP spid="16" grpId="0"/>
      <p:bldP spid="21" grpId="0"/>
      <p:bldP spid="22" grpId="0"/>
      <p:bldP spid="24" grpId="0" animBg="1"/>
      <p:bldP spid="2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F9389-2AC4-6E4C-95F4-AB0720E5F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784" y="862542"/>
            <a:ext cx="10515600" cy="1325563"/>
          </a:xfrm>
        </p:spPr>
        <p:txBody>
          <a:bodyPr/>
          <a:lstStyle/>
          <a:p>
            <a:r>
              <a:rPr lang="en-US" dirty="0">
                <a:cs typeface="Calibri"/>
              </a:rPr>
              <a:t>Scoring Alternatives: Pairwise vs. Attributes</a:t>
            </a:r>
            <a:endParaRPr lang="en-US" dirty="0"/>
          </a:p>
        </p:txBody>
      </p:sp>
      <p:pic>
        <p:nvPicPr>
          <p:cNvPr id="4" name="Graphic 4" descr="Signpost with solid fill">
            <a:extLst>
              <a:ext uri="{FF2B5EF4-FFF2-40B4-BE49-F238E27FC236}">
                <a16:creationId xmlns:a16="http://schemas.microsoft.com/office/drawing/2014/main" id="{6841AA50-42ED-B7CD-908D-B8C69BD12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6550" y="1924050"/>
            <a:ext cx="3602566" cy="360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5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59585E"/>
      </a:dk1>
      <a:lt1>
        <a:sysClr val="window" lastClr="FFFFFF"/>
      </a:lt1>
      <a:dk2>
        <a:srgbClr val="004A87"/>
      </a:dk2>
      <a:lt2>
        <a:srgbClr val="FFA509"/>
      </a:lt2>
      <a:accent1>
        <a:srgbClr val="004A87"/>
      </a:accent1>
      <a:accent2>
        <a:srgbClr val="FC4236"/>
      </a:accent2>
      <a:accent3>
        <a:srgbClr val="7EBC01"/>
      </a:accent3>
      <a:accent4>
        <a:srgbClr val="59585E"/>
      </a:accent4>
      <a:accent5>
        <a:srgbClr val="004A87"/>
      </a:accent5>
      <a:accent6>
        <a:srgbClr val="7EBC01"/>
      </a:accent6>
      <a:hlink>
        <a:srgbClr val="59585E"/>
      </a:hlink>
      <a:folHlink>
        <a:srgbClr val="59585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nsparentChoice PPTX Template.potx" id="{E04FD38C-5095-49FB-9E08-6B96016157CE}" vid="{B4D9A59A-EFD5-4946-A346-DEEFA09D3581}"/>
    </a:ext>
  </a:extLst>
</a:theme>
</file>

<file path=ppt/theme/theme2.xml><?xml version="1.0" encoding="utf-8"?>
<a:theme xmlns:a="http://schemas.openxmlformats.org/drawingml/2006/main" name="1_Office Theme">
  <a:themeElements>
    <a:clrScheme name="TransparentChoice Colours">
      <a:dk1>
        <a:srgbClr val="59585E"/>
      </a:dk1>
      <a:lt1>
        <a:sysClr val="window" lastClr="FFFFFF"/>
      </a:lt1>
      <a:dk2>
        <a:srgbClr val="004A87"/>
      </a:dk2>
      <a:lt2>
        <a:srgbClr val="FFA509"/>
      </a:lt2>
      <a:accent1>
        <a:srgbClr val="004A87"/>
      </a:accent1>
      <a:accent2>
        <a:srgbClr val="FC4236"/>
      </a:accent2>
      <a:accent3>
        <a:srgbClr val="7EBC01"/>
      </a:accent3>
      <a:accent4>
        <a:srgbClr val="59585E"/>
      </a:accent4>
      <a:accent5>
        <a:srgbClr val="004A87"/>
      </a:accent5>
      <a:accent6>
        <a:srgbClr val="7EBC01"/>
      </a:accent6>
      <a:hlink>
        <a:srgbClr val="DDDDDF"/>
      </a:hlink>
      <a:folHlink>
        <a:srgbClr val="9A999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nsparentChoice PPTX Template.potx" id="{E04FD38C-5095-49FB-9E08-6B96016157CE}" vid="{AC04E938-A73A-4F38-A64A-48F426433D8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CBECE1E936EF4E8F451AD05C7DCAC6" ma:contentTypeVersion="13" ma:contentTypeDescription="Create a new document." ma:contentTypeScope="" ma:versionID="7cb761347e63f6c6f2c9ba63484584ac">
  <xsd:schema xmlns:xsd="http://www.w3.org/2001/XMLSchema" xmlns:xs="http://www.w3.org/2001/XMLSchema" xmlns:p="http://schemas.microsoft.com/office/2006/metadata/properties" xmlns:ns3="7a8ad23c-c3a0-466e-9b9c-d4b326cf2e6c" xmlns:ns4="2189d3dc-3844-4020-8d31-de0411a7af57" targetNamespace="http://schemas.microsoft.com/office/2006/metadata/properties" ma:root="true" ma:fieldsID="b7825cb8a41476101c31d66739cc6b6d" ns3:_="" ns4:_="">
    <xsd:import namespace="7a8ad23c-c3a0-466e-9b9c-d4b326cf2e6c"/>
    <xsd:import namespace="2189d3dc-3844-4020-8d31-de0411a7af5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ad23c-c3a0-466e-9b9c-d4b326cf2e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9d3dc-3844-4020-8d31-de0411a7af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531624-1890-4006-882E-9CD4702ECF9E}">
  <ds:schemaRefs>
    <ds:schemaRef ds:uri="2189d3dc-3844-4020-8d31-de0411a7af57"/>
    <ds:schemaRef ds:uri="7a8ad23c-c3a0-466e-9b9c-d4b326cf2e6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C8F9D9A-C9C8-450A-A681-49C6660606E7}">
  <ds:schemaRefs>
    <ds:schemaRef ds:uri="2189d3dc-3844-4020-8d31-de0411a7af57"/>
    <ds:schemaRef ds:uri="7a8ad23c-c3a0-466e-9b9c-d4b326cf2e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81BAD40-76D4-4333-92E6-DDF8071993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</TotalTime>
  <Words>1221</Words>
  <Application>Microsoft Office PowerPoint</Application>
  <PresentationFormat>Widescreen</PresentationFormat>
  <Paragraphs>151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Ford Antenna Medium</vt:lpstr>
      <vt:lpstr>Ford Antenna Regular</vt:lpstr>
      <vt:lpstr>Office Theme</vt:lpstr>
      <vt:lpstr>1_Office Theme</vt:lpstr>
      <vt:lpstr>Pairwise Deep-Dive Overview</vt:lpstr>
      <vt:lpstr>Pairwise can be used in two places in our software </vt:lpstr>
      <vt:lpstr>How does the Maths behind pairwise work?</vt:lpstr>
      <vt:lpstr>Pairwise means using ratios to generate a normalized score</vt:lpstr>
      <vt:lpstr>We have a 3-step process to build a weight set with Pairwise</vt:lpstr>
      <vt:lpstr>Example: Take a 3 Criteria Model: A/B/C</vt:lpstr>
      <vt:lpstr>Example: Consistency Matters</vt:lpstr>
      <vt:lpstr>Modeling Inconsistency: the complex bit</vt:lpstr>
      <vt:lpstr>Scoring Alternatives: Pairwise vs. Attributes</vt:lpstr>
      <vt:lpstr>We have built this "Buy a Car" model for both solutions to explore how they work</vt:lpstr>
      <vt:lpstr>Attributes: Flow</vt:lpstr>
      <vt:lpstr>How to Score using Attributes</vt:lpstr>
      <vt:lpstr>Adding Scales to Attributes enables greater precision</vt:lpstr>
      <vt:lpstr>Direct data feed is another option with Attributes</vt:lpstr>
      <vt:lpstr>Other advantages for Attribute based scoring</vt:lpstr>
      <vt:lpstr>Pairwise: Flow</vt:lpstr>
      <vt:lpstr>How to Score using Pairwise</vt:lpstr>
      <vt:lpstr>Technical differences: 2 limitations of pairwise</vt:lpstr>
      <vt:lpstr>Is Pairwise ever better? It can be…</vt:lpstr>
      <vt:lpstr>Completing your AHP model</vt:lpstr>
      <vt:lpstr>Complete your scoring review (with either methodology)</vt:lpstr>
      <vt:lpstr>Combine these scores with Criteria Weights to generate Total Value Scores for each Alternative</vt:lpstr>
      <vt:lpstr>Review your model to understand value drivers</vt:lpstr>
      <vt:lpstr>Value Score can be used as a numerator in a 'Value for Money' equation </vt:lpstr>
      <vt:lpstr>Check the sensitivity of a specific criterion to review a close call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Easton</dc:creator>
  <cp:lastModifiedBy>Dan Dures</cp:lastModifiedBy>
  <cp:revision>1637</cp:revision>
  <cp:lastPrinted>2021-01-07T16:18:28Z</cp:lastPrinted>
  <dcterms:created xsi:type="dcterms:W3CDTF">2018-01-12T09:24:54Z</dcterms:created>
  <dcterms:modified xsi:type="dcterms:W3CDTF">2022-06-28T10:30:54Z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0x01010006CBECE1E936EF4E8F451AD05C7DCAC6</vt:lpwstr>
  </property>
</Properties>
</file>