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144868149" r:id="rId3"/>
    <p:sldId id="2144868152" r:id="rId4"/>
    <p:sldId id="257" r:id="rId5"/>
    <p:sldId id="258" r:id="rId6"/>
    <p:sldId id="259" r:id="rId7"/>
    <p:sldId id="260" r:id="rId8"/>
    <p:sldId id="2144868153" r:id="rId9"/>
    <p:sldId id="371" r:id="rId10"/>
    <p:sldId id="2144868155" r:id="rId11"/>
    <p:sldId id="2144868150" r:id="rId12"/>
    <p:sldId id="2144868142" r:id="rId13"/>
    <p:sldId id="362" r:id="rId14"/>
    <p:sldId id="264" r:id="rId15"/>
    <p:sldId id="262" r:id="rId16"/>
    <p:sldId id="2144868144" r:id="rId17"/>
    <p:sldId id="2144868151" r:id="rId18"/>
    <p:sldId id="2144868082" r:id="rId19"/>
    <p:sldId id="2144868154" r:id="rId20"/>
    <p:sldId id="261" r:id="rId21"/>
    <p:sldId id="2144868143" r:id="rId22"/>
    <p:sldId id="267" r:id="rId23"/>
    <p:sldId id="263" r:id="rId24"/>
    <p:sldId id="2144868145" r:id="rId25"/>
    <p:sldId id="2144868156" r:id="rId26"/>
    <p:sldId id="2144868157" r:id="rId27"/>
    <p:sldId id="2144868158" r:id="rId28"/>
    <p:sldId id="365" r:id="rId29"/>
    <p:sldId id="266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ekko" panose="020B0604020202020204" charset="0"/>
      <p:regular r:id="rId36"/>
    </p:embeddedFont>
    <p:embeddedFont>
      <p:font typeface="Montserrat Classic" panose="020B0604020202020204" charset="0"/>
      <p:regular r:id="rId37"/>
    </p:embeddedFont>
    <p:embeddedFont>
      <p:font typeface="Montserrat Classic Bold" panose="020B0604020202020204" charset="0"/>
      <p:regular r:id="rId38"/>
    </p:embeddedFont>
    <p:embeddedFont>
      <p:font typeface="Trocchi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15247B-7541-4711-ACE4-71E1CE23E0F6}" v="964" dt="2023-07-25T13:12:21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Dures" userId="a4d20157-df88-481d-80b8-beb62bbedd3b" providerId="ADAL" clId="{CF8B646B-B9EC-41BF-9BBB-7407C9529BFA}"/>
    <pc:docChg chg="custSel addSld modSld">
      <pc:chgData name="Dan Dures" userId="a4d20157-df88-481d-80b8-beb62bbedd3b" providerId="ADAL" clId="{CF8B646B-B9EC-41BF-9BBB-7407C9529BFA}" dt="2023-06-09T10:12:27.456" v="31" actId="1076"/>
      <pc:docMkLst>
        <pc:docMk/>
      </pc:docMkLst>
      <pc:sldChg chg="addSp delSp modSp mod">
        <pc:chgData name="Dan Dures" userId="a4d20157-df88-481d-80b8-beb62bbedd3b" providerId="ADAL" clId="{CF8B646B-B9EC-41BF-9BBB-7407C9529BFA}" dt="2023-06-09T10:12:27.456" v="31" actId="1076"/>
        <pc:sldMkLst>
          <pc:docMk/>
          <pc:sldMk cId="0" sldId="261"/>
        </pc:sldMkLst>
        <pc:spChg chg="del">
          <ac:chgData name="Dan Dures" userId="a4d20157-df88-481d-80b8-beb62bbedd3b" providerId="ADAL" clId="{CF8B646B-B9EC-41BF-9BBB-7407C9529BFA}" dt="2023-06-09T10:11:06.069" v="1" actId="478"/>
          <ac:spMkLst>
            <pc:docMk/>
            <pc:sldMk cId="0" sldId="261"/>
            <ac:spMk id="4" creationId="{00000000-0000-0000-0000-000000000000}"/>
          </ac:spMkLst>
        </pc:spChg>
        <pc:spChg chg="add del mod">
          <ac:chgData name="Dan Dures" userId="a4d20157-df88-481d-80b8-beb62bbedd3b" providerId="ADAL" clId="{CF8B646B-B9EC-41BF-9BBB-7407C9529BFA}" dt="2023-06-09T10:11:49.631" v="14" actId="478"/>
          <ac:spMkLst>
            <pc:docMk/>
            <pc:sldMk cId="0" sldId="261"/>
            <ac:spMk id="5" creationId="{9CBE4CB8-AD54-6BFC-AE39-CDD2B1AB13D9}"/>
          </ac:spMkLst>
        </pc:spChg>
        <pc:spChg chg="add mod">
          <ac:chgData name="Dan Dures" userId="a4d20157-df88-481d-80b8-beb62bbedd3b" providerId="ADAL" clId="{CF8B646B-B9EC-41BF-9BBB-7407C9529BFA}" dt="2023-06-09T10:12:27.456" v="31" actId="1076"/>
          <ac:spMkLst>
            <pc:docMk/>
            <pc:sldMk cId="0" sldId="261"/>
            <ac:spMk id="6" creationId="{80066871-B937-9A35-8CA1-B4F543B96C9E}"/>
          </ac:spMkLst>
        </pc:spChg>
      </pc:sldChg>
      <pc:sldChg chg="add">
        <pc:chgData name="Dan Dures" userId="a4d20157-df88-481d-80b8-beb62bbedd3b" providerId="ADAL" clId="{CF8B646B-B9EC-41BF-9BBB-7407C9529BFA}" dt="2023-06-09T10:10:51.629" v="0"/>
        <pc:sldMkLst>
          <pc:docMk/>
          <pc:sldMk cId="493247022" sldId="2144868143"/>
        </pc:sldMkLst>
      </pc:sldChg>
    </pc:docChg>
  </pc:docChgLst>
  <pc:docChgLst>
    <pc:chgData name="Dan Dures" userId="a4d20157-df88-481d-80b8-beb62bbedd3b" providerId="ADAL" clId="{20DDD8FC-5EEC-4373-9B9A-D590C29FF949}"/>
    <pc:docChg chg="delSld">
      <pc:chgData name="Dan Dures" userId="a4d20157-df88-481d-80b8-beb62bbedd3b" providerId="ADAL" clId="{20DDD8FC-5EEC-4373-9B9A-D590C29FF949}" dt="2023-07-04T14:48:44.185" v="0" actId="47"/>
      <pc:docMkLst>
        <pc:docMk/>
      </pc:docMkLst>
      <pc:sldChg chg="del">
        <pc:chgData name="Dan Dures" userId="a4d20157-df88-481d-80b8-beb62bbedd3b" providerId="ADAL" clId="{20DDD8FC-5EEC-4373-9B9A-D590C29FF949}" dt="2023-07-04T14:48:44.185" v="0" actId="47"/>
        <pc:sldMkLst>
          <pc:docMk/>
          <pc:sldMk cId="493247022" sldId="2144868143"/>
        </pc:sldMkLst>
      </pc:sldChg>
    </pc:docChg>
  </pc:docChgLst>
  <pc:docChgLst>
    <pc:chgData name="Guest User" userId="S::urn:spo:anon#02d951a0cbb195ef6ff24ce823c0915d43da8a77f48790adf123819eb380404b::" providerId="AD" clId="Web-{8E641600-5BE1-AA5F-C6BB-008BA16997AE}"/>
    <pc:docChg chg="modSld">
      <pc:chgData name="Guest User" userId="S::urn:spo:anon#02d951a0cbb195ef6ff24ce823c0915d43da8a77f48790adf123819eb380404b::" providerId="AD" clId="Web-{8E641600-5BE1-AA5F-C6BB-008BA16997AE}" dt="2023-07-10T09:01:01.783" v="80" actId="1076"/>
      <pc:docMkLst>
        <pc:docMk/>
      </pc:docMkLst>
      <pc:sldChg chg="addSp modSp">
        <pc:chgData name="Guest User" userId="S::urn:spo:anon#02d951a0cbb195ef6ff24ce823c0915d43da8a77f48790adf123819eb380404b::" providerId="AD" clId="Web-{8E641600-5BE1-AA5F-C6BB-008BA16997AE}" dt="2023-07-10T09:01:01.783" v="80" actId="1076"/>
        <pc:sldMkLst>
          <pc:docMk/>
          <pc:sldMk cId="150970382" sldId="365"/>
        </pc:sldMkLst>
        <pc:spChg chg="add mod">
          <ac:chgData name="Guest User" userId="S::urn:spo:anon#02d951a0cbb195ef6ff24ce823c0915d43da8a77f48790adf123819eb380404b::" providerId="AD" clId="Web-{8E641600-5BE1-AA5F-C6BB-008BA16997AE}" dt="2023-07-10T09:01:01.565" v="78" actId="1076"/>
          <ac:spMkLst>
            <pc:docMk/>
            <pc:sldMk cId="150970382" sldId="365"/>
            <ac:spMk id="2" creationId="{6259F27D-CBD4-6C03-4DDE-460BF11C9323}"/>
          </ac:spMkLst>
        </pc:spChg>
        <pc:picChg chg="add mod">
          <ac:chgData name="Guest User" userId="S::urn:spo:anon#02d951a0cbb195ef6ff24ce823c0915d43da8a77f48790adf123819eb380404b::" providerId="AD" clId="Web-{8E641600-5BE1-AA5F-C6BB-008BA16997AE}" dt="2023-07-10T09:01:01.565" v="79" actId="1076"/>
          <ac:picMkLst>
            <pc:docMk/>
            <pc:sldMk cId="150970382" sldId="365"/>
            <ac:picMk id="3" creationId="{E8942588-7B6F-E6BF-235A-951DF5770FB3}"/>
          </ac:picMkLst>
        </pc:picChg>
        <pc:picChg chg="mod">
          <ac:chgData name="Guest User" userId="S::urn:spo:anon#02d951a0cbb195ef6ff24ce823c0915d43da8a77f48790adf123819eb380404b::" providerId="AD" clId="Web-{8E641600-5BE1-AA5F-C6BB-008BA16997AE}" dt="2023-07-10T09:01:01.783" v="80" actId="1076"/>
          <ac:picMkLst>
            <pc:docMk/>
            <pc:sldMk cId="150970382" sldId="365"/>
            <ac:picMk id="42" creationId="{A3C6F8EE-E615-C7F9-F143-CED368CCB587}"/>
          </ac:picMkLst>
        </pc:picChg>
      </pc:sldChg>
    </pc:docChg>
  </pc:docChgLst>
  <pc:docChgLst>
    <pc:chgData name="Dan Dures" userId="a4d20157-df88-481d-80b8-beb62bbedd3b" providerId="ADAL" clId="{8115247B-7541-4711-ACE4-71E1CE23E0F6}"/>
    <pc:docChg chg="undo custSel addSld delSld modSld sldOrd">
      <pc:chgData name="Dan Dures" userId="a4d20157-df88-481d-80b8-beb62bbedd3b" providerId="ADAL" clId="{8115247B-7541-4711-ACE4-71E1CE23E0F6}" dt="2023-07-25T15:37:42.961" v="12093" actId="1076"/>
      <pc:docMkLst>
        <pc:docMk/>
      </pc:docMkLst>
      <pc:sldChg chg="modSp mod">
        <pc:chgData name="Dan Dures" userId="a4d20157-df88-481d-80b8-beb62bbedd3b" providerId="ADAL" clId="{8115247B-7541-4711-ACE4-71E1CE23E0F6}" dt="2023-07-11T10:21:08.622" v="8658" actId="14100"/>
        <pc:sldMkLst>
          <pc:docMk/>
          <pc:sldMk cId="0" sldId="256"/>
        </pc:sldMkLst>
        <pc:picChg chg="mod">
          <ac:chgData name="Dan Dures" userId="a4d20157-df88-481d-80b8-beb62bbedd3b" providerId="ADAL" clId="{8115247B-7541-4711-ACE4-71E1CE23E0F6}" dt="2023-07-11T10:21:08.622" v="8658" actId="14100"/>
          <ac:picMkLst>
            <pc:docMk/>
            <pc:sldMk cId="0" sldId="256"/>
            <ac:picMk id="2" creationId="{00000000-0000-0000-0000-000000000000}"/>
          </ac:picMkLst>
        </pc:picChg>
      </pc:sldChg>
      <pc:sldChg chg="addSp modSp mod">
        <pc:chgData name="Dan Dures" userId="a4d20157-df88-481d-80b8-beb62bbedd3b" providerId="ADAL" clId="{8115247B-7541-4711-ACE4-71E1CE23E0F6}" dt="2023-07-10T10:41:33.181" v="4389" actId="14100"/>
        <pc:sldMkLst>
          <pc:docMk/>
          <pc:sldMk cId="0" sldId="257"/>
        </pc:sldMkLst>
        <pc:spChg chg="mod">
          <ac:chgData name="Dan Dures" userId="a4d20157-df88-481d-80b8-beb62bbedd3b" providerId="ADAL" clId="{8115247B-7541-4711-ACE4-71E1CE23E0F6}" dt="2023-07-10T10:41:29.496" v="4388" actId="404"/>
          <ac:spMkLst>
            <pc:docMk/>
            <pc:sldMk cId="0" sldId="257"/>
            <ac:spMk id="4" creationId="{00000000-0000-0000-0000-000000000000}"/>
          </ac:spMkLst>
        </pc:spChg>
        <pc:picChg chg="add mod modCrop">
          <ac:chgData name="Dan Dures" userId="a4d20157-df88-481d-80b8-beb62bbedd3b" providerId="ADAL" clId="{8115247B-7541-4711-ACE4-71E1CE23E0F6}" dt="2023-07-10T10:41:33.181" v="4389" actId="14100"/>
          <ac:picMkLst>
            <pc:docMk/>
            <pc:sldMk cId="0" sldId="257"/>
            <ac:picMk id="7" creationId="{3622BA56-B29A-5A78-F149-F616C03AE883}"/>
          </ac:picMkLst>
        </pc:picChg>
      </pc:sldChg>
      <pc:sldChg chg="addSp modSp mod ord">
        <pc:chgData name="Dan Dures" userId="a4d20157-df88-481d-80b8-beb62bbedd3b" providerId="ADAL" clId="{8115247B-7541-4711-ACE4-71E1CE23E0F6}" dt="2023-07-10T12:23:23.704" v="5991"/>
        <pc:sldMkLst>
          <pc:docMk/>
          <pc:sldMk cId="0" sldId="258"/>
        </pc:sldMkLst>
        <pc:spChg chg="mod">
          <ac:chgData name="Dan Dures" userId="a4d20157-df88-481d-80b8-beb62bbedd3b" providerId="ADAL" clId="{8115247B-7541-4711-ACE4-71E1CE23E0F6}" dt="2023-07-10T10:41:45.402" v="4399" actId="255"/>
          <ac:spMkLst>
            <pc:docMk/>
            <pc:sldMk cId="0" sldId="258"/>
            <ac:spMk id="5" creationId="{00000000-0000-0000-0000-000000000000}"/>
          </ac:spMkLst>
        </pc:spChg>
        <pc:picChg chg="add mod">
          <ac:chgData name="Dan Dures" userId="a4d20157-df88-481d-80b8-beb62bbedd3b" providerId="ADAL" clId="{8115247B-7541-4711-ACE4-71E1CE23E0F6}" dt="2023-07-10T10:41:47.088" v="4400"/>
          <ac:picMkLst>
            <pc:docMk/>
            <pc:sldMk cId="0" sldId="258"/>
            <ac:picMk id="7" creationId="{CBE0B6C1-0450-2679-15E3-165F739247E4}"/>
          </ac:picMkLst>
        </pc:picChg>
      </pc:sldChg>
      <pc:sldChg chg="addSp modSp mod ord">
        <pc:chgData name="Dan Dures" userId="a4d20157-df88-481d-80b8-beb62bbedd3b" providerId="ADAL" clId="{8115247B-7541-4711-ACE4-71E1CE23E0F6}" dt="2023-07-10T12:23:18.077" v="5989"/>
        <pc:sldMkLst>
          <pc:docMk/>
          <pc:sldMk cId="0" sldId="259"/>
        </pc:sldMkLst>
        <pc:spChg chg="mod">
          <ac:chgData name="Dan Dures" userId="a4d20157-df88-481d-80b8-beb62bbedd3b" providerId="ADAL" clId="{8115247B-7541-4711-ACE4-71E1CE23E0F6}" dt="2023-07-10T10:41:55.054" v="4402" actId="14100"/>
          <ac:spMkLst>
            <pc:docMk/>
            <pc:sldMk cId="0" sldId="259"/>
            <ac:spMk id="4" creationId="{00000000-0000-0000-0000-000000000000}"/>
          </ac:spMkLst>
        </pc:spChg>
        <pc:picChg chg="add mod">
          <ac:chgData name="Dan Dures" userId="a4d20157-df88-481d-80b8-beb62bbedd3b" providerId="ADAL" clId="{8115247B-7541-4711-ACE4-71E1CE23E0F6}" dt="2023-07-10T10:41:55.629" v="4403"/>
          <ac:picMkLst>
            <pc:docMk/>
            <pc:sldMk cId="0" sldId="259"/>
            <ac:picMk id="7" creationId="{630680B5-0394-2EB3-91A2-2CA59EE8F9B6}"/>
          </ac:picMkLst>
        </pc:picChg>
      </pc:sldChg>
      <pc:sldChg chg="addSp modSp mod">
        <pc:chgData name="Dan Dures" userId="a4d20157-df88-481d-80b8-beb62bbedd3b" providerId="ADAL" clId="{8115247B-7541-4711-ACE4-71E1CE23E0F6}" dt="2023-07-10T10:42:05.290" v="4406"/>
        <pc:sldMkLst>
          <pc:docMk/>
          <pc:sldMk cId="0" sldId="260"/>
        </pc:sldMkLst>
        <pc:spChg chg="mod">
          <ac:chgData name="Dan Dures" userId="a4d20157-df88-481d-80b8-beb62bbedd3b" providerId="ADAL" clId="{8115247B-7541-4711-ACE4-71E1CE23E0F6}" dt="2023-07-10T10:42:04.721" v="4405" actId="14100"/>
          <ac:spMkLst>
            <pc:docMk/>
            <pc:sldMk cId="0" sldId="260"/>
            <ac:spMk id="3" creationId="{00000000-0000-0000-0000-000000000000}"/>
          </ac:spMkLst>
        </pc:spChg>
        <pc:picChg chg="add mod">
          <ac:chgData name="Dan Dures" userId="a4d20157-df88-481d-80b8-beb62bbedd3b" providerId="ADAL" clId="{8115247B-7541-4711-ACE4-71E1CE23E0F6}" dt="2023-07-10T10:42:05.290" v="4406"/>
          <ac:picMkLst>
            <pc:docMk/>
            <pc:sldMk cId="0" sldId="260"/>
            <ac:picMk id="7" creationId="{8621B7F6-2DA3-6E35-1373-C467F06CFC57}"/>
          </ac:picMkLst>
        </pc:picChg>
      </pc:sldChg>
      <pc:sldChg chg="addSp delSp modSp mod ord">
        <pc:chgData name="Dan Dures" userId="a4d20157-df88-481d-80b8-beb62bbedd3b" providerId="ADAL" clId="{8115247B-7541-4711-ACE4-71E1CE23E0F6}" dt="2023-07-11T10:57:18.998" v="9795" actId="478"/>
        <pc:sldMkLst>
          <pc:docMk/>
          <pc:sldMk cId="0" sldId="261"/>
        </pc:sldMkLst>
        <pc:spChg chg="mod">
          <ac:chgData name="Dan Dures" userId="a4d20157-df88-481d-80b8-beb62bbedd3b" providerId="ADAL" clId="{8115247B-7541-4711-ACE4-71E1CE23E0F6}" dt="2023-07-10T10:42:12.710" v="4408" actId="404"/>
          <ac:spMkLst>
            <pc:docMk/>
            <pc:sldMk cId="0" sldId="261"/>
            <ac:spMk id="3" creationId="{00000000-0000-0000-0000-000000000000}"/>
          </ac:spMkLst>
        </pc:spChg>
        <pc:spChg chg="add del mod">
          <ac:chgData name="Dan Dures" userId="a4d20157-df88-481d-80b8-beb62bbedd3b" providerId="ADAL" clId="{8115247B-7541-4711-ACE4-71E1CE23E0F6}" dt="2023-07-10T12:50:55.089" v="6841" actId="478"/>
          <ac:spMkLst>
            <pc:docMk/>
            <pc:sldMk cId="0" sldId="261"/>
            <ac:spMk id="4" creationId="{8255AD44-1DAE-6A56-D829-98C0C038805E}"/>
          </ac:spMkLst>
        </pc:spChg>
        <pc:spChg chg="add mod">
          <ac:chgData name="Dan Dures" userId="a4d20157-df88-481d-80b8-beb62bbedd3b" providerId="ADAL" clId="{8115247B-7541-4711-ACE4-71E1CE23E0F6}" dt="2023-07-11T10:57:12.756" v="9793" actId="20577"/>
          <ac:spMkLst>
            <pc:docMk/>
            <pc:sldMk cId="0" sldId="261"/>
            <ac:spMk id="4" creationId="{8FE2DC8D-F897-7C97-2789-ECCE1F531A84}"/>
          </ac:spMkLst>
        </pc:spChg>
        <pc:spChg chg="add del mod">
          <ac:chgData name="Dan Dures" userId="a4d20157-df88-481d-80b8-beb62bbedd3b" providerId="ADAL" clId="{8115247B-7541-4711-ACE4-71E1CE23E0F6}" dt="2023-07-11T10:57:17.170" v="9794" actId="478"/>
          <ac:spMkLst>
            <pc:docMk/>
            <pc:sldMk cId="0" sldId="261"/>
            <ac:spMk id="5" creationId="{CF3BEA52-7A2D-3FB9-122F-B81FE4795830}"/>
          </ac:spMkLst>
        </pc:spChg>
        <pc:spChg chg="mod">
          <ac:chgData name="Dan Dures" userId="a4d20157-df88-481d-80b8-beb62bbedd3b" providerId="ADAL" clId="{8115247B-7541-4711-ACE4-71E1CE23E0F6}" dt="2023-07-11T10:23:57.085" v="8659" actId="1076"/>
          <ac:spMkLst>
            <pc:docMk/>
            <pc:sldMk cId="0" sldId="261"/>
            <ac:spMk id="6" creationId="{80066871-B937-9A35-8CA1-B4F543B96C9E}"/>
          </ac:spMkLst>
        </pc:spChg>
        <pc:spChg chg="add del mod">
          <ac:chgData name="Dan Dures" userId="a4d20157-df88-481d-80b8-beb62bbedd3b" providerId="ADAL" clId="{8115247B-7541-4711-ACE4-71E1CE23E0F6}" dt="2023-07-11T10:57:18.998" v="9795" actId="478"/>
          <ac:spMkLst>
            <pc:docMk/>
            <pc:sldMk cId="0" sldId="261"/>
            <ac:spMk id="8" creationId="{DECA4221-A841-146B-0EE2-628FEA19788D}"/>
          </ac:spMkLst>
        </pc:spChg>
        <pc:picChg chg="add del mod">
          <ac:chgData name="Dan Dures" userId="a4d20157-df88-481d-80b8-beb62bbedd3b" providerId="ADAL" clId="{8115247B-7541-4711-ACE4-71E1CE23E0F6}" dt="2023-07-10T10:42:18.600" v="4410" actId="478"/>
          <ac:picMkLst>
            <pc:docMk/>
            <pc:sldMk cId="0" sldId="261"/>
            <ac:picMk id="5" creationId="{AF584ED6-BE32-879F-760D-90023D374D3A}"/>
          </ac:picMkLst>
        </pc:picChg>
        <pc:picChg chg="add mod">
          <ac:chgData name="Dan Dures" userId="a4d20157-df88-481d-80b8-beb62bbedd3b" providerId="ADAL" clId="{8115247B-7541-4711-ACE4-71E1CE23E0F6}" dt="2023-07-10T10:46:25.873" v="4474"/>
          <ac:picMkLst>
            <pc:docMk/>
            <pc:sldMk cId="0" sldId="261"/>
            <ac:picMk id="7" creationId="{254B102F-13BA-A185-3277-0DFCE5C35048}"/>
          </ac:picMkLst>
        </pc:picChg>
      </pc:sldChg>
      <pc:sldChg chg="addSp delSp modSp mod ord">
        <pc:chgData name="Dan Dures" userId="a4d20157-df88-481d-80b8-beb62bbedd3b" providerId="ADAL" clId="{8115247B-7541-4711-ACE4-71E1CE23E0F6}" dt="2023-07-11T09:45:24.250" v="7839" actId="1076"/>
        <pc:sldMkLst>
          <pc:docMk/>
          <pc:sldMk cId="0" sldId="262"/>
        </pc:sldMkLst>
        <pc:spChg chg="mod">
          <ac:chgData name="Dan Dures" userId="a4d20157-df88-481d-80b8-beb62bbedd3b" providerId="ADAL" clId="{8115247B-7541-4711-ACE4-71E1CE23E0F6}" dt="2023-07-10T10:44:12.231" v="4445" actId="404"/>
          <ac:spMkLst>
            <pc:docMk/>
            <pc:sldMk cId="0" sldId="262"/>
            <ac:spMk id="2" creationId="{00000000-0000-0000-0000-000000000000}"/>
          </ac:spMkLst>
        </pc:spChg>
        <pc:spChg chg="mod">
          <ac:chgData name="Dan Dures" userId="a4d20157-df88-481d-80b8-beb62bbedd3b" providerId="ADAL" clId="{8115247B-7541-4711-ACE4-71E1CE23E0F6}" dt="2023-07-11T09:45:24.250" v="7839" actId="1076"/>
          <ac:spMkLst>
            <pc:docMk/>
            <pc:sldMk cId="0" sldId="262"/>
            <ac:spMk id="49" creationId="{00000000-0000-0000-0000-000000000000}"/>
          </ac:spMkLst>
        </pc:spChg>
        <pc:picChg chg="mod">
          <ac:chgData name="Dan Dures" userId="a4d20157-df88-481d-80b8-beb62bbedd3b" providerId="ADAL" clId="{8115247B-7541-4711-ACE4-71E1CE23E0F6}" dt="2023-07-11T09:45:17.362" v="7838" actId="1076"/>
          <ac:picMkLst>
            <pc:docMk/>
            <pc:sldMk cId="0" sldId="262"/>
            <ac:picMk id="50" creationId="{00000000-0000-0000-0000-000000000000}"/>
          </ac:picMkLst>
        </pc:picChg>
        <pc:picChg chg="add mod modCrop">
          <ac:chgData name="Dan Dures" userId="a4d20157-df88-481d-80b8-beb62bbedd3b" providerId="ADAL" clId="{8115247B-7541-4711-ACE4-71E1CE23E0F6}" dt="2023-07-10T10:44:24.313" v="4449" actId="14100"/>
          <ac:picMkLst>
            <pc:docMk/>
            <pc:sldMk cId="0" sldId="262"/>
            <ac:picMk id="51" creationId="{A6918AC8-59AD-EF5B-09EB-F9F724F01B05}"/>
          </ac:picMkLst>
        </pc:picChg>
        <pc:picChg chg="add del mod">
          <ac:chgData name="Dan Dures" userId="a4d20157-df88-481d-80b8-beb62bbedd3b" providerId="ADAL" clId="{8115247B-7541-4711-ACE4-71E1CE23E0F6}" dt="2023-07-10T10:46:08.946" v="4470"/>
          <ac:picMkLst>
            <pc:docMk/>
            <pc:sldMk cId="0" sldId="262"/>
            <ac:picMk id="52" creationId="{B8D01F18-EA8F-0964-6337-0B9BD5BA4FE0}"/>
          </ac:picMkLst>
        </pc:picChg>
      </pc:sldChg>
      <pc:sldChg chg="addSp delSp modSp mod ord">
        <pc:chgData name="Dan Dures" userId="a4d20157-df88-481d-80b8-beb62bbedd3b" providerId="ADAL" clId="{8115247B-7541-4711-ACE4-71E1CE23E0F6}" dt="2023-07-24T17:50:13.721" v="10109"/>
        <pc:sldMkLst>
          <pc:docMk/>
          <pc:sldMk cId="0" sldId="263"/>
        </pc:sldMkLst>
        <pc:spChg chg="mod">
          <ac:chgData name="Dan Dures" userId="a4d20157-df88-481d-80b8-beb62bbedd3b" providerId="ADAL" clId="{8115247B-7541-4711-ACE4-71E1CE23E0F6}" dt="2023-07-11T09:52:42.994" v="8453" actId="20577"/>
          <ac:spMkLst>
            <pc:docMk/>
            <pc:sldMk cId="0" sldId="263"/>
            <ac:spMk id="2" creationId="{00000000-0000-0000-0000-000000000000}"/>
          </ac:spMkLst>
        </pc:spChg>
        <pc:spChg chg="add mod">
          <ac:chgData name="Dan Dures" userId="a4d20157-df88-481d-80b8-beb62bbedd3b" providerId="ADAL" clId="{8115247B-7541-4711-ACE4-71E1CE23E0F6}" dt="2023-07-07T14:38:07.608" v="1949" actId="1076"/>
          <ac:spMkLst>
            <pc:docMk/>
            <pc:sldMk cId="0" sldId="263"/>
            <ac:spMk id="25" creationId="{C06333C5-AE7C-7718-271A-9BB401ACE635}"/>
          </ac:spMkLst>
        </pc:spChg>
        <pc:picChg chg="mod ord">
          <ac:chgData name="Dan Dures" userId="a4d20157-df88-481d-80b8-beb62bbedd3b" providerId="ADAL" clId="{8115247B-7541-4711-ACE4-71E1CE23E0F6}" dt="2023-07-07T14:37:34.547" v="1929" actId="167"/>
          <ac:picMkLst>
            <pc:docMk/>
            <pc:sldMk cId="0" sldId="263"/>
            <ac:picMk id="3" creationId="{00000000-0000-0000-0000-000000000000}"/>
          </ac:picMkLst>
        </pc:picChg>
        <pc:picChg chg="add mod">
          <ac:chgData name="Dan Dures" userId="a4d20157-df88-481d-80b8-beb62bbedd3b" providerId="ADAL" clId="{8115247B-7541-4711-ACE4-71E1CE23E0F6}" dt="2023-07-24T17:50:13.721" v="10109"/>
          <ac:picMkLst>
            <pc:docMk/>
            <pc:sldMk cId="0" sldId="263"/>
            <ac:picMk id="26" creationId="{07BC4E12-0AAB-E3E6-3B31-B70D5168BF41}"/>
          </ac:picMkLst>
        </pc:picChg>
        <pc:picChg chg="add del mod">
          <ac:chgData name="Dan Dures" userId="a4d20157-df88-481d-80b8-beb62bbedd3b" providerId="ADAL" clId="{8115247B-7541-4711-ACE4-71E1CE23E0F6}" dt="2023-07-10T11:05:44.797" v="5094" actId="478"/>
          <ac:picMkLst>
            <pc:docMk/>
            <pc:sldMk cId="0" sldId="263"/>
            <ac:picMk id="26" creationId="{F7DC8D00-1F61-9BED-42BF-FCB4E968CC6C}"/>
          </ac:picMkLst>
        </pc:picChg>
        <pc:picChg chg="add del mod ord">
          <ac:chgData name="Dan Dures" userId="a4d20157-df88-481d-80b8-beb62bbedd3b" providerId="ADAL" clId="{8115247B-7541-4711-ACE4-71E1CE23E0F6}" dt="2023-07-07T14:37:36.687" v="1930" actId="478"/>
          <ac:picMkLst>
            <pc:docMk/>
            <pc:sldMk cId="0" sldId="263"/>
            <ac:picMk id="27" creationId="{51DCCAB3-C8EA-BE78-B9B4-C2981B845BC2}"/>
          </ac:picMkLst>
        </pc:picChg>
        <pc:picChg chg="add del mod">
          <ac:chgData name="Dan Dures" userId="a4d20157-df88-481d-80b8-beb62bbedd3b" providerId="ADAL" clId="{8115247B-7541-4711-ACE4-71E1CE23E0F6}" dt="2023-07-24T17:50:12.715" v="10108" actId="478"/>
          <ac:picMkLst>
            <pc:docMk/>
            <pc:sldMk cId="0" sldId="263"/>
            <ac:picMk id="27" creationId="{E0FCBCD8-C55A-CFB9-D7B9-F165FB8A5409}"/>
          </ac:picMkLst>
        </pc:picChg>
        <pc:picChg chg="add mod ord">
          <ac:chgData name="Dan Dures" userId="a4d20157-df88-481d-80b8-beb62bbedd3b" providerId="ADAL" clId="{8115247B-7541-4711-ACE4-71E1CE23E0F6}" dt="2023-07-07T14:37:44.828" v="1934" actId="167"/>
          <ac:picMkLst>
            <pc:docMk/>
            <pc:sldMk cId="0" sldId="263"/>
            <ac:picMk id="33" creationId="{1FB58078-68B7-CA90-1BCE-E453564FECD8}"/>
          </ac:picMkLst>
        </pc:picChg>
        <pc:cxnChg chg="add mod">
          <ac:chgData name="Dan Dures" userId="a4d20157-df88-481d-80b8-beb62bbedd3b" providerId="ADAL" clId="{8115247B-7541-4711-ACE4-71E1CE23E0F6}" dt="2023-07-07T14:37:50.712" v="1935" actId="1076"/>
          <ac:cxnSpMkLst>
            <pc:docMk/>
            <pc:sldMk cId="0" sldId="263"/>
            <ac:cxnSpMk id="29" creationId="{87C731C0-3F20-018D-10AE-805A145437DA}"/>
          </ac:cxnSpMkLst>
        </pc:cxnChg>
      </pc:sldChg>
      <pc:sldChg chg="addSp delSp modSp mod ord">
        <pc:chgData name="Dan Dures" userId="a4d20157-df88-481d-80b8-beb62bbedd3b" providerId="ADAL" clId="{8115247B-7541-4711-ACE4-71E1CE23E0F6}" dt="2023-07-10T11:05:12.788" v="5091"/>
        <pc:sldMkLst>
          <pc:docMk/>
          <pc:sldMk cId="0" sldId="264"/>
        </pc:sldMkLst>
        <pc:spChg chg="mod">
          <ac:chgData name="Dan Dures" userId="a4d20157-df88-481d-80b8-beb62bbedd3b" providerId="ADAL" clId="{8115247B-7541-4711-ACE4-71E1CE23E0F6}" dt="2023-07-10T10:43:51.702" v="4442" actId="404"/>
          <ac:spMkLst>
            <pc:docMk/>
            <pc:sldMk cId="0" sldId="264"/>
            <ac:spMk id="3" creationId="{00000000-0000-0000-0000-000000000000}"/>
          </ac:spMkLst>
        </pc:spChg>
        <pc:spChg chg="mod">
          <ac:chgData name="Dan Dures" userId="a4d20157-df88-481d-80b8-beb62bbedd3b" providerId="ADAL" clId="{8115247B-7541-4711-ACE4-71E1CE23E0F6}" dt="2023-07-07T15:19:05.643" v="3379" actId="1076"/>
          <ac:spMkLst>
            <pc:docMk/>
            <pc:sldMk cId="0" sldId="264"/>
            <ac:spMk id="4" creationId="{00000000-0000-0000-0000-000000000000}"/>
          </ac:spMkLst>
        </pc:spChg>
        <pc:spChg chg="add del mod">
          <ac:chgData name="Dan Dures" userId="a4d20157-df88-481d-80b8-beb62bbedd3b" providerId="ADAL" clId="{8115247B-7541-4711-ACE4-71E1CE23E0F6}" dt="2023-07-07T15:19:50.465" v="3385" actId="478"/>
          <ac:spMkLst>
            <pc:docMk/>
            <pc:sldMk cId="0" sldId="264"/>
            <ac:spMk id="6" creationId="{3756FE04-C485-FF5F-4F3A-233E122AFDE4}"/>
          </ac:spMkLst>
        </pc:spChg>
        <pc:picChg chg="add mod">
          <ac:chgData name="Dan Dures" userId="a4d20157-df88-481d-80b8-beb62bbedd3b" providerId="ADAL" clId="{8115247B-7541-4711-ACE4-71E1CE23E0F6}" dt="2023-07-10T10:44:37.512" v="4450"/>
          <ac:picMkLst>
            <pc:docMk/>
            <pc:sldMk cId="0" sldId="264"/>
            <ac:picMk id="6" creationId="{980F5B53-48CF-7ABF-AE19-D8FEDA7363F0}"/>
          </ac:picMkLst>
        </pc:picChg>
      </pc:sldChg>
      <pc:sldChg chg="del">
        <pc:chgData name="Dan Dures" userId="a4d20157-df88-481d-80b8-beb62bbedd3b" providerId="ADAL" clId="{8115247B-7541-4711-ACE4-71E1CE23E0F6}" dt="2023-07-07T15:18:41.888" v="3378" actId="47"/>
        <pc:sldMkLst>
          <pc:docMk/>
          <pc:sldMk cId="0" sldId="265"/>
        </pc:sldMkLst>
      </pc:sldChg>
      <pc:sldChg chg="ord">
        <pc:chgData name="Dan Dures" userId="a4d20157-df88-481d-80b8-beb62bbedd3b" providerId="ADAL" clId="{8115247B-7541-4711-ACE4-71E1CE23E0F6}" dt="2023-07-07T15:19:59.364" v="3387"/>
        <pc:sldMkLst>
          <pc:docMk/>
          <pc:sldMk cId="0" sldId="266"/>
        </pc:sldMkLst>
      </pc:sldChg>
      <pc:sldChg chg="addSp delSp modSp add mod ord">
        <pc:chgData name="Dan Dures" userId="a4d20157-df88-481d-80b8-beb62bbedd3b" providerId="ADAL" clId="{8115247B-7541-4711-ACE4-71E1CE23E0F6}" dt="2023-07-11T10:20:28.887" v="8657" actId="115"/>
        <pc:sldMkLst>
          <pc:docMk/>
          <pc:sldMk cId="4167811031" sldId="267"/>
        </pc:sldMkLst>
        <pc:spChg chg="del mod">
          <ac:chgData name="Dan Dures" userId="a4d20157-df88-481d-80b8-beb62bbedd3b" providerId="ADAL" clId="{8115247B-7541-4711-ACE4-71E1CE23E0F6}" dt="2023-07-07T14:24:07.663" v="1271" actId="478"/>
          <ac:spMkLst>
            <pc:docMk/>
            <pc:sldMk cId="4167811031" sldId="267"/>
            <ac:spMk id="2" creationId="{2F0349B1-3AE2-4271-8674-2C9CC02AA623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" creationId="{CC483213-866B-4B78-9C2D-2FC44C1BFE57}"/>
          </ac:spMkLst>
        </pc:spChg>
        <pc:spChg chg="add del mod">
          <ac:chgData name="Dan Dures" userId="a4d20157-df88-481d-80b8-beb62bbedd3b" providerId="ADAL" clId="{8115247B-7541-4711-ACE4-71E1CE23E0F6}" dt="2023-07-07T14:24:15.973" v="1274" actId="478"/>
          <ac:spMkLst>
            <pc:docMk/>
            <pc:sldMk cId="4167811031" sldId="267"/>
            <ac:spMk id="5" creationId="{31A697E1-45E7-2DB6-E265-00224C55D47D}"/>
          </ac:spMkLst>
        </pc:spChg>
        <pc:spChg chg="add mod">
          <ac:chgData name="Dan Dures" userId="a4d20157-df88-481d-80b8-beb62bbedd3b" providerId="ADAL" clId="{8115247B-7541-4711-ACE4-71E1CE23E0F6}" dt="2023-07-11T10:20:28.887" v="8657" actId="115"/>
          <ac:spMkLst>
            <pc:docMk/>
            <pc:sldMk cId="4167811031" sldId="267"/>
            <ac:spMk id="6" creationId="{310F39A4-0A8A-B517-A234-00469FD6A491}"/>
          </ac:spMkLst>
        </pc:spChg>
        <pc:spChg chg="add mod ord">
          <ac:chgData name="Dan Dures" userId="a4d20157-df88-481d-80b8-beb62bbedd3b" providerId="ADAL" clId="{8115247B-7541-4711-ACE4-71E1CE23E0F6}" dt="2023-07-11T10:19:21.767" v="8622" actId="403"/>
          <ac:spMkLst>
            <pc:docMk/>
            <pc:sldMk cId="4167811031" sldId="267"/>
            <ac:spMk id="7" creationId="{1C60B524-1DA5-79F1-9CD2-9E40AEB20D45}"/>
          </ac:spMkLst>
        </pc:spChg>
        <pc:spChg chg="add mod ord">
          <ac:chgData name="Dan Dures" userId="a4d20157-df88-481d-80b8-beb62bbedd3b" providerId="ADAL" clId="{8115247B-7541-4711-ACE4-71E1CE23E0F6}" dt="2023-07-11T10:19:26.295" v="8623" actId="403"/>
          <ac:spMkLst>
            <pc:docMk/>
            <pc:sldMk cId="4167811031" sldId="267"/>
            <ac:spMk id="8" creationId="{FFF1CACB-8FFE-DFAB-3064-4FA3477D1629}"/>
          </ac:spMkLst>
        </pc:spChg>
        <pc:spChg chg="add 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9" creationId="{AB09FDC9-3B30-9D96-ECF7-1D393325496F}"/>
          </ac:spMkLst>
        </pc:spChg>
        <pc:spChg chg="add 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10" creationId="{EE267E80-8A40-8E6E-7C9E-D48BFF141534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15" creationId="{FD992518-74C6-40F6-8A89-0094CB81FB8A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16" creationId="{CD394AA2-6201-4D31-A959-5CE357C137CC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17" creationId="{389A5ABE-52ED-4FEB-8B4D-3319C4D0BEA8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26" creationId="{57FF7E88-976D-4A0E-B656-99A483CA603C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27" creationId="{589996C5-E285-48A6-9D7E-254339181D96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28" creationId="{696AC2B4-722D-4783-BE6B-894CFECB25D0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29" creationId="{ABA33A0A-D555-487B-B72D-FD147AAB573B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0" creationId="{4F768AA6-AA00-4CB9-8ED7-2FB7A6AE4D22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1" creationId="{A82875BD-5695-41BA-83A3-8B19AD64CEBF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2" creationId="{1EC0EF8E-A2F2-4D3E-903E-6B03E8A249C7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3" creationId="{8377B4F8-B72F-46B8-B8B5-CB424C2F472C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4" creationId="{D0450AC2-AB5B-4416-9D8C-FB18F4A9DFDB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5" creationId="{31145A66-422B-48AE-8B3F-C41A16B30CDA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6" creationId="{DF409D0F-C41E-4404-B5F0-973A1E647C18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7" creationId="{8C4260D3-3903-40D7-869B-F17C5390DF34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8" creationId="{57546FD6-9DAA-4699-A70F-805BCFB356FB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39" creationId="{7871707C-BA08-4F0E-B119-99E023ABD8DC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40" creationId="{2DF735C0-0FD6-490D-A694-E1F064435BF6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41" creationId="{BFC0CE99-8383-40AA-965F-9FB96BA7FA59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42" creationId="{FCC83B9D-FDB4-4739-A139-0DAA18ED4856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43" creationId="{7504F427-3400-4F70-8306-AF45F248C496}"/>
          </ac:spMkLst>
        </pc:spChg>
        <pc:spChg chg="mod">
          <ac:chgData name="Dan Dures" userId="a4d20157-df88-481d-80b8-beb62bbedd3b" providerId="ADAL" clId="{8115247B-7541-4711-ACE4-71E1CE23E0F6}" dt="2023-07-10T10:44:54.612" v="4454" actId="1076"/>
          <ac:spMkLst>
            <pc:docMk/>
            <pc:sldMk cId="4167811031" sldId="267"/>
            <ac:spMk id="44" creationId="{0042CCBF-2D45-4D5E-8DE4-4F61157EC9D6}"/>
          </ac:spMkLst>
        </pc:spChg>
        <pc:picChg chg="add mod">
          <ac:chgData name="Dan Dures" userId="a4d20157-df88-481d-80b8-beb62bbedd3b" providerId="ADAL" clId="{8115247B-7541-4711-ACE4-71E1CE23E0F6}" dt="2023-07-10T10:45:18.290" v="4461"/>
          <ac:picMkLst>
            <pc:docMk/>
            <pc:sldMk cId="4167811031" sldId="267"/>
            <ac:picMk id="2" creationId="{63CA0D10-0F6D-8A20-B717-3C687CBA3ACD}"/>
          </ac:picMkLst>
        </pc:picChg>
      </pc:sldChg>
      <pc:sldChg chg="addSp delSp modSp add del mod ord modClrScheme chgLayout">
        <pc:chgData name="Dan Dures" userId="a4d20157-df88-481d-80b8-beb62bbedd3b" providerId="ADAL" clId="{8115247B-7541-4711-ACE4-71E1CE23E0F6}" dt="2023-07-11T09:44:07.735" v="7819" actId="47"/>
        <pc:sldMkLst>
          <pc:docMk/>
          <pc:sldMk cId="1387461111" sldId="362"/>
        </pc:sldMkLst>
        <pc:spChg chg="del">
          <ac:chgData name="Dan Dures" userId="a4d20157-df88-481d-80b8-beb62bbedd3b" providerId="ADAL" clId="{8115247B-7541-4711-ACE4-71E1CE23E0F6}" dt="2023-07-07T14:44:49.751" v="2081" actId="478"/>
          <ac:spMkLst>
            <pc:docMk/>
            <pc:sldMk cId="1387461111" sldId="362"/>
            <ac:spMk id="2" creationId="{C493C442-7CEB-409E-A162-6481B362DF25}"/>
          </ac:spMkLst>
        </pc:spChg>
        <pc:spChg chg="del">
          <ac:chgData name="Dan Dures" userId="a4d20157-df88-481d-80b8-beb62bbedd3b" providerId="ADAL" clId="{8115247B-7541-4711-ACE4-71E1CE23E0F6}" dt="2023-07-07T14:45:46.875" v="2117" actId="478"/>
          <ac:spMkLst>
            <pc:docMk/>
            <pc:sldMk cId="1387461111" sldId="362"/>
            <ac:spMk id="5" creationId="{E683A175-3DE0-64F0-E253-34C4F1A87DB1}"/>
          </ac:spMkLst>
        </pc:spChg>
        <pc:spChg chg="add del mod">
          <ac:chgData name="Dan Dures" userId="a4d20157-df88-481d-80b8-beb62bbedd3b" providerId="ADAL" clId="{8115247B-7541-4711-ACE4-71E1CE23E0F6}" dt="2023-07-07T14:44:52.320" v="2083" actId="478"/>
          <ac:spMkLst>
            <pc:docMk/>
            <pc:sldMk cId="1387461111" sldId="362"/>
            <ac:spMk id="7" creationId="{CEF73CD4-4EED-130B-2476-994060D2B57E}"/>
          </ac:spMkLst>
        </pc:spChg>
        <pc:spChg chg="add mod">
          <ac:chgData name="Dan Dures" userId="a4d20157-df88-481d-80b8-beb62bbedd3b" providerId="ADAL" clId="{8115247B-7541-4711-ACE4-71E1CE23E0F6}" dt="2023-07-10T10:37:14.599" v="4342" actId="6549"/>
          <ac:spMkLst>
            <pc:docMk/>
            <pc:sldMk cId="1387461111" sldId="362"/>
            <ac:spMk id="9" creationId="{D27D5ED0-F84F-6356-E524-696356BA266A}"/>
          </ac:spMkLst>
        </pc:spChg>
        <pc:picChg chg="add del mod">
          <ac:chgData name="Dan Dures" userId="a4d20157-df88-481d-80b8-beb62bbedd3b" providerId="ADAL" clId="{8115247B-7541-4711-ACE4-71E1CE23E0F6}" dt="2023-07-10T10:46:46.919" v="4479" actId="478"/>
          <ac:picMkLst>
            <pc:docMk/>
            <pc:sldMk cId="1387461111" sldId="362"/>
            <ac:picMk id="2" creationId="{6BE2C31B-8908-6750-09B2-199A2D5690E4}"/>
          </ac:picMkLst>
        </pc:picChg>
        <pc:picChg chg="add mod">
          <ac:chgData name="Dan Dures" userId="a4d20157-df88-481d-80b8-beb62bbedd3b" providerId="ADAL" clId="{8115247B-7541-4711-ACE4-71E1CE23E0F6}" dt="2023-07-10T10:46:47.294" v="4480"/>
          <ac:picMkLst>
            <pc:docMk/>
            <pc:sldMk cId="1387461111" sldId="362"/>
            <ac:picMk id="3" creationId="{544B727D-D85C-FE89-ACBE-7A28867539D3}"/>
          </ac:picMkLst>
        </pc:picChg>
        <pc:picChg chg="mod">
          <ac:chgData name="Dan Dures" userId="a4d20157-df88-481d-80b8-beb62bbedd3b" providerId="ADAL" clId="{8115247B-7541-4711-ACE4-71E1CE23E0F6}" dt="2023-07-10T10:37:00.237" v="4335" actId="14100"/>
          <ac:picMkLst>
            <pc:docMk/>
            <pc:sldMk cId="1387461111" sldId="362"/>
            <ac:picMk id="4" creationId="{F97072A8-6D8E-4C8A-B713-1C5245DE95EF}"/>
          </ac:picMkLst>
        </pc:picChg>
        <pc:picChg chg="mod">
          <ac:chgData name="Dan Dures" userId="a4d20157-df88-481d-80b8-beb62bbedd3b" providerId="ADAL" clId="{8115247B-7541-4711-ACE4-71E1CE23E0F6}" dt="2023-07-10T10:36:55.933" v="4333" actId="1076"/>
          <ac:picMkLst>
            <pc:docMk/>
            <pc:sldMk cId="1387461111" sldId="362"/>
            <ac:picMk id="6" creationId="{5A479238-2F73-4D29-B930-CA0F4B02E731}"/>
          </ac:picMkLst>
        </pc:picChg>
        <pc:picChg chg="mod">
          <ac:chgData name="Dan Dures" userId="a4d20157-df88-481d-80b8-beb62bbedd3b" providerId="ADAL" clId="{8115247B-7541-4711-ACE4-71E1CE23E0F6}" dt="2023-07-10T10:37:05.381" v="4337" actId="14100"/>
          <ac:picMkLst>
            <pc:docMk/>
            <pc:sldMk cId="1387461111" sldId="362"/>
            <ac:picMk id="8" creationId="{6830AA54-6FBF-46D4-85C7-DAEBD6AEC89A}"/>
          </ac:picMkLst>
        </pc:picChg>
      </pc:sldChg>
      <pc:sldChg chg="addSp delSp modSp add mod ord">
        <pc:chgData name="Dan Dures" userId="a4d20157-df88-481d-80b8-beb62bbedd3b" providerId="ADAL" clId="{8115247B-7541-4711-ACE4-71E1CE23E0F6}" dt="2023-07-24T17:50:19.840" v="10113"/>
        <pc:sldMkLst>
          <pc:docMk/>
          <pc:sldMk cId="150970382" sldId="365"/>
        </pc:sldMkLst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2" creationId="{3D7DF2DA-7D35-259C-04A7-6F55B8453232}"/>
          </ac:spMkLst>
        </pc:spChg>
        <pc:spChg chg="mod">
          <ac:chgData name="Dan Dures" userId="a4d20157-df88-481d-80b8-beb62bbedd3b" providerId="ADAL" clId="{8115247B-7541-4711-ACE4-71E1CE23E0F6}" dt="2023-07-11T11:03:40.973" v="9809" actId="14100"/>
          <ac:spMkLst>
            <pc:docMk/>
            <pc:sldMk cId="150970382" sldId="365"/>
            <ac:spMk id="2" creationId="{6259F27D-CBD4-6C03-4DDE-460BF11C9323}"/>
          </ac:spMkLst>
        </pc:spChg>
        <pc:spChg chg="add 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3" creationId="{F0DF60D0-D6FF-3F0F-5CDB-4F7A07577867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4" creationId="{D360467F-2798-8511-CA35-71322228BF55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5" creationId="{697B4B96-8590-A6BC-E499-3BE991593525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6" creationId="{2B28F1F0-04F4-AD83-B75B-68030D707D55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7" creationId="{BC58EA08-CB08-141C-697E-3ACC6B6DBAA7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8" creationId="{F71AE0DB-1674-6B60-337F-5D996961561C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9" creationId="{01D1A033-BBCF-A6E4-DDF2-4906E54A90D5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0" creationId="{D15AE77F-E791-E755-94CA-2D79B477816D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1" creationId="{3707EB2E-B239-39C5-E0D6-BDCCA08F42DE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2" creationId="{FF9B38C4-2E4D-E8A3-EC31-4E7BD66951AC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3" creationId="{6D968585-6D5F-A426-EC5F-348822AB8258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4" creationId="{4E149AF0-0E4A-5EAE-4C89-93E70E5133A1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5" creationId="{7DEC9944-E922-1972-A0DC-4C77CBC8C3DB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6" creationId="{EFFC8D8C-BC36-B04C-4A4B-2A94C3F9DFE8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7" creationId="{49D325F3-989A-3975-217A-B64D15C1437D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8" creationId="{96C901EB-8FE4-66E3-8A44-1F506C4084B2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9" creationId="{E5A78CE2-FD39-2730-0ACC-8D7D12F16D89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20" creationId="{D24F4B17-B0A2-E7C4-6C44-538720B9B319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21" creationId="{F5BAADDF-A551-7D90-FE70-3E8C81CD27B0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22" creationId="{D582A355-8B6E-7353-B69D-2CD4B20F9067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23" creationId="{C85F8611-2B38-E0C7-A0BA-87BC364AF91A}"/>
          </ac:spMkLst>
        </pc:spChg>
        <pc:spChg chg="del">
          <ac:chgData name="Dan Dures" userId="a4d20157-df88-481d-80b8-beb62bbedd3b" providerId="ADAL" clId="{8115247B-7541-4711-ACE4-71E1CE23E0F6}" dt="2023-07-07T14:41:30.016" v="1951" actId="478"/>
          <ac:spMkLst>
            <pc:docMk/>
            <pc:sldMk cId="150970382" sldId="365"/>
            <ac:spMk id="24" creationId="{5BC16414-297A-4D8A-F329-6292172B14B6}"/>
          </ac:spMkLst>
        </pc:spChg>
        <pc:spChg chg="add mod">
          <ac:chgData name="Dan Dures" userId="a4d20157-df88-481d-80b8-beb62bbedd3b" providerId="ADAL" clId="{8115247B-7541-4711-ACE4-71E1CE23E0F6}" dt="2023-07-10T10:43:54.846" v="4443" actId="404"/>
          <ac:spMkLst>
            <pc:docMk/>
            <pc:sldMk cId="150970382" sldId="365"/>
            <ac:spMk id="25" creationId="{F451931F-EAE9-E3A6-4F57-481A7B960ACB}"/>
          </ac:spMkLst>
        </pc:spChg>
        <pc:spChg chg="add 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26" creationId="{50B81C9E-BB1E-1587-604E-0B60197CD932}"/>
          </ac:spMkLst>
        </pc:spChg>
        <pc:spChg chg="add del">
          <ac:chgData name="Dan Dures" userId="a4d20157-df88-481d-80b8-beb62bbedd3b" providerId="ADAL" clId="{8115247B-7541-4711-ACE4-71E1CE23E0F6}" dt="2023-07-07T14:43:21.626" v="2025" actId="478"/>
          <ac:spMkLst>
            <pc:docMk/>
            <pc:sldMk cId="150970382" sldId="365"/>
            <ac:spMk id="29" creationId="{EDF89F5E-1537-8BDF-D21B-6365DBA799F0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37" creationId="{2F420D98-D187-7BCF-C2E0-8D31A44461B0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38" creationId="{AE689CDF-D199-1134-A79C-381E39C1F9C3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39" creationId="{B25CD7A2-E8DB-B374-1DC4-92676F5F53CB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40" creationId="{D10A1E47-A4ED-883D-A887-0D9F2C4056C1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41" creationId="{DA1005BE-6070-C1D5-1155-93A0CE65795B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64" creationId="{6F04B51D-99AA-F4A2-869B-934362BDFB31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65" creationId="{9D4369BB-F8DF-B456-48A1-A6ACA22F3586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66" creationId="{2FDA39CB-3802-4753-3F18-30B5D4CFE708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67" creationId="{99D068A3-2D9D-94B2-6D94-BA89BD863694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68" creationId="{6FFFC98A-259A-BF4C-B9B6-2C1250FF74B0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69" creationId="{296BC0AA-4AED-C4B7-4177-429E83F6954A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70" creationId="{E89036A4-F883-70B1-A817-32445C3DEAC6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76" creationId="{54997D8A-F74A-8B5B-2B89-E51FBC600F0A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77" creationId="{06611715-3796-106A-96B7-C6918B7F4D62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78" creationId="{97FE2304-B6C2-EC26-6C43-5570E6437228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79" creationId="{7B922537-F008-8F44-D788-1E22418F5B57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80" creationId="{FE75EC90-51D1-F175-DCE1-F52612B4DD66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81" creationId="{428BA554-3FC2-A070-0875-968955108B7F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98" creationId="{2C19A1B0-222E-B0FE-379E-EEC3F45F7DF1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99" creationId="{1C94C9F7-8BC4-6035-853D-5EE30992CB00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00" creationId="{87A995A1-9F66-F0B4-A99C-D94A93ABD190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04" creationId="{E19AA787-557E-F978-00F6-B2D1BA60ABF6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05" creationId="{F32052BF-E6CF-D089-A6CD-F981476DC666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06" creationId="{04E47E01-2BAE-A5A5-32F8-B90BF31E37F3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07" creationId="{66DB0C3A-B455-29D6-46A6-5EAC737CC202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08" creationId="{3D1F16B2-0C29-4C2A-9169-00764A1D8B98}"/>
          </ac:spMkLst>
        </pc:spChg>
        <pc:spChg chg="del mod">
          <ac:chgData name="Dan Dures" userId="a4d20157-df88-481d-80b8-beb62bbedd3b" providerId="ADAL" clId="{8115247B-7541-4711-ACE4-71E1CE23E0F6}" dt="2023-07-07T15:30:14.279" v="3459" actId="478"/>
          <ac:spMkLst>
            <pc:docMk/>
            <pc:sldMk cId="150970382" sldId="365"/>
            <ac:spMk id="114" creationId="{5CE1AB81-8FC2-107B-F4F4-082261D57699}"/>
          </ac:spMkLst>
        </pc:spChg>
        <pc:picChg chg="mod">
          <ac:chgData name="Dan Dures" userId="a4d20157-df88-481d-80b8-beb62bbedd3b" providerId="ADAL" clId="{8115247B-7541-4711-ACE4-71E1CE23E0F6}" dt="2023-07-11T11:03:34.345" v="9808"/>
          <ac:picMkLst>
            <pc:docMk/>
            <pc:sldMk cId="150970382" sldId="365"/>
            <ac:picMk id="3" creationId="{E8942588-7B6F-E6BF-235A-951DF5770FB3}"/>
          </ac:picMkLst>
        </pc:picChg>
        <pc:picChg chg="add mod">
          <ac:chgData name="Dan Dures" userId="a4d20157-df88-481d-80b8-beb62bbedd3b" providerId="ADAL" clId="{8115247B-7541-4711-ACE4-71E1CE23E0F6}" dt="2023-07-24T17:50:19.840" v="10113"/>
          <ac:picMkLst>
            <pc:docMk/>
            <pc:sldMk cId="150970382" sldId="365"/>
            <ac:picMk id="4" creationId="{97928ACC-DCE4-3619-C111-E375C10F2822}"/>
          </ac:picMkLst>
        </pc:picChg>
        <pc:picChg chg="add del mod">
          <ac:chgData name="Dan Dures" userId="a4d20157-df88-481d-80b8-beb62bbedd3b" providerId="ADAL" clId="{8115247B-7541-4711-ACE4-71E1CE23E0F6}" dt="2023-07-10T11:05:53.460" v="5098" actId="478"/>
          <ac:picMkLst>
            <pc:docMk/>
            <pc:sldMk cId="150970382" sldId="365"/>
            <ac:picMk id="4" creationId="{CE1BAA24-74E5-A339-A180-4048C1919A76}"/>
          </ac:picMkLst>
        </pc:picChg>
        <pc:picChg chg="add del mod">
          <ac:chgData name="Dan Dures" userId="a4d20157-df88-481d-80b8-beb62bbedd3b" providerId="ADAL" clId="{8115247B-7541-4711-ACE4-71E1CE23E0F6}" dt="2023-07-24T17:50:19.640" v="10112" actId="478"/>
          <ac:picMkLst>
            <pc:docMk/>
            <pc:sldMk cId="150970382" sldId="365"/>
            <ac:picMk id="5" creationId="{BDC4AFD6-48F2-FF1C-4B33-72359B5D035A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28" creationId="{8F4FF345-355A-6ED1-5B79-FE68E57DB32B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30" creationId="{1C2F6159-E2C4-8A76-B6C8-7B0C75AA3DAA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31" creationId="{EB388422-5FF6-4A03-D5A6-B30E01E4D83F}"/>
          </ac:picMkLst>
        </pc:picChg>
        <pc:picChg chg="add del mod">
          <ac:chgData name="Dan Dures" userId="a4d20157-df88-481d-80b8-beb62bbedd3b" providerId="ADAL" clId="{8115247B-7541-4711-ACE4-71E1CE23E0F6}" dt="2023-07-07T15:26:00.058" v="3398" actId="478"/>
          <ac:picMkLst>
            <pc:docMk/>
            <pc:sldMk cId="150970382" sldId="365"/>
            <ac:picMk id="32" creationId="{27B522C1-539B-534C-17F7-1B4B0F2F7E11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34" creationId="{348E3F67-A1D9-3971-AD1E-C148EEA46E2F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35" creationId="{3DF8848F-E35A-573E-A805-2F1E569C328E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36" creationId="{5E9BCA7A-ECF9-0D1F-9519-38B16B138059}"/>
          </ac:picMkLst>
        </pc:picChg>
        <pc:picChg chg="add mod">
          <ac:chgData name="Dan Dures" userId="a4d20157-df88-481d-80b8-beb62bbedd3b" providerId="ADAL" clId="{8115247B-7541-4711-ACE4-71E1CE23E0F6}" dt="2023-07-07T15:31:16.391" v="3466" actId="1076"/>
          <ac:picMkLst>
            <pc:docMk/>
            <pc:sldMk cId="150970382" sldId="365"/>
            <ac:picMk id="42" creationId="{A3C6F8EE-E615-C7F9-F143-CED368CCB587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43" creationId="{6B1DEA3F-3878-70B0-3B9D-A754BCC3A32F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44" creationId="{1B2E6ADA-1C6F-49AD-EBD2-285F4F54BA46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48" creationId="{4698D8A4-297F-242C-C6FA-896B1CE3C3F0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49" creationId="{5C6E388E-D27F-D43D-6942-FEBACC7DA037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50" creationId="{78E5E582-2A55-DFE1-0A8D-769994BA2FF8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51" creationId="{130BEC01-85F8-CAC1-D52A-5D5013976177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56" creationId="{AE86B40B-4E52-E49D-0AD4-04B3999D5639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57" creationId="{B01A29D3-89FE-5301-5A5F-10E74140E71B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58" creationId="{27803925-3B36-EB77-A5DF-76DBE3F3100B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59" creationId="{7EA4DE34-58E2-808C-E1DC-B8B2B5B6CD39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61" creationId="{A5C0F083-0794-25FA-D053-24AE7D90BCE0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62" creationId="{FB16ABB3-CC43-652A-6A3A-8E962D8132BA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63" creationId="{93276F98-4024-8340-AB67-AF547E02BC30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71" creationId="{F4A06E1F-7DAE-2C5F-9830-4C6AF719958C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72" creationId="{3C38A06C-B879-BCF3-1A2D-84EDD631082C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73" creationId="{62B252D4-D27E-99A9-36FD-980C96E0734E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82" creationId="{994D0B3E-BCA7-007A-7553-F2818D3EAB34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83" creationId="{131AE828-3A30-8D98-237C-C20B2BC57871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84" creationId="{D3760EEC-2E6C-B810-6B6F-36CE96BD7F45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85" creationId="{D13CE3C1-DB04-19EC-D360-207255A373AF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86" creationId="{AE5A6822-ED5C-9FBE-33B3-87E479DB9535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87" creationId="{455955E3-7910-75CB-4C4F-492C8A4E1748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102" creationId="{94DF831C-FCFE-0195-C632-16329C147AB8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103" creationId="{1A918EE5-B2CE-3EAC-EBC4-4722BF690744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110" creationId="{2BF8F7BE-1DDD-F1F7-612E-8BC1896122E5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111" creationId="{625EBA6E-F1B6-E968-7587-38C7ADD10F03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112" creationId="{AD4F3261-8DA2-1A56-B3D0-29AF8AC98D84}"/>
          </ac:picMkLst>
        </pc:picChg>
        <pc:picChg chg="del mod">
          <ac:chgData name="Dan Dures" userId="a4d20157-df88-481d-80b8-beb62bbedd3b" providerId="ADAL" clId="{8115247B-7541-4711-ACE4-71E1CE23E0F6}" dt="2023-07-07T15:30:14.279" v="3459" actId="478"/>
          <ac:picMkLst>
            <pc:docMk/>
            <pc:sldMk cId="150970382" sldId="365"/>
            <ac:picMk id="113" creationId="{5AB44050-621A-3C46-11C5-04F1C7C038CB}"/>
          </ac:picMkLst>
        </pc:picChg>
      </pc:sldChg>
      <pc:sldChg chg="addSp delSp modSp add mod ord">
        <pc:chgData name="Dan Dures" userId="a4d20157-df88-481d-80b8-beb62bbedd3b" providerId="ADAL" clId="{8115247B-7541-4711-ACE4-71E1CE23E0F6}" dt="2023-07-11T10:50:09.806" v="9203"/>
        <pc:sldMkLst>
          <pc:docMk/>
          <pc:sldMk cId="2712319546" sldId="371"/>
        </pc:sldMkLst>
        <pc:spChg chg="mod">
          <ac:chgData name="Dan Dures" userId="a4d20157-df88-481d-80b8-beb62bbedd3b" providerId="ADAL" clId="{8115247B-7541-4711-ACE4-71E1CE23E0F6}" dt="2023-07-10T10:45:00.442" v="4455" actId="404"/>
          <ac:spMkLst>
            <pc:docMk/>
            <pc:sldMk cId="2712319546" sldId="371"/>
            <ac:spMk id="2" creationId="{88096C9A-D61B-7305-D04D-047D1A349A8E}"/>
          </ac:spMkLst>
        </pc:spChg>
        <pc:spChg chg="add mod">
          <ac:chgData name="Dan Dures" userId="a4d20157-df88-481d-80b8-beb62bbedd3b" providerId="ADAL" clId="{8115247B-7541-4711-ACE4-71E1CE23E0F6}" dt="2023-07-11T10:15:33.846" v="8472" actId="1076"/>
          <ac:spMkLst>
            <pc:docMk/>
            <pc:sldMk cId="2712319546" sldId="371"/>
            <ac:spMk id="3" creationId="{054EAB08-814A-DDDA-E9D1-A4935C406548}"/>
          </ac:spMkLst>
        </pc:spChg>
        <pc:spChg chg="add mod">
          <ac:chgData name="Dan Dures" userId="a4d20157-df88-481d-80b8-beb62bbedd3b" providerId="ADAL" clId="{8115247B-7541-4711-ACE4-71E1CE23E0F6}" dt="2023-07-11T10:17:54.256" v="8553" actId="20577"/>
          <ac:spMkLst>
            <pc:docMk/>
            <pc:sldMk cId="2712319546" sldId="371"/>
            <ac:spMk id="6" creationId="{EFFC9F8E-9458-843D-D4D0-38FAF5AAAE08}"/>
          </ac:spMkLst>
        </pc:spChg>
        <pc:spChg chg="add del mod">
          <ac:chgData name="Dan Dures" userId="a4d20157-df88-481d-80b8-beb62bbedd3b" providerId="ADAL" clId="{8115247B-7541-4711-ACE4-71E1CE23E0F6}" dt="2023-07-07T14:58:25.128" v="2343" actId="478"/>
          <ac:spMkLst>
            <pc:docMk/>
            <pc:sldMk cId="2712319546" sldId="371"/>
            <ac:spMk id="7" creationId="{1BA5D336-60D1-6745-011E-379281D1F60B}"/>
          </ac:spMkLst>
        </pc:spChg>
        <pc:spChg chg="mod">
          <ac:chgData name="Dan Dures" userId="a4d20157-df88-481d-80b8-beb62bbedd3b" providerId="ADAL" clId="{8115247B-7541-4711-ACE4-71E1CE23E0F6}" dt="2023-07-07T14:56:47.849" v="2232" actId="1076"/>
          <ac:spMkLst>
            <pc:docMk/>
            <pc:sldMk cId="2712319546" sldId="371"/>
            <ac:spMk id="11" creationId="{A77B8167-6190-7A32-3C09-E5DEC3A5ECDD}"/>
          </ac:spMkLst>
        </pc:spChg>
        <pc:spChg chg="mod">
          <ac:chgData name="Dan Dures" userId="a4d20157-df88-481d-80b8-beb62bbedd3b" providerId="ADAL" clId="{8115247B-7541-4711-ACE4-71E1CE23E0F6}" dt="2023-07-07T14:56:47.849" v="2232" actId="1076"/>
          <ac:spMkLst>
            <pc:docMk/>
            <pc:sldMk cId="2712319546" sldId="371"/>
            <ac:spMk id="12" creationId="{9CEB2B76-EF9F-5391-4E0E-C6EC32AE5FAD}"/>
          </ac:spMkLst>
        </pc:spChg>
        <pc:spChg chg="mod">
          <ac:chgData name="Dan Dures" userId="a4d20157-df88-481d-80b8-beb62bbedd3b" providerId="ADAL" clId="{8115247B-7541-4711-ACE4-71E1CE23E0F6}" dt="2023-07-07T14:56:47.849" v="2232" actId="1076"/>
          <ac:spMkLst>
            <pc:docMk/>
            <pc:sldMk cId="2712319546" sldId="371"/>
            <ac:spMk id="13" creationId="{76158B6D-9842-E939-7A81-18999827A445}"/>
          </ac:spMkLst>
        </pc:spChg>
        <pc:spChg chg="mod">
          <ac:chgData name="Dan Dures" userId="a4d20157-df88-481d-80b8-beb62bbedd3b" providerId="ADAL" clId="{8115247B-7541-4711-ACE4-71E1CE23E0F6}" dt="2023-07-07T14:56:47.849" v="2232" actId="1076"/>
          <ac:spMkLst>
            <pc:docMk/>
            <pc:sldMk cId="2712319546" sldId="371"/>
            <ac:spMk id="14" creationId="{ABBFA3C0-A338-9961-EA88-CFFC0498C866}"/>
          </ac:spMkLst>
        </pc:spChg>
        <pc:spChg chg="mod">
          <ac:chgData name="Dan Dures" userId="a4d20157-df88-481d-80b8-beb62bbedd3b" providerId="ADAL" clId="{8115247B-7541-4711-ACE4-71E1CE23E0F6}" dt="2023-07-07T14:56:47.849" v="2232" actId="1076"/>
          <ac:spMkLst>
            <pc:docMk/>
            <pc:sldMk cId="2712319546" sldId="371"/>
            <ac:spMk id="19" creationId="{F255956A-8661-D79D-818E-C2035A3706D3}"/>
          </ac:spMkLst>
        </pc:spChg>
        <pc:spChg chg="mod">
          <ac:chgData name="Dan Dures" userId="a4d20157-df88-481d-80b8-beb62bbedd3b" providerId="ADAL" clId="{8115247B-7541-4711-ACE4-71E1CE23E0F6}" dt="2023-07-07T14:56:47.849" v="2232" actId="1076"/>
          <ac:spMkLst>
            <pc:docMk/>
            <pc:sldMk cId="2712319546" sldId="371"/>
            <ac:spMk id="20" creationId="{AC9355FF-B9BF-A2AA-6270-F0D46342E80C}"/>
          </ac:spMkLst>
        </pc:spChg>
        <pc:spChg chg="mod">
          <ac:chgData name="Dan Dures" userId="a4d20157-df88-481d-80b8-beb62bbedd3b" providerId="ADAL" clId="{8115247B-7541-4711-ACE4-71E1CE23E0F6}" dt="2023-07-11T10:19:07.872" v="8621" actId="404"/>
          <ac:spMkLst>
            <pc:docMk/>
            <pc:sldMk cId="2712319546" sldId="371"/>
            <ac:spMk id="22" creationId="{2611DEF0-9BFA-86E8-070F-2EC3EE1E7FFD}"/>
          </ac:spMkLst>
        </pc:spChg>
        <pc:spChg chg="mod">
          <ac:chgData name="Dan Dures" userId="a4d20157-df88-481d-80b8-beb62bbedd3b" providerId="ADAL" clId="{8115247B-7541-4711-ACE4-71E1CE23E0F6}" dt="2023-07-07T14:56:47.849" v="2232" actId="1076"/>
          <ac:spMkLst>
            <pc:docMk/>
            <pc:sldMk cId="2712319546" sldId="371"/>
            <ac:spMk id="23" creationId="{7294AC6E-302F-65E8-5D78-6940105A6054}"/>
          </ac:spMkLst>
        </pc:spChg>
        <pc:spChg chg="mod">
          <ac:chgData name="Dan Dures" userId="a4d20157-df88-481d-80b8-beb62bbedd3b" providerId="ADAL" clId="{8115247B-7541-4711-ACE4-71E1CE23E0F6}" dt="2023-07-07T14:56:47.849" v="2232" actId="1076"/>
          <ac:spMkLst>
            <pc:docMk/>
            <pc:sldMk cId="2712319546" sldId="371"/>
            <ac:spMk id="24" creationId="{E6F85990-2A92-BB08-03FD-216573884F5A}"/>
          </ac:spMkLst>
        </pc:spChg>
        <pc:spChg chg="mod">
          <ac:chgData name="Dan Dures" userId="a4d20157-df88-481d-80b8-beb62bbedd3b" providerId="ADAL" clId="{8115247B-7541-4711-ACE4-71E1CE23E0F6}" dt="2023-07-11T10:18:01.810" v="8554" actId="1076"/>
          <ac:spMkLst>
            <pc:docMk/>
            <pc:sldMk cId="2712319546" sldId="371"/>
            <ac:spMk id="26" creationId="{F06793CA-AF35-5983-E327-ED637A7D37C5}"/>
          </ac:spMkLst>
        </pc:spChg>
        <pc:picChg chg="add del mod">
          <ac:chgData name="Dan Dures" userId="a4d20157-df88-481d-80b8-beb62bbedd3b" providerId="ADAL" clId="{8115247B-7541-4711-ACE4-71E1CE23E0F6}" dt="2023-07-10T10:45:12.920" v="4460" actId="478"/>
          <ac:picMkLst>
            <pc:docMk/>
            <pc:sldMk cId="2712319546" sldId="371"/>
            <ac:picMk id="3" creationId="{AE1662B9-CEBB-1986-D58A-A092AFFE5415}"/>
          </ac:picMkLst>
        </pc:picChg>
        <pc:picChg chg="add del mod">
          <ac:chgData name="Dan Dures" userId="a4d20157-df88-481d-80b8-beb62bbedd3b" providerId="ADAL" clId="{8115247B-7541-4711-ACE4-71E1CE23E0F6}" dt="2023-07-11T10:50:05.676" v="9202" actId="478"/>
          <ac:picMkLst>
            <pc:docMk/>
            <pc:sldMk cId="2712319546" sldId="371"/>
            <ac:picMk id="7" creationId="{04AFD0B0-E41F-E7D4-82F6-7CC858A13A6F}"/>
          </ac:picMkLst>
        </pc:picChg>
        <pc:picChg chg="add mod">
          <ac:chgData name="Dan Dures" userId="a4d20157-df88-481d-80b8-beb62bbedd3b" providerId="ADAL" clId="{8115247B-7541-4711-ACE4-71E1CE23E0F6}" dt="2023-07-11T10:17:30.734" v="8545" actId="1035"/>
          <ac:picMkLst>
            <pc:docMk/>
            <pc:sldMk cId="2712319546" sldId="371"/>
            <ac:picMk id="8" creationId="{64584581-E690-3B16-64D6-8DB992E889A5}"/>
          </ac:picMkLst>
        </pc:picChg>
        <pc:picChg chg="add mod">
          <ac:chgData name="Dan Dures" userId="a4d20157-df88-481d-80b8-beb62bbedd3b" providerId="ADAL" clId="{8115247B-7541-4711-ACE4-71E1CE23E0F6}" dt="2023-07-11T10:17:30.734" v="8545" actId="1035"/>
          <ac:picMkLst>
            <pc:docMk/>
            <pc:sldMk cId="2712319546" sldId="371"/>
            <ac:picMk id="9" creationId="{C4765C93-7598-4416-A227-0E877CA86D5A}"/>
          </ac:picMkLst>
        </pc:picChg>
        <pc:picChg chg="add mod">
          <ac:chgData name="Dan Dures" userId="a4d20157-df88-481d-80b8-beb62bbedd3b" providerId="ADAL" clId="{8115247B-7541-4711-ACE4-71E1CE23E0F6}" dt="2023-07-11T10:50:09.806" v="9203"/>
          <ac:picMkLst>
            <pc:docMk/>
            <pc:sldMk cId="2712319546" sldId="371"/>
            <ac:picMk id="10" creationId="{46FF1DB7-685F-B533-CD5B-FF1FFF4DE18F}"/>
          </ac:picMkLst>
        </pc:picChg>
        <pc:picChg chg="mod">
          <ac:chgData name="Dan Dures" userId="a4d20157-df88-481d-80b8-beb62bbedd3b" providerId="ADAL" clId="{8115247B-7541-4711-ACE4-71E1CE23E0F6}" dt="2023-07-11T10:18:19.058" v="8557" actId="1076"/>
          <ac:picMkLst>
            <pc:docMk/>
            <pc:sldMk cId="2712319546" sldId="371"/>
            <ac:picMk id="25" creationId="{F33120F3-B148-9847-61AF-3C939E40CAAF}"/>
          </ac:picMkLst>
        </pc:picChg>
        <pc:cxnChg chg="mod">
          <ac:chgData name="Dan Dures" userId="a4d20157-df88-481d-80b8-beb62bbedd3b" providerId="ADAL" clId="{8115247B-7541-4711-ACE4-71E1CE23E0F6}" dt="2023-07-07T14:56:47.849" v="2232" actId="1076"/>
          <ac:cxnSpMkLst>
            <pc:docMk/>
            <pc:sldMk cId="2712319546" sldId="371"/>
            <ac:cxnSpMk id="4" creationId="{44757588-3DA7-4633-A183-589B30AE3D1B}"/>
          </ac:cxnSpMkLst>
        </pc:cxnChg>
        <pc:cxnChg chg="mod">
          <ac:chgData name="Dan Dures" userId="a4d20157-df88-481d-80b8-beb62bbedd3b" providerId="ADAL" clId="{8115247B-7541-4711-ACE4-71E1CE23E0F6}" dt="2023-07-07T14:56:47.849" v="2232" actId="1076"/>
          <ac:cxnSpMkLst>
            <pc:docMk/>
            <pc:sldMk cId="2712319546" sldId="371"/>
            <ac:cxnSpMk id="5" creationId="{1A7927C4-74FB-1AA7-573C-05A917022675}"/>
          </ac:cxnSpMkLst>
        </pc:cxnChg>
        <pc:cxnChg chg="mod">
          <ac:chgData name="Dan Dures" userId="a4d20157-df88-481d-80b8-beb62bbedd3b" providerId="ADAL" clId="{8115247B-7541-4711-ACE4-71E1CE23E0F6}" dt="2023-07-07T14:56:47.849" v="2232" actId="1076"/>
          <ac:cxnSpMkLst>
            <pc:docMk/>
            <pc:sldMk cId="2712319546" sldId="371"/>
            <ac:cxnSpMk id="16" creationId="{B8CD6E79-6E2A-F63E-1F13-C27EA7823901}"/>
          </ac:cxnSpMkLst>
        </pc:cxnChg>
        <pc:cxnChg chg="mod">
          <ac:chgData name="Dan Dures" userId="a4d20157-df88-481d-80b8-beb62bbedd3b" providerId="ADAL" clId="{8115247B-7541-4711-ACE4-71E1CE23E0F6}" dt="2023-07-07T14:56:47.849" v="2232" actId="1076"/>
          <ac:cxnSpMkLst>
            <pc:docMk/>
            <pc:sldMk cId="2712319546" sldId="371"/>
            <ac:cxnSpMk id="18" creationId="{931DBED4-3027-83C9-D75A-FB716DE59FD1}"/>
          </ac:cxnSpMkLst>
        </pc:cxnChg>
      </pc:sldChg>
      <pc:sldChg chg="modSp add del mod ord">
        <pc:chgData name="Dan Dures" userId="a4d20157-df88-481d-80b8-beb62bbedd3b" providerId="ADAL" clId="{8115247B-7541-4711-ACE4-71E1CE23E0F6}" dt="2023-07-07T15:10:42.956" v="3118" actId="47"/>
        <pc:sldMkLst>
          <pc:docMk/>
          <pc:sldMk cId="492135110" sldId="384"/>
        </pc:sldMkLst>
        <pc:spChg chg="mod">
          <ac:chgData name="Dan Dures" userId="a4d20157-df88-481d-80b8-beb62bbedd3b" providerId="ADAL" clId="{8115247B-7541-4711-ACE4-71E1CE23E0F6}" dt="2023-07-07T15:10:37.045" v="3117" actId="14100"/>
          <ac:spMkLst>
            <pc:docMk/>
            <pc:sldMk cId="492135110" sldId="384"/>
            <ac:spMk id="4" creationId="{3530C7B1-9607-48E0-8871-5462B2090DFB}"/>
          </ac:spMkLst>
        </pc:spChg>
      </pc:sldChg>
      <pc:sldChg chg="addSp modSp add mod ord">
        <pc:chgData name="Dan Dures" userId="a4d20157-df88-481d-80b8-beb62bbedd3b" providerId="ADAL" clId="{8115247B-7541-4711-ACE4-71E1CE23E0F6}" dt="2023-07-11T10:55:02.260" v="9666" actId="1076"/>
        <pc:sldMkLst>
          <pc:docMk/>
          <pc:sldMk cId="1284490933" sldId="2144868082"/>
        </pc:sldMkLst>
        <pc:spChg chg="mod">
          <ac:chgData name="Dan Dures" userId="a4d20157-df88-481d-80b8-beb62bbedd3b" providerId="ADAL" clId="{8115247B-7541-4711-ACE4-71E1CE23E0F6}" dt="2023-07-11T10:54:55.093" v="9665" actId="20577"/>
          <ac:spMkLst>
            <pc:docMk/>
            <pc:sldMk cId="1284490933" sldId="2144868082"/>
            <ac:spMk id="3" creationId="{63AC1A81-8AA4-0740-F6DC-D8358A915F69}"/>
          </ac:spMkLst>
        </pc:spChg>
        <pc:spChg chg="mod">
          <ac:chgData name="Dan Dures" userId="a4d20157-df88-481d-80b8-beb62bbedd3b" providerId="ADAL" clId="{8115247B-7541-4711-ACE4-71E1CE23E0F6}" dt="2023-07-11T09:43:24.972" v="7812" actId="14100"/>
          <ac:spMkLst>
            <pc:docMk/>
            <pc:sldMk cId="1284490933" sldId="2144868082"/>
            <ac:spMk id="6" creationId="{CF1410A8-2ECE-3E31-D865-6CE24BE37114}"/>
          </ac:spMkLst>
        </pc:spChg>
        <pc:spChg chg="mod">
          <ac:chgData name="Dan Dures" userId="a4d20157-df88-481d-80b8-beb62bbedd3b" providerId="ADAL" clId="{8115247B-7541-4711-ACE4-71E1CE23E0F6}" dt="2023-07-11T09:43:24.972" v="7812" actId="14100"/>
          <ac:spMkLst>
            <pc:docMk/>
            <pc:sldMk cId="1284490933" sldId="2144868082"/>
            <ac:spMk id="23" creationId="{318D1203-C961-817F-30CF-397779A8D95A}"/>
          </ac:spMkLst>
        </pc:spChg>
        <pc:spChg chg="mod">
          <ac:chgData name="Dan Dures" userId="a4d20157-df88-481d-80b8-beb62bbedd3b" providerId="ADAL" clId="{8115247B-7541-4711-ACE4-71E1CE23E0F6}" dt="2023-07-11T09:43:24.972" v="7812" actId="14100"/>
          <ac:spMkLst>
            <pc:docMk/>
            <pc:sldMk cId="1284490933" sldId="2144868082"/>
            <ac:spMk id="24" creationId="{CDAC665A-0DA6-B822-0921-F67266DDBC98}"/>
          </ac:spMkLst>
        </pc:spChg>
        <pc:spChg chg="mod">
          <ac:chgData name="Dan Dures" userId="a4d20157-df88-481d-80b8-beb62bbedd3b" providerId="ADAL" clId="{8115247B-7541-4711-ACE4-71E1CE23E0F6}" dt="2023-07-11T09:43:24.972" v="7812" actId="14100"/>
          <ac:spMkLst>
            <pc:docMk/>
            <pc:sldMk cId="1284490933" sldId="2144868082"/>
            <ac:spMk id="25" creationId="{1F642966-8143-6201-5868-D24F09B3D376}"/>
          </ac:spMkLst>
        </pc:spChg>
        <pc:spChg chg="add mod">
          <ac:chgData name="Dan Dures" userId="a4d20157-df88-481d-80b8-beb62bbedd3b" providerId="ADAL" clId="{8115247B-7541-4711-ACE4-71E1CE23E0F6}" dt="2023-07-11T09:43:29.002" v="7814" actId="1076"/>
          <ac:spMkLst>
            <pc:docMk/>
            <pc:sldMk cId="1284490933" sldId="2144868082"/>
            <ac:spMk id="26" creationId="{9F3FA177-A0CD-B39F-8CE1-F05E36E61C18}"/>
          </ac:spMkLst>
        </pc:spChg>
        <pc:spChg chg="add mod">
          <ac:chgData name="Dan Dures" userId="a4d20157-df88-481d-80b8-beb62bbedd3b" providerId="ADAL" clId="{8115247B-7541-4711-ACE4-71E1CE23E0F6}" dt="2023-07-11T09:43:27.331" v="7813" actId="1076"/>
          <ac:spMkLst>
            <pc:docMk/>
            <pc:sldMk cId="1284490933" sldId="2144868082"/>
            <ac:spMk id="27" creationId="{A75381DC-76B7-911A-3011-6676C84E9B53}"/>
          </ac:spMkLst>
        </pc:spChg>
        <pc:grpChg chg="mod">
          <ac:chgData name="Dan Dures" userId="a4d20157-df88-481d-80b8-beb62bbedd3b" providerId="ADAL" clId="{8115247B-7541-4711-ACE4-71E1CE23E0F6}" dt="2023-07-11T09:41:27.131" v="7710" actId="1076"/>
          <ac:grpSpMkLst>
            <pc:docMk/>
            <pc:sldMk cId="1284490933" sldId="2144868082"/>
            <ac:grpSpMk id="10" creationId="{0B3A70C5-7E40-D329-2F9E-163BE20661E5}"/>
          </ac:grpSpMkLst>
        </pc:grpChg>
        <pc:grpChg chg="mod">
          <ac:chgData name="Dan Dures" userId="a4d20157-df88-481d-80b8-beb62bbedd3b" providerId="ADAL" clId="{8115247B-7541-4711-ACE4-71E1CE23E0F6}" dt="2023-07-11T09:41:27.131" v="7710" actId="1076"/>
          <ac:grpSpMkLst>
            <pc:docMk/>
            <pc:sldMk cId="1284490933" sldId="2144868082"/>
            <ac:grpSpMk id="14" creationId="{58A44AC1-0503-1953-09EC-BE4FCF0AEFE2}"/>
          </ac:grpSpMkLst>
        </pc:grpChg>
        <pc:grpChg chg="mod">
          <ac:chgData name="Dan Dures" userId="a4d20157-df88-481d-80b8-beb62bbedd3b" providerId="ADAL" clId="{8115247B-7541-4711-ACE4-71E1CE23E0F6}" dt="2023-07-11T09:41:27.131" v="7710" actId="1076"/>
          <ac:grpSpMkLst>
            <pc:docMk/>
            <pc:sldMk cId="1284490933" sldId="2144868082"/>
            <ac:grpSpMk id="18" creationId="{AD26F634-9163-FCFB-A569-3E001442829A}"/>
          </ac:grpSpMkLst>
        </pc:grpChg>
        <pc:grpChg chg="mod">
          <ac:chgData name="Dan Dures" userId="a4d20157-df88-481d-80b8-beb62bbedd3b" providerId="ADAL" clId="{8115247B-7541-4711-ACE4-71E1CE23E0F6}" dt="2023-07-11T09:41:27.131" v="7710" actId="1076"/>
          <ac:grpSpMkLst>
            <pc:docMk/>
            <pc:sldMk cId="1284490933" sldId="2144868082"/>
            <ac:grpSpMk id="22" creationId="{4146AF88-9A40-E5EC-F8C0-4E9A6ABD2D0C}"/>
          </ac:grpSpMkLst>
        </pc:grpChg>
        <pc:picChg chg="add mod">
          <ac:chgData name="Dan Dures" userId="a4d20157-df88-481d-80b8-beb62bbedd3b" providerId="ADAL" clId="{8115247B-7541-4711-ACE4-71E1CE23E0F6}" dt="2023-07-10T10:49:00.595" v="4529"/>
          <ac:picMkLst>
            <pc:docMk/>
            <pc:sldMk cId="1284490933" sldId="2144868082"/>
            <ac:picMk id="4" creationId="{599AF619-EF89-C710-76C3-650B049EDDAE}"/>
          </ac:picMkLst>
        </pc:picChg>
        <pc:picChg chg="add mod">
          <ac:chgData name="Dan Dures" userId="a4d20157-df88-481d-80b8-beb62bbedd3b" providerId="ADAL" clId="{8115247B-7541-4711-ACE4-71E1CE23E0F6}" dt="2023-07-11T10:55:02.260" v="9666" actId="1076"/>
          <ac:picMkLst>
            <pc:docMk/>
            <pc:sldMk cId="1284490933" sldId="2144868082"/>
            <ac:picMk id="5" creationId="{C0CE29A4-9433-DB51-F27D-0F8CD968AB66}"/>
          </ac:picMkLst>
        </pc:picChg>
      </pc:sldChg>
      <pc:sldChg chg="addSp delSp modSp mod ord">
        <pc:chgData name="Dan Dures" userId="a4d20157-df88-481d-80b8-beb62bbedd3b" providerId="ADAL" clId="{8115247B-7541-4711-ACE4-71E1CE23E0F6}" dt="2023-07-11T09:43:49.098" v="7817" actId="1076"/>
        <pc:sldMkLst>
          <pc:docMk/>
          <pc:sldMk cId="3068278450" sldId="2144868142"/>
        </pc:sldMkLst>
        <pc:spChg chg="mod">
          <ac:chgData name="Dan Dures" userId="a4d20157-df88-481d-80b8-beb62bbedd3b" providerId="ADAL" clId="{8115247B-7541-4711-ACE4-71E1CE23E0F6}" dt="2023-07-10T10:49:03.099" v="4530" actId="1076"/>
          <ac:spMkLst>
            <pc:docMk/>
            <pc:sldMk cId="3068278450" sldId="2144868142"/>
            <ac:spMk id="2" creationId="{3F607845-529A-9493-1AE5-D76C46893220}"/>
          </ac:spMkLst>
        </pc:spChg>
        <pc:picChg chg="mod">
          <ac:chgData name="Dan Dures" userId="a4d20157-df88-481d-80b8-beb62bbedd3b" providerId="ADAL" clId="{8115247B-7541-4711-ACE4-71E1CE23E0F6}" dt="2023-07-11T09:43:41.914" v="7816" actId="1076"/>
          <ac:picMkLst>
            <pc:docMk/>
            <pc:sldMk cId="3068278450" sldId="2144868142"/>
            <ac:picMk id="5" creationId="{718CCAF4-9800-BF90-B801-A9FC51167F43}"/>
          </ac:picMkLst>
        </pc:picChg>
        <pc:picChg chg="mod">
          <ac:chgData name="Dan Dures" userId="a4d20157-df88-481d-80b8-beb62bbedd3b" providerId="ADAL" clId="{8115247B-7541-4711-ACE4-71E1CE23E0F6}" dt="2023-07-11T09:43:49.098" v="7817" actId="1076"/>
          <ac:picMkLst>
            <pc:docMk/>
            <pc:sldMk cId="3068278450" sldId="2144868142"/>
            <ac:picMk id="6" creationId="{59691383-950E-57E7-C9DC-EDD805399B9A}"/>
          </ac:picMkLst>
        </pc:picChg>
        <pc:picChg chg="add del mod">
          <ac:chgData name="Dan Dures" userId="a4d20157-df88-481d-80b8-beb62bbedd3b" providerId="ADAL" clId="{8115247B-7541-4711-ACE4-71E1CE23E0F6}" dt="2023-07-10T10:46:38.358" v="4477" actId="478"/>
          <ac:picMkLst>
            <pc:docMk/>
            <pc:sldMk cId="3068278450" sldId="2144868142"/>
            <ac:picMk id="7" creationId="{E82824C8-6599-F1F9-03E0-2D9F23462F8F}"/>
          </ac:picMkLst>
        </pc:picChg>
        <pc:picChg chg="add mod">
          <ac:chgData name="Dan Dures" userId="a4d20157-df88-481d-80b8-beb62bbedd3b" providerId="ADAL" clId="{8115247B-7541-4711-ACE4-71E1CE23E0F6}" dt="2023-07-10T10:46:38.590" v="4478"/>
          <ac:picMkLst>
            <pc:docMk/>
            <pc:sldMk cId="3068278450" sldId="2144868142"/>
            <ac:picMk id="8" creationId="{B64845C5-E1E4-1CC6-E4F6-A1CE522BB254}"/>
          </ac:picMkLst>
        </pc:picChg>
      </pc:sldChg>
      <pc:sldChg chg="addSp delSp modSp new mod ord delAnim modAnim">
        <pc:chgData name="Dan Dures" userId="a4d20157-df88-481d-80b8-beb62bbedd3b" providerId="ADAL" clId="{8115247B-7541-4711-ACE4-71E1CE23E0F6}" dt="2023-07-11T10:57:54.375" v="9807" actId="114"/>
        <pc:sldMkLst>
          <pc:docMk/>
          <pc:sldMk cId="493247022" sldId="2144868143"/>
        </pc:sldMkLst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2" creationId="{2EE9A84D-1C13-7EB9-1290-A3836B960E92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3" creationId="{C8267040-2802-CFA8-7673-8F1B96242D27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4" creationId="{9DDABC6E-2D4D-738D-B35F-EB0D72A9DA84}"/>
          </ac:spMkLst>
        </pc:spChg>
        <pc:spChg chg="add mod">
          <ac:chgData name="Dan Dures" userId="a4d20157-df88-481d-80b8-beb62bbedd3b" providerId="ADAL" clId="{8115247B-7541-4711-ACE4-71E1CE23E0F6}" dt="2023-07-11T10:57:54.375" v="9807" actId="114"/>
          <ac:spMkLst>
            <pc:docMk/>
            <pc:sldMk cId="493247022" sldId="2144868143"/>
            <ac:spMk id="5" creationId="{65A5A04A-2735-E1AB-8AE9-19327BCDECC5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5" creationId="{7633B420-D43A-6E29-4453-84EC33866A24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6" creationId="{4796A0CB-E427-0F39-5DC6-1D55FD4B9DC2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7" creationId="{C204FEBC-EBA7-C022-00FB-5EE7C414D1D1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8" creationId="{979C46FE-F870-F29B-880A-6BCE1DA84D95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9" creationId="{E8C86804-165A-9DE4-824C-EEA60D20527E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10" creationId="{CF841934-0617-288E-0DBA-626A3726D87C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11" creationId="{388CAA62-66E5-DC16-9E93-F280B956F00F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12" creationId="{A0F19151-F120-DD64-140F-E54D9AF74332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13" creationId="{1F5DDC53-2C39-39E6-6512-8C220E7E92C3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14" creationId="{06BF06D9-0EA9-ECC6-C0E2-B988CA31B3C2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15" creationId="{43A0C639-217A-0F81-8E8D-72808A3F9DC1}"/>
          </ac:spMkLst>
        </pc:spChg>
        <pc:spChg chg="add del mod">
          <ac:chgData name="Dan Dures" userId="a4d20157-df88-481d-80b8-beb62bbedd3b" providerId="ADAL" clId="{8115247B-7541-4711-ACE4-71E1CE23E0F6}" dt="2023-07-07T13:47:37.130" v="5" actId="478"/>
          <ac:spMkLst>
            <pc:docMk/>
            <pc:sldMk cId="493247022" sldId="2144868143"/>
            <ac:spMk id="16" creationId="{6E3E6D4E-1BB8-B3CC-F6CD-46640F6EAD06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34" creationId="{F0E691E9-442D-558D-DF2E-230290ACF616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35" creationId="{ED67381C-306A-ECDE-C0B4-82938A14731B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36" creationId="{3A6151D3-10DE-B445-AE7E-B7586A1BB16E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37" creationId="{1405CB1D-9D0F-A5DF-7CF7-3327E086E6FD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38" creationId="{9A1F44A2-BDFF-A277-67A7-BA624EBA5158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39" creationId="{194D1164-F7F6-21B7-3437-B14EECF72CCD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40" creationId="{0590DDE6-7F04-6C86-BDEC-163D16047580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41" creationId="{689FE163-0729-AE40-0338-ACDAC761A433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42" creationId="{276D16C7-E964-2C5A-8869-398D6F55309F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43" creationId="{4EDE199E-BCF4-7809-0608-50CC91C6FDDA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44" creationId="{E7EA3CE2-EB0F-9AFF-B934-8692ED6167A8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45" creationId="{D88269CA-97E0-326B-9D0C-90CC6D4BC127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46" creationId="{E4C553A2-4F95-723B-85FC-E89E8B3C321E}"/>
          </ac:spMkLst>
        </pc:spChg>
        <pc:spChg chg="add mod or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47" creationId="{9EE1D5FF-9959-EAD3-2B94-A335AA384966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48" creationId="{8A17FAAB-1E81-74C2-8466-4E9611D0D0AE}"/>
          </ac:spMkLst>
        </pc:spChg>
        <pc:spChg chg="add mod">
          <ac:chgData name="Dan Dures" userId="a4d20157-df88-481d-80b8-beb62bbedd3b" providerId="ADAL" clId="{8115247B-7541-4711-ACE4-71E1CE23E0F6}" dt="2023-07-10T10:42:32.022" v="4413" actId="14100"/>
          <ac:spMkLst>
            <pc:docMk/>
            <pc:sldMk cId="493247022" sldId="2144868143"/>
            <ac:spMk id="152" creationId="{C5BF939D-93A0-8228-4728-92DF2AF193BF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257" creationId="{BBC778E5-4989-B89B-C988-748EB667F011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259" creationId="{B518CF3D-5B1E-9DC3-6606-879A774F1B44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277" creationId="{36AD4933-A811-1B07-8C59-C5382BB4DEC9}"/>
          </ac:spMkLst>
        </pc:spChg>
        <pc:spChg chg="add mod">
          <ac:chgData name="Dan Dures" userId="a4d20157-df88-481d-80b8-beb62bbedd3b" providerId="ADAL" clId="{8115247B-7541-4711-ACE4-71E1CE23E0F6}" dt="2023-07-11T10:44:22.233" v="8697" actId="1036"/>
          <ac:spMkLst>
            <pc:docMk/>
            <pc:sldMk cId="493247022" sldId="2144868143"/>
            <ac:spMk id="284" creationId="{A82982D9-BF2F-C130-41D4-24E721E85294}"/>
          </ac:spMkLst>
        </pc:spChg>
        <pc:picChg chg="add mod modCrop">
          <ac:chgData name="Dan Dures" userId="a4d20157-df88-481d-80b8-beb62bbedd3b" providerId="ADAL" clId="{8115247B-7541-4711-ACE4-71E1CE23E0F6}" dt="2023-07-10T10:42:46.109" v="4417" actId="1076"/>
          <ac:picMkLst>
            <pc:docMk/>
            <pc:sldMk cId="493247022" sldId="2144868143"/>
            <ac:picMk id="2" creationId="{2D02A174-A495-8287-882A-01EEB815DC44}"/>
          </ac:picMkLst>
        </pc:picChg>
        <pc:picChg chg="add mod">
          <ac:chgData name="Dan Dures" userId="a4d20157-df88-481d-80b8-beb62bbedd3b" providerId="ADAL" clId="{8115247B-7541-4711-ACE4-71E1CE23E0F6}" dt="2023-07-11T10:44:22.233" v="8697" actId="1036"/>
          <ac:picMkLst>
            <pc:docMk/>
            <pc:sldMk cId="493247022" sldId="2144868143"/>
            <ac:picMk id="286" creationId="{61358D17-2E0B-18EC-ABB3-D90F2B06884B}"/>
          </ac:picMkLst>
        </pc:picChg>
        <pc:picChg chg="add mod">
          <ac:chgData name="Dan Dures" userId="a4d20157-df88-481d-80b8-beb62bbedd3b" providerId="ADAL" clId="{8115247B-7541-4711-ACE4-71E1CE23E0F6}" dt="2023-07-11T10:44:22.233" v="8697" actId="1036"/>
          <ac:picMkLst>
            <pc:docMk/>
            <pc:sldMk cId="493247022" sldId="2144868143"/>
            <ac:picMk id="288" creationId="{3A9A793C-7A13-526A-4843-3605C396D77D}"/>
          </ac:picMkLst>
        </pc:pic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17" creationId="{9B5D755F-9679-6608-354C-E7BC6940DCEF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18" creationId="{E705BF7B-1F54-1A8C-67A7-E81AFFF348FE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19" creationId="{809768AF-605C-DE21-88A2-CC5DEECD33B4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0" creationId="{7AAB8F92-FC11-A428-2489-AF91A59D8941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1" creationId="{1B99DC15-1198-CB95-0F77-58AA3C9FDC9B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2" creationId="{10ABFB74-3E12-BACC-1D2C-4DE9003C747E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3" creationId="{14194E0D-4A6E-FFC4-A871-775800C2D28B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4" creationId="{9BB2FD89-EDAE-9266-071C-241CB4CC7375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5" creationId="{7CF8FDBD-BE0E-258E-1545-141090C53071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6" creationId="{BAD98BCE-97B5-6B7F-BE6F-A4A1AB2E83DF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7" creationId="{EF06667B-4A76-4A53-306A-57E813905CA7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8" creationId="{B0A09162-E58A-15B4-D970-4187415E54B0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29" creationId="{886A897B-8607-9DDE-66CB-867348D91247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30" creationId="{BF850D82-522E-3BC9-8188-46D32615D4E1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31" creationId="{3447D789-2F94-1EBE-9A3D-3B93583D5A17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32" creationId="{D3A8A989-F1BF-4175-5641-E05EAFF0FAF7}"/>
          </ac:cxnSpMkLst>
        </pc:cxnChg>
        <pc:cxnChg chg="add del mod">
          <ac:chgData name="Dan Dures" userId="a4d20157-df88-481d-80b8-beb62bbedd3b" providerId="ADAL" clId="{8115247B-7541-4711-ACE4-71E1CE23E0F6}" dt="2023-07-07T13:47:37.130" v="5" actId="478"/>
          <ac:cxnSpMkLst>
            <pc:docMk/>
            <pc:sldMk cId="493247022" sldId="2144868143"/>
            <ac:cxnSpMk id="33" creationId="{0BDB6C74-B4D5-C758-9ADA-F1D55BA5713A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49" creationId="{DB4B2DC4-35A9-BDFB-E026-F4EEFA5EAD51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50" creationId="{AE58938A-B8C4-B479-DB04-49DF97675753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51" creationId="{2B3F53D6-7680-F400-CC27-D472A81481AC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52" creationId="{F351B30F-C5D4-60AB-B48D-06A8C8B41B1C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53" creationId="{945C4E95-18F3-3DDE-7332-0806C768B55B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54" creationId="{77C6012C-AC3D-2097-92B7-CC699ACFA386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55" creationId="{23859035-5A45-DD06-5C91-3C644797F73B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56" creationId="{4D8190C6-3D68-5608-3AF0-A07226A4862F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57" creationId="{52BD5628-D4D0-458B-0375-3FB8B80D0305}"/>
          </ac:cxnSpMkLst>
        </pc:cxnChg>
        <pc:cxnChg chg="add del mod">
          <ac:chgData name="Dan Dures" userId="a4d20157-df88-481d-80b8-beb62bbedd3b" providerId="ADAL" clId="{8115247B-7541-4711-ACE4-71E1CE23E0F6}" dt="2023-07-07T14:04:47.354" v="401" actId="478"/>
          <ac:cxnSpMkLst>
            <pc:docMk/>
            <pc:sldMk cId="493247022" sldId="2144868143"/>
            <ac:cxnSpMk id="58" creationId="{1E4A4DAC-A00F-7540-F9A2-1A739B3C7E31}"/>
          </ac:cxnSpMkLst>
        </pc:cxnChg>
        <pc:cxnChg chg="add del mod">
          <ac:chgData name="Dan Dures" userId="a4d20157-df88-481d-80b8-beb62bbedd3b" providerId="ADAL" clId="{8115247B-7541-4711-ACE4-71E1CE23E0F6}" dt="2023-07-07T14:04:48.106" v="402" actId="478"/>
          <ac:cxnSpMkLst>
            <pc:docMk/>
            <pc:sldMk cId="493247022" sldId="2144868143"/>
            <ac:cxnSpMk id="59" creationId="{FDE8174E-60D5-43EA-5E1C-B2A2FEDCD71B}"/>
          </ac:cxnSpMkLst>
        </pc:cxnChg>
        <pc:cxnChg chg="add del mod">
          <ac:chgData name="Dan Dures" userId="a4d20157-df88-481d-80b8-beb62bbedd3b" providerId="ADAL" clId="{8115247B-7541-4711-ACE4-71E1CE23E0F6}" dt="2023-07-07T14:04:48.843" v="403" actId="478"/>
          <ac:cxnSpMkLst>
            <pc:docMk/>
            <pc:sldMk cId="493247022" sldId="2144868143"/>
            <ac:cxnSpMk id="60" creationId="{13DD83FE-E44D-AC18-FD02-B5B2DA10476F}"/>
          </ac:cxnSpMkLst>
        </pc:cxnChg>
        <pc:cxnChg chg="add del mod">
          <ac:chgData name="Dan Dures" userId="a4d20157-df88-481d-80b8-beb62bbedd3b" providerId="ADAL" clId="{8115247B-7541-4711-ACE4-71E1CE23E0F6}" dt="2023-07-07T14:04:50.218" v="404" actId="478"/>
          <ac:cxnSpMkLst>
            <pc:docMk/>
            <pc:sldMk cId="493247022" sldId="2144868143"/>
            <ac:cxnSpMk id="61" creationId="{9B5142D1-4EE5-542A-8AC3-33CF5ECC2ED1}"/>
          </ac:cxnSpMkLst>
        </pc:cxnChg>
        <pc:cxnChg chg="add del mod">
          <ac:chgData name="Dan Dures" userId="a4d20157-df88-481d-80b8-beb62bbedd3b" providerId="ADAL" clId="{8115247B-7541-4711-ACE4-71E1CE23E0F6}" dt="2023-07-07T14:03:56.338" v="380" actId="478"/>
          <ac:cxnSpMkLst>
            <pc:docMk/>
            <pc:sldMk cId="493247022" sldId="2144868143"/>
            <ac:cxnSpMk id="62" creationId="{864F7823-3045-4BFC-0631-D1C07CCA7325}"/>
          </ac:cxnSpMkLst>
        </pc:cxnChg>
        <pc:cxnChg chg="add del mod">
          <ac:chgData name="Dan Dures" userId="a4d20157-df88-481d-80b8-beb62bbedd3b" providerId="ADAL" clId="{8115247B-7541-4711-ACE4-71E1CE23E0F6}" dt="2023-07-07T14:03:57.655" v="381" actId="478"/>
          <ac:cxnSpMkLst>
            <pc:docMk/>
            <pc:sldMk cId="493247022" sldId="2144868143"/>
            <ac:cxnSpMk id="63" creationId="{75DF4B00-6D60-265E-CCE3-84E100DC7343}"/>
          </ac:cxnSpMkLst>
        </pc:cxnChg>
        <pc:cxnChg chg="add del mod">
          <ac:chgData name="Dan Dures" userId="a4d20157-df88-481d-80b8-beb62bbedd3b" providerId="ADAL" clId="{8115247B-7541-4711-ACE4-71E1CE23E0F6}" dt="2023-07-07T14:03:58.269" v="382" actId="478"/>
          <ac:cxnSpMkLst>
            <pc:docMk/>
            <pc:sldMk cId="493247022" sldId="2144868143"/>
            <ac:cxnSpMk id="64" creationId="{72EB7865-6BFF-3C22-F8A2-561669605ECF}"/>
          </ac:cxnSpMkLst>
        </pc:cxnChg>
        <pc:cxnChg chg="add del mod">
          <ac:chgData name="Dan Dures" userId="a4d20157-df88-481d-80b8-beb62bbedd3b" providerId="ADAL" clId="{8115247B-7541-4711-ACE4-71E1CE23E0F6}" dt="2023-07-07T14:03:58.742" v="383" actId="478"/>
          <ac:cxnSpMkLst>
            <pc:docMk/>
            <pc:sldMk cId="493247022" sldId="2144868143"/>
            <ac:cxnSpMk id="65" creationId="{71121AC4-D3B7-B8F4-0645-CA052849A147}"/>
          </ac:cxnSpMkLst>
        </pc:cxnChg>
        <pc:cxnChg chg="add del mod">
          <ac:chgData name="Dan Dures" userId="a4d20157-df88-481d-80b8-beb62bbedd3b" providerId="ADAL" clId="{8115247B-7541-4711-ACE4-71E1CE23E0F6}" dt="2023-07-07T14:06:12.978" v="425" actId="478"/>
          <ac:cxnSpMkLst>
            <pc:docMk/>
            <pc:sldMk cId="493247022" sldId="2144868143"/>
            <ac:cxnSpMk id="188" creationId="{03FDBFF2-C351-BF7C-A7B7-2442510CA0A9}"/>
          </ac:cxnSpMkLst>
        </pc:cxnChg>
        <pc:cxnChg chg="add del mod">
          <ac:chgData name="Dan Dures" userId="a4d20157-df88-481d-80b8-beb62bbedd3b" providerId="ADAL" clId="{8115247B-7541-4711-ACE4-71E1CE23E0F6}" dt="2023-07-07T14:06:12.514" v="424" actId="478"/>
          <ac:cxnSpMkLst>
            <pc:docMk/>
            <pc:sldMk cId="493247022" sldId="2144868143"/>
            <ac:cxnSpMk id="190" creationId="{C3CD33E3-04A9-E7BF-0F9D-2346D08BDB24}"/>
          </ac:cxnSpMkLst>
        </pc:cxnChg>
        <pc:cxnChg chg="add del mod">
          <ac:chgData name="Dan Dures" userId="a4d20157-df88-481d-80b8-beb62bbedd3b" providerId="ADAL" clId="{8115247B-7541-4711-ACE4-71E1CE23E0F6}" dt="2023-07-07T14:06:11.650" v="423" actId="478"/>
          <ac:cxnSpMkLst>
            <pc:docMk/>
            <pc:sldMk cId="493247022" sldId="2144868143"/>
            <ac:cxnSpMk id="193" creationId="{38216A0E-545A-9830-17A1-BD0BEBED19FB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199" creationId="{B4842306-75FE-9F6C-220B-6E355848126C}"/>
          </ac:cxnSpMkLst>
        </pc:cxnChg>
        <pc:cxnChg chg="add del mod">
          <ac:chgData name="Dan Dures" userId="a4d20157-df88-481d-80b8-beb62bbedd3b" providerId="ADAL" clId="{8115247B-7541-4711-ACE4-71E1CE23E0F6}" dt="2023-07-07T14:06:56.844" v="442" actId="478"/>
          <ac:cxnSpMkLst>
            <pc:docMk/>
            <pc:sldMk cId="493247022" sldId="2144868143"/>
            <ac:cxnSpMk id="203" creationId="{38AD115F-7D79-BB38-99E0-F7D8D053D88E}"/>
          </ac:cxnSpMkLst>
        </pc:cxnChg>
        <pc:cxnChg chg="add del mod">
          <ac:chgData name="Dan Dures" userId="a4d20157-df88-481d-80b8-beb62bbedd3b" providerId="ADAL" clId="{8115247B-7541-4711-ACE4-71E1CE23E0F6}" dt="2023-07-07T14:06:57.586" v="443" actId="478"/>
          <ac:cxnSpMkLst>
            <pc:docMk/>
            <pc:sldMk cId="493247022" sldId="2144868143"/>
            <ac:cxnSpMk id="207" creationId="{57BF40AB-913C-11FA-376C-5E08CF908EFF}"/>
          </ac:cxnSpMkLst>
        </pc:cxnChg>
        <pc:cxnChg chg="add del mod">
          <ac:chgData name="Dan Dures" userId="a4d20157-df88-481d-80b8-beb62bbedd3b" providerId="ADAL" clId="{8115247B-7541-4711-ACE4-71E1CE23E0F6}" dt="2023-07-07T14:05:49.709" v="418" actId="478"/>
          <ac:cxnSpMkLst>
            <pc:docMk/>
            <pc:sldMk cId="493247022" sldId="2144868143"/>
            <ac:cxnSpMk id="209" creationId="{AEAC62C4-3E9F-B523-98C3-1D27BC36A413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13" creationId="{02D48225-0FC0-4138-FAC9-BE8A3294409A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15" creationId="{494F0AC3-50B6-A1A2-1223-977CF1904123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16" creationId="{EB136F69-117F-22EB-309D-AAA91EE48521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20" creationId="{AD3D2708-7D51-F898-125D-8F685F0B31F3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22" creationId="{A57A3804-04A6-5839-1D7A-DCB4B65BBDFB}"/>
          </ac:cxnSpMkLst>
        </pc:cxnChg>
        <pc:cxnChg chg="add del mod">
          <ac:chgData name="Dan Dures" userId="a4d20157-df88-481d-80b8-beb62bbedd3b" providerId="ADAL" clId="{8115247B-7541-4711-ACE4-71E1CE23E0F6}" dt="2023-07-07T14:14:31.626" v="748" actId="478"/>
          <ac:cxnSpMkLst>
            <pc:docMk/>
            <pc:sldMk cId="493247022" sldId="2144868143"/>
            <ac:cxnSpMk id="224" creationId="{2B04F0C2-1025-D233-C220-57D75E5DE426}"/>
          </ac:cxnSpMkLst>
        </pc:cxnChg>
        <pc:cxnChg chg="add del mod">
          <ac:chgData name="Dan Dures" userId="a4d20157-df88-481d-80b8-beb62bbedd3b" providerId="ADAL" clId="{8115247B-7541-4711-ACE4-71E1CE23E0F6}" dt="2023-07-07T14:14:36.087" v="750" actId="478"/>
          <ac:cxnSpMkLst>
            <pc:docMk/>
            <pc:sldMk cId="493247022" sldId="2144868143"/>
            <ac:cxnSpMk id="226" creationId="{0115BA48-300C-F061-9157-D144EBB8DBAD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60" creationId="{09FF0046-5584-EFB2-7E18-086BF0A87760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63" creationId="{D2FD5B68-39D8-4B32-F5A5-A45181D5BC40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66" creationId="{920FD9B9-05A4-E9AF-3779-2E8726E995D4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75" creationId="{6571516D-941C-3CF3-5AE0-9DFAF162B935}"/>
          </ac:cxnSpMkLst>
        </pc:cxnChg>
        <pc:cxnChg chg="add mod">
          <ac:chgData name="Dan Dures" userId="a4d20157-df88-481d-80b8-beb62bbedd3b" providerId="ADAL" clId="{8115247B-7541-4711-ACE4-71E1CE23E0F6}" dt="2023-07-11T10:44:22.233" v="8697" actId="1036"/>
          <ac:cxnSpMkLst>
            <pc:docMk/>
            <pc:sldMk cId="493247022" sldId="2144868143"/>
            <ac:cxnSpMk id="276" creationId="{5640A61D-92A1-857B-19EC-0D5ABC4DEA21}"/>
          </ac:cxnSpMkLst>
        </pc:cxnChg>
      </pc:sldChg>
      <pc:sldChg chg="addSp delSp modSp new mod ord modAnim">
        <pc:chgData name="Dan Dures" userId="a4d20157-df88-481d-80b8-beb62bbedd3b" providerId="ADAL" clId="{8115247B-7541-4711-ACE4-71E1CE23E0F6}" dt="2023-07-11T09:50:08.858" v="8245" actId="114"/>
        <pc:sldMkLst>
          <pc:docMk/>
          <pc:sldMk cId="1843237244" sldId="2144868144"/>
        </pc:sldMkLst>
        <pc:spChg chg="add mod">
          <ac:chgData name="Dan Dures" userId="a4d20157-df88-481d-80b8-beb62bbedd3b" providerId="ADAL" clId="{8115247B-7541-4711-ACE4-71E1CE23E0F6}" dt="2023-07-11T09:49:01.513" v="8160" actId="1076"/>
          <ac:spMkLst>
            <pc:docMk/>
            <pc:sldMk cId="1843237244" sldId="2144868144"/>
            <ac:spMk id="2" creationId="{166ABF71-02B8-0F79-6EA1-F2A0D47E0447}"/>
          </ac:spMkLst>
        </pc:spChg>
        <pc:spChg chg="add mod">
          <ac:chgData name="Dan Dures" userId="a4d20157-df88-481d-80b8-beb62bbedd3b" providerId="ADAL" clId="{8115247B-7541-4711-ACE4-71E1CE23E0F6}" dt="2023-07-11T09:47:30.934" v="7991" actId="1076"/>
          <ac:spMkLst>
            <pc:docMk/>
            <pc:sldMk cId="1843237244" sldId="2144868144"/>
            <ac:spMk id="4" creationId="{809B3C17-1BD5-DD6C-A985-18C21367C415}"/>
          </ac:spMkLst>
        </pc:spChg>
        <pc:spChg chg="add mod">
          <ac:chgData name="Dan Dures" userId="a4d20157-df88-481d-80b8-beb62bbedd3b" providerId="ADAL" clId="{8115247B-7541-4711-ACE4-71E1CE23E0F6}" dt="2023-07-11T09:46:16" v="7848" actId="14100"/>
          <ac:spMkLst>
            <pc:docMk/>
            <pc:sldMk cId="1843237244" sldId="2144868144"/>
            <ac:spMk id="5" creationId="{E513D5C5-780E-49E7-69CA-893CBC03B57E}"/>
          </ac:spMkLst>
        </pc:spChg>
        <pc:spChg chg="add mod">
          <ac:chgData name="Dan Dures" userId="a4d20157-df88-481d-80b8-beb62bbedd3b" providerId="ADAL" clId="{8115247B-7541-4711-ACE4-71E1CE23E0F6}" dt="2023-07-10T12:13:06.472" v="5421" actId="20577"/>
          <ac:spMkLst>
            <pc:docMk/>
            <pc:sldMk cId="1843237244" sldId="2144868144"/>
            <ac:spMk id="6" creationId="{AB8DE7B0-1F28-2297-65EC-7D95DBB8B949}"/>
          </ac:spMkLst>
        </pc:spChg>
        <pc:spChg chg="add mod">
          <ac:chgData name="Dan Dures" userId="a4d20157-df88-481d-80b8-beb62bbedd3b" providerId="ADAL" clId="{8115247B-7541-4711-ACE4-71E1CE23E0F6}" dt="2023-07-10T12:13:31.356" v="5489" actId="20577"/>
          <ac:spMkLst>
            <pc:docMk/>
            <pc:sldMk cId="1843237244" sldId="2144868144"/>
            <ac:spMk id="7" creationId="{141A1C4E-F99E-18B3-3BC5-5699495DD974}"/>
          </ac:spMkLst>
        </pc:spChg>
        <pc:spChg chg="add mod">
          <ac:chgData name="Dan Dures" userId="a4d20157-df88-481d-80b8-beb62bbedd3b" providerId="ADAL" clId="{8115247B-7541-4711-ACE4-71E1CE23E0F6}" dt="2023-07-10T12:16:16.772" v="5628" actId="20577"/>
          <ac:spMkLst>
            <pc:docMk/>
            <pc:sldMk cId="1843237244" sldId="2144868144"/>
            <ac:spMk id="8" creationId="{A1AD68B9-4989-F1AF-6602-F6E5B3DFC99B}"/>
          </ac:spMkLst>
        </pc:spChg>
        <pc:spChg chg="add mod">
          <ac:chgData name="Dan Dures" userId="a4d20157-df88-481d-80b8-beb62bbedd3b" providerId="ADAL" clId="{8115247B-7541-4711-ACE4-71E1CE23E0F6}" dt="2023-07-11T09:50:08.858" v="8245" actId="114"/>
          <ac:spMkLst>
            <pc:docMk/>
            <pc:sldMk cId="1843237244" sldId="2144868144"/>
            <ac:spMk id="9" creationId="{54188B73-162A-C7C2-D8A1-BB509A0C49E9}"/>
          </ac:spMkLst>
        </pc:spChg>
        <pc:spChg chg="add mod">
          <ac:chgData name="Dan Dures" userId="a4d20157-df88-481d-80b8-beb62bbedd3b" providerId="ADAL" clId="{8115247B-7541-4711-ACE4-71E1CE23E0F6}" dt="2023-07-11T09:47:36.358" v="7993" actId="1076"/>
          <ac:spMkLst>
            <pc:docMk/>
            <pc:sldMk cId="1843237244" sldId="2144868144"/>
            <ac:spMk id="10" creationId="{33DC1048-D2EF-64D5-FE55-C9B13E205205}"/>
          </ac:spMkLst>
        </pc:spChg>
        <pc:picChg chg="add mod">
          <ac:chgData name="Dan Dures" userId="a4d20157-df88-481d-80b8-beb62bbedd3b" providerId="ADAL" clId="{8115247B-7541-4711-ACE4-71E1CE23E0F6}" dt="2023-07-10T10:45:36.912" v="4466" actId="1076"/>
          <ac:picMkLst>
            <pc:docMk/>
            <pc:sldMk cId="1843237244" sldId="2144868144"/>
            <ac:picMk id="3" creationId="{50A4FD37-86C5-36FB-612F-5A1841EB882D}"/>
          </ac:picMkLst>
        </pc:picChg>
        <pc:picChg chg="add del mod">
          <ac:chgData name="Dan Dures" userId="a4d20157-df88-481d-80b8-beb62bbedd3b" providerId="ADAL" clId="{8115247B-7541-4711-ACE4-71E1CE23E0F6}" dt="2023-07-10T12:10:44.069" v="5219" actId="478"/>
          <ac:picMkLst>
            <pc:docMk/>
            <pc:sldMk cId="1843237244" sldId="2144868144"/>
            <ac:picMk id="10" creationId="{CF9A5173-C7FE-748B-2C3E-D3158FDB6BF9}"/>
          </ac:picMkLst>
        </pc:picChg>
        <pc:picChg chg="add mod">
          <ac:chgData name="Dan Dures" userId="a4d20157-df88-481d-80b8-beb62bbedd3b" providerId="ADAL" clId="{8115247B-7541-4711-ACE4-71E1CE23E0F6}" dt="2023-07-10T12:10:48.259" v="5220"/>
          <ac:picMkLst>
            <pc:docMk/>
            <pc:sldMk cId="1843237244" sldId="2144868144"/>
            <ac:picMk id="11" creationId="{D7E06027-FDDD-5F1D-C9C6-BBDA16EAB53C}"/>
          </ac:picMkLst>
        </pc:picChg>
      </pc:sldChg>
      <pc:sldChg chg="addSp delSp modSp new mod ord delAnim modAnim">
        <pc:chgData name="Dan Dures" userId="a4d20157-df88-481d-80b8-beb62bbedd3b" providerId="ADAL" clId="{8115247B-7541-4711-ACE4-71E1CE23E0F6}" dt="2023-07-24T17:50:16.682" v="10111"/>
        <pc:sldMkLst>
          <pc:docMk/>
          <pc:sldMk cId="2197536402" sldId="2144868145"/>
        </pc:sldMkLst>
        <pc:spChg chg="add mod">
          <ac:chgData name="Dan Dures" userId="a4d20157-df88-481d-80b8-beb62bbedd3b" providerId="ADAL" clId="{8115247B-7541-4711-ACE4-71E1CE23E0F6}" dt="2023-07-10T10:43:16.766" v="4430" actId="14100"/>
          <ac:spMkLst>
            <pc:docMk/>
            <pc:sldMk cId="2197536402" sldId="2144868145"/>
            <ac:spMk id="2" creationId="{F53D43CC-918F-E428-8C60-003E91888EBD}"/>
          </ac:spMkLst>
        </pc:spChg>
        <pc:spChg chg="add del mod">
          <ac:chgData name="Dan Dures" userId="a4d20157-df88-481d-80b8-beb62bbedd3b" providerId="ADAL" clId="{8115247B-7541-4711-ACE4-71E1CE23E0F6}" dt="2023-07-07T15:43:35.205" v="3487" actId="478"/>
          <ac:spMkLst>
            <pc:docMk/>
            <pc:sldMk cId="2197536402" sldId="2144868145"/>
            <ac:spMk id="4" creationId="{1C60B789-D3A3-4434-F5DF-53202DC6A5B7}"/>
          </ac:spMkLst>
        </pc:spChg>
        <pc:spChg chg="add del mod">
          <ac:chgData name="Dan Dures" userId="a4d20157-df88-481d-80b8-beb62bbedd3b" providerId="ADAL" clId="{8115247B-7541-4711-ACE4-71E1CE23E0F6}" dt="2023-07-07T15:32:24.370" v="3468" actId="478"/>
          <ac:spMkLst>
            <pc:docMk/>
            <pc:sldMk cId="2197536402" sldId="2144868145"/>
            <ac:spMk id="5" creationId="{BE258ACB-79E0-01FD-5B4F-4B890D4A5199}"/>
          </ac:spMkLst>
        </pc:spChg>
        <pc:spChg chg="add mod">
          <ac:chgData name="Dan Dures" userId="a4d20157-df88-481d-80b8-beb62bbedd3b" providerId="ADAL" clId="{8115247B-7541-4711-ACE4-71E1CE23E0F6}" dt="2023-07-10T10:43:36.293" v="4437" actId="1076"/>
          <ac:spMkLst>
            <pc:docMk/>
            <pc:sldMk cId="2197536402" sldId="2144868145"/>
            <ac:spMk id="11" creationId="{EBB2973C-638C-E65C-4223-58E92D997C14}"/>
          </ac:spMkLst>
        </pc:spChg>
        <pc:picChg chg="add mod ord">
          <ac:chgData name="Dan Dures" userId="a4d20157-df88-481d-80b8-beb62bbedd3b" providerId="ADAL" clId="{8115247B-7541-4711-ACE4-71E1CE23E0F6}" dt="2023-07-10T10:43:30.742" v="4435" actId="1076"/>
          <ac:picMkLst>
            <pc:docMk/>
            <pc:sldMk cId="2197536402" sldId="2144868145"/>
            <ac:picMk id="3" creationId="{4F29EDC1-0742-9BE4-A228-CA231FEF77EA}"/>
          </ac:picMkLst>
        </pc:picChg>
        <pc:picChg chg="add mod">
          <ac:chgData name="Dan Dures" userId="a4d20157-df88-481d-80b8-beb62bbedd3b" providerId="ADAL" clId="{8115247B-7541-4711-ACE4-71E1CE23E0F6}" dt="2023-07-24T17:50:16.682" v="10111"/>
          <ac:picMkLst>
            <pc:docMk/>
            <pc:sldMk cId="2197536402" sldId="2144868145"/>
            <ac:picMk id="4" creationId="{9A3D5CA9-64BD-EA29-EA09-EF5860425EA1}"/>
          </ac:picMkLst>
        </pc:picChg>
        <pc:picChg chg="add del mod">
          <ac:chgData name="Dan Dures" userId="a4d20157-df88-481d-80b8-beb62bbedd3b" providerId="ADAL" clId="{8115247B-7541-4711-ACE4-71E1CE23E0F6}" dt="2023-07-10T11:05:50.403" v="5096" actId="478"/>
          <ac:picMkLst>
            <pc:docMk/>
            <pc:sldMk cId="2197536402" sldId="2144868145"/>
            <ac:picMk id="4" creationId="{EF442F1B-AC4D-785F-6C30-2E0C9FC55107}"/>
          </ac:picMkLst>
        </pc:picChg>
        <pc:picChg chg="add del mod">
          <ac:chgData name="Dan Dures" userId="a4d20157-df88-481d-80b8-beb62bbedd3b" providerId="ADAL" clId="{8115247B-7541-4711-ACE4-71E1CE23E0F6}" dt="2023-07-24T17:50:16.422" v="10110" actId="478"/>
          <ac:picMkLst>
            <pc:docMk/>
            <pc:sldMk cId="2197536402" sldId="2144868145"/>
            <ac:picMk id="5" creationId="{14A0032A-4796-927B-927F-1F57F0FAAFDE}"/>
          </ac:picMkLst>
        </pc:picChg>
        <pc:picChg chg="add del mod">
          <ac:chgData name="Dan Dures" userId="a4d20157-df88-481d-80b8-beb62bbedd3b" providerId="ADAL" clId="{8115247B-7541-4711-ACE4-71E1CE23E0F6}" dt="2023-07-07T15:40:08.971" v="3477" actId="478"/>
          <ac:picMkLst>
            <pc:docMk/>
            <pc:sldMk cId="2197536402" sldId="2144868145"/>
            <ac:picMk id="6" creationId="{0E73465B-428B-5FB4-31B3-670D73474FED}"/>
          </ac:picMkLst>
        </pc:picChg>
        <pc:picChg chg="add del mod">
          <ac:chgData name="Dan Dures" userId="a4d20157-df88-481d-80b8-beb62bbedd3b" providerId="ADAL" clId="{8115247B-7541-4711-ACE4-71E1CE23E0F6}" dt="2023-07-07T15:36:24.329" v="3476" actId="478"/>
          <ac:picMkLst>
            <pc:docMk/>
            <pc:sldMk cId="2197536402" sldId="2144868145"/>
            <ac:picMk id="7" creationId="{3733A8A3-BE63-9BB3-209F-82F216CDBE52}"/>
          </ac:picMkLst>
        </pc:picChg>
        <pc:picChg chg="add del mod">
          <ac:chgData name="Dan Dures" userId="a4d20157-df88-481d-80b8-beb62bbedd3b" providerId="ADAL" clId="{8115247B-7541-4711-ACE4-71E1CE23E0F6}" dt="2023-07-07T15:36:23.475" v="3475" actId="478"/>
          <ac:picMkLst>
            <pc:docMk/>
            <pc:sldMk cId="2197536402" sldId="2144868145"/>
            <ac:picMk id="8" creationId="{EA6CF8E0-BE21-9AE8-4F93-967611C0F113}"/>
          </ac:picMkLst>
        </pc:picChg>
        <pc:picChg chg="add del mod">
          <ac:chgData name="Dan Dures" userId="a4d20157-df88-481d-80b8-beb62bbedd3b" providerId="ADAL" clId="{8115247B-7541-4711-ACE4-71E1CE23E0F6}" dt="2023-07-07T15:42:07.023" v="3482" actId="478"/>
          <ac:picMkLst>
            <pc:docMk/>
            <pc:sldMk cId="2197536402" sldId="2144868145"/>
            <ac:picMk id="9" creationId="{4B4DAE16-C713-73ED-7C36-19661B8EBA33}"/>
          </ac:picMkLst>
        </pc:picChg>
        <pc:picChg chg="add del mod">
          <ac:chgData name="Dan Dures" userId="a4d20157-df88-481d-80b8-beb62bbedd3b" providerId="ADAL" clId="{8115247B-7541-4711-ACE4-71E1CE23E0F6}" dt="2023-07-07T15:43:25.140" v="3486" actId="478"/>
          <ac:picMkLst>
            <pc:docMk/>
            <pc:sldMk cId="2197536402" sldId="2144868145"/>
            <ac:picMk id="10" creationId="{CA66BF80-807E-4F34-2E3B-2920FB8407BE}"/>
          </ac:picMkLst>
        </pc:picChg>
        <pc:picChg chg="add mod modCrop">
          <ac:chgData name="Dan Dures" userId="a4d20157-df88-481d-80b8-beb62bbedd3b" providerId="ADAL" clId="{8115247B-7541-4711-ACE4-71E1CE23E0F6}" dt="2023-07-07T15:50:52.962" v="4163" actId="1076"/>
          <ac:picMkLst>
            <pc:docMk/>
            <pc:sldMk cId="2197536402" sldId="2144868145"/>
            <ac:picMk id="13" creationId="{5A9680E1-C843-D7CA-AB46-0B961656035D}"/>
          </ac:picMkLst>
        </pc:picChg>
      </pc:sldChg>
      <pc:sldChg chg="modSp new del mod">
        <pc:chgData name="Dan Dures" userId="a4d20157-df88-481d-80b8-beb62bbedd3b" providerId="ADAL" clId="{8115247B-7541-4711-ACE4-71E1CE23E0F6}" dt="2023-07-10T10:40:30.734" v="4379" actId="47"/>
        <pc:sldMkLst>
          <pc:docMk/>
          <pc:sldMk cId="1507709861" sldId="2144868146"/>
        </pc:sldMkLst>
        <pc:spChg chg="mod">
          <ac:chgData name="Dan Dures" userId="a4d20157-df88-481d-80b8-beb62bbedd3b" providerId="ADAL" clId="{8115247B-7541-4711-ACE4-71E1CE23E0F6}" dt="2023-07-10T10:39:03.542" v="4367" actId="20577"/>
          <ac:spMkLst>
            <pc:docMk/>
            <pc:sldMk cId="1507709861" sldId="2144868146"/>
            <ac:spMk id="3" creationId="{53818197-7AD2-56E7-C481-10F9EF1B2335}"/>
          </ac:spMkLst>
        </pc:spChg>
      </pc:sldChg>
      <pc:sldChg chg="delSp modSp add del mod ord">
        <pc:chgData name="Dan Dures" userId="a4d20157-df88-481d-80b8-beb62bbedd3b" providerId="ADAL" clId="{8115247B-7541-4711-ACE4-71E1CE23E0F6}" dt="2023-07-07T15:12:35.723" v="3258" actId="47"/>
        <pc:sldMkLst>
          <pc:docMk/>
          <pc:sldMk cId="2288965423" sldId="2144868146"/>
        </pc:sldMkLst>
        <pc:spChg chg="del mod">
          <ac:chgData name="Dan Dures" userId="a4d20157-df88-481d-80b8-beb62bbedd3b" providerId="ADAL" clId="{8115247B-7541-4711-ACE4-71E1CE23E0F6}" dt="2023-07-07T15:12:15.126" v="3229" actId="478"/>
          <ac:spMkLst>
            <pc:docMk/>
            <pc:sldMk cId="2288965423" sldId="2144868146"/>
            <ac:spMk id="4" creationId="{809B3C17-1BD5-DD6C-A985-18C21367C415}"/>
          </ac:spMkLst>
        </pc:spChg>
        <pc:spChg chg="mod">
          <ac:chgData name="Dan Dures" userId="a4d20157-df88-481d-80b8-beb62bbedd3b" providerId="ADAL" clId="{8115247B-7541-4711-ACE4-71E1CE23E0F6}" dt="2023-07-07T15:11:17.095" v="3171" actId="404"/>
          <ac:spMkLst>
            <pc:docMk/>
            <pc:sldMk cId="2288965423" sldId="2144868146"/>
            <ac:spMk id="5" creationId="{E513D5C5-780E-49E7-69CA-893CBC03B57E}"/>
          </ac:spMkLst>
        </pc:spChg>
        <pc:spChg chg="mod">
          <ac:chgData name="Dan Dures" userId="a4d20157-df88-481d-80b8-beb62bbedd3b" providerId="ADAL" clId="{8115247B-7541-4711-ACE4-71E1CE23E0F6}" dt="2023-07-07T15:11:58.520" v="3226" actId="20577"/>
          <ac:spMkLst>
            <pc:docMk/>
            <pc:sldMk cId="2288965423" sldId="2144868146"/>
            <ac:spMk id="6" creationId="{AB8DE7B0-1F28-2297-65EC-7D95DBB8B949}"/>
          </ac:spMkLst>
        </pc:spChg>
        <pc:spChg chg="mod">
          <ac:chgData name="Dan Dures" userId="a4d20157-df88-481d-80b8-beb62bbedd3b" providerId="ADAL" clId="{8115247B-7541-4711-ACE4-71E1CE23E0F6}" dt="2023-07-07T15:12:28.878" v="3257" actId="20577"/>
          <ac:spMkLst>
            <pc:docMk/>
            <pc:sldMk cId="2288965423" sldId="2144868146"/>
            <ac:spMk id="8" creationId="{A1AD68B9-4989-F1AF-6602-F6E5B3DFC99B}"/>
          </ac:spMkLst>
        </pc:spChg>
      </pc:sldChg>
      <pc:sldChg chg="delSp modSp add mod">
        <pc:chgData name="Dan Dures" userId="a4d20157-df88-481d-80b8-beb62bbedd3b" providerId="ADAL" clId="{8115247B-7541-4711-ACE4-71E1CE23E0F6}" dt="2023-07-10T12:51:46.934" v="6856" actId="1076"/>
        <pc:sldMkLst>
          <pc:docMk/>
          <pc:sldMk cId="2929347951" sldId="2144868149"/>
        </pc:sldMkLst>
        <pc:spChg chg="mod">
          <ac:chgData name="Dan Dures" userId="a4d20157-df88-481d-80b8-beb62bbedd3b" providerId="ADAL" clId="{8115247B-7541-4711-ACE4-71E1CE23E0F6}" dt="2023-07-10T12:51:46.934" v="6856" actId="1076"/>
          <ac:spMkLst>
            <pc:docMk/>
            <pc:sldMk cId="2929347951" sldId="2144868149"/>
            <ac:spMk id="2" creationId="{4F57A91E-729A-97EF-1583-65F63520A36E}"/>
          </ac:spMkLst>
        </pc:spChg>
        <pc:picChg chg="mod">
          <ac:chgData name="Dan Dures" userId="a4d20157-df88-481d-80b8-beb62bbedd3b" providerId="ADAL" clId="{8115247B-7541-4711-ACE4-71E1CE23E0F6}" dt="2023-07-10T12:51:43.612" v="6855" actId="1076"/>
          <ac:picMkLst>
            <pc:docMk/>
            <pc:sldMk cId="2929347951" sldId="2144868149"/>
            <ac:picMk id="13" creationId="{FF1C45AE-AD7A-94E1-6D20-D0F0EF3BD30C}"/>
          </ac:picMkLst>
        </pc:picChg>
        <pc:picChg chg="mod">
          <ac:chgData name="Dan Dures" userId="a4d20157-df88-481d-80b8-beb62bbedd3b" providerId="ADAL" clId="{8115247B-7541-4711-ACE4-71E1CE23E0F6}" dt="2023-07-10T12:51:43.612" v="6855" actId="1076"/>
          <ac:picMkLst>
            <pc:docMk/>
            <pc:sldMk cId="2929347951" sldId="2144868149"/>
            <ac:picMk id="15" creationId="{AE34F993-8F5A-5C77-5A34-AA5CDD9310C5}"/>
          </ac:picMkLst>
        </pc:picChg>
        <pc:picChg chg="del mod">
          <ac:chgData name="Dan Dures" userId="a4d20157-df88-481d-80b8-beb62bbedd3b" providerId="ADAL" clId="{8115247B-7541-4711-ACE4-71E1CE23E0F6}" dt="2023-07-10T10:40:06.143" v="4373" actId="478"/>
          <ac:picMkLst>
            <pc:docMk/>
            <pc:sldMk cId="2929347951" sldId="2144868149"/>
            <ac:picMk id="17" creationId="{DC7F9A7D-786E-9486-4CF7-25745A333CE7}"/>
          </ac:picMkLst>
        </pc:picChg>
        <pc:picChg chg="mod">
          <ac:chgData name="Dan Dures" userId="a4d20157-df88-481d-80b8-beb62bbedd3b" providerId="ADAL" clId="{8115247B-7541-4711-ACE4-71E1CE23E0F6}" dt="2023-07-10T12:51:43.612" v="6855" actId="1076"/>
          <ac:picMkLst>
            <pc:docMk/>
            <pc:sldMk cId="2929347951" sldId="2144868149"/>
            <ac:picMk id="19" creationId="{3D7E297B-5283-788D-ED9B-2A5FB7CF63A4}"/>
          </ac:picMkLst>
        </pc:picChg>
      </pc:sldChg>
      <pc:sldChg chg="addSp delSp modSp new mod">
        <pc:chgData name="Dan Dures" userId="a4d20157-df88-481d-80b8-beb62bbedd3b" providerId="ADAL" clId="{8115247B-7541-4711-ACE4-71E1CE23E0F6}" dt="2023-07-11T10:54:38.363" v="9653" actId="20577"/>
        <pc:sldMkLst>
          <pc:docMk/>
          <pc:sldMk cId="2491946431" sldId="2144868150"/>
        </pc:sldMkLst>
        <pc:spChg chg="add mod">
          <ac:chgData name="Dan Dures" userId="a4d20157-df88-481d-80b8-beb62bbedd3b" providerId="ADAL" clId="{8115247B-7541-4711-ACE4-71E1CE23E0F6}" dt="2023-07-11T10:54:38.363" v="9653" actId="20577"/>
          <ac:spMkLst>
            <pc:docMk/>
            <pc:sldMk cId="2491946431" sldId="2144868150"/>
            <ac:spMk id="3" creationId="{AC70673C-5D49-A024-7DAE-213E1399721E}"/>
          </ac:spMkLst>
        </pc:spChg>
        <pc:spChg chg="add del mod">
          <ac:chgData name="Dan Dures" userId="a4d20157-df88-481d-80b8-beb62bbedd3b" providerId="ADAL" clId="{8115247B-7541-4711-ACE4-71E1CE23E0F6}" dt="2023-07-10T12:20:17.765" v="5852" actId="478"/>
          <ac:spMkLst>
            <pc:docMk/>
            <pc:sldMk cId="2491946431" sldId="2144868150"/>
            <ac:spMk id="5" creationId="{1BC00C2A-9D44-95F3-AED5-1B704AFEBDF5}"/>
          </ac:spMkLst>
        </pc:spChg>
        <pc:picChg chg="add del mod modCrop">
          <ac:chgData name="Dan Dures" userId="a4d20157-df88-481d-80b8-beb62bbedd3b" providerId="ADAL" clId="{8115247B-7541-4711-ACE4-71E1CE23E0F6}" dt="2023-07-10T12:20:48.802" v="5861" actId="478"/>
          <ac:picMkLst>
            <pc:docMk/>
            <pc:sldMk cId="2491946431" sldId="2144868150"/>
            <ac:picMk id="2" creationId="{DFA60A91-F8B9-75EF-20A8-E54152E0644A}"/>
          </ac:picMkLst>
        </pc:picChg>
        <pc:picChg chg="add del mod">
          <ac:chgData name="Dan Dures" userId="a4d20157-df88-481d-80b8-beb62bbedd3b" providerId="ADAL" clId="{8115247B-7541-4711-ACE4-71E1CE23E0F6}" dt="2023-07-10T11:06:41.754" v="5109" actId="478"/>
          <ac:picMkLst>
            <pc:docMk/>
            <pc:sldMk cId="2491946431" sldId="2144868150"/>
            <ac:picMk id="4" creationId="{8C5EC215-669B-152A-96A7-74F0DDC6261E}"/>
          </ac:picMkLst>
        </pc:picChg>
        <pc:picChg chg="add mod modCrop">
          <ac:chgData name="Dan Dures" userId="a4d20157-df88-481d-80b8-beb62bbedd3b" providerId="ADAL" clId="{8115247B-7541-4711-ACE4-71E1CE23E0F6}" dt="2023-07-10T12:21:09.694" v="5869" actId="14100"/>
          <ac:picMkLst>
            <pc:docMk/>
            <pc:sldMk cId="2491946431" sldId="2144868150"/>
            <ac:picMk id="6" creationId="{B4C273F4-D61E-F507-FACE-CC1101085C6F}"/>
          </ac:picMkLst>
        </pc:picChg>
      </pc:sldChg>
      <pc:sldChg chg="modSp add mod">
        <pc:chgData name="Dan Dures" userId="a4d20157-df88-481d-80b8-beb62bbedd3b" providerId="ADAL" clId="{8115247B-7541-4711-ACE4-71E1CE23E0F6}" dt="2023-07-24T19:42:33.765" v="10370" actId="114"/>
        <pc:sldMkLst>
          <pc:docMk/>
          <pc:sldMk cId="1840527328" sldId="2144868151"/>
        </pc:sldMkLst>
        <pc:spChg chg="mod">
          <ac:chgData name="Dan Dures" userId="a4d20157-df88-481d-80b8-beb62bbedd3b" providerId="ADAL" clId="{8115247B-7541-4711-ACE4-71E1CE23E0F6}" dt="2023-07-11T09:50:46.690" v="8301" actId="1076"/>
          <ac:spMkLst>
            <pc:docMk/>
            <pc:sldMk cId="1840527328" sldId="2144868151"/>
            <ac:spMk id="2" creationId="{166ABF71-02B8-0F79-6EA1-F2A0D47E0447}"/>
          </ac:spMkLst>
        </pc:spChg>
        <pc:spChg chg="mod">
          <ac:chgData name="Dan Dures" userId="a4d20157-df88-481d-80b8-beb62bbedd3b" providerId="ADAL" clId="{8115247B-7541-4711-ACE4-71E1CE23E0F6}" dt="2023-07-10T12:17:27.643" v="5704" actId="20577"/>
          <ac:spMkLst>
            <pc:docMk/>
            <pc:sldMk cId="1840527328" sldId="2144868151"/>
            <ac:spMk id="4" creationId="{809B3C17-1BD5-DD6C-A985-18C21367C415}"/>
          </ac:spMkLst>
        </pc:spChg>
        <pc:spChg chg="mod">
          <ac:chgData name="Dan Dures" userId="a4d20157-df88-481d-80b8-beb62bbedd3b" providerId="ADAL" clId="{8115247B-7541-4711-ACE4-71E1CE23E0F6}" dt="2023-07-10T12:16:54.187" v="5662" actId="20577"/>
          <ac:spMkLst>
            <pc:docMk/>
            <pc:sldMk cId="1840527328" sldId="2144868151"/>
            <ac:spMk id="6" creationId="{AB8DE7B0-1F28-2297-65EC-7D95DBB8B949}"/>
          </ac:spMkLst>
        </pc:spChg>
        <pc:spChg chg="mod">
          <ac:chgData name="Dan Dures" userId="a4d20157-df88-481d-80b8-beb62bbedd3b" providerId="ADAL" clId="{8115247B-7541-4711-ACE4-71E1CE23E0F6}" dt="2023-07-24T19:42:33.765" v="10370" actId="114"/>
          <ac:spMkLst>
            <pc:docMk/>
            <pc:sldMk cId="1840527328" sldId="2144868151"/>
            <ac:spMk id="9" creationId="{54188B73-162A-C7C2-D8A1-BB509A0C49E9}"/>
          </ac:spMkLst>
        </pc:spChg>
        <pc:picChg chg="mod">
          <ac:chgData name="Dan Dures" userId="a4d20157-df88-481d-80b8-beb62bbedd3b" providerId="ADAL" clId="{8115247B-7541-4711-ACE4-71E1CE23E0F6}" dt="2023-07-11T09:52:01.538" v="8417" actId="1076"/>
          <ac:picMkLst>
            <pc:docMk/>
            <pc:sldMk cId="1840527328" sldId="2144868151"/>
            <ac:picMk id="3" creationId="{50A4FD37-86C5-36FB-612F-5A1841EB882D}"/>
          </ac:picMkLst>
        </pc:picChg>
      </pc:sldChg>
      <pc:sldChg chg="addSp delSp modSp new mod">
        <pc:chgData name="Dan Dures" userId="a4d20157-df88-481d-80b8-beb62bbedd3b" providerId="ADAL" clId="{8115247B-7541-4711-ACE4-71E1CE23E0F6}" dt="2023-07-11T10:51:47.569" v="9343" actId="478"/>
        <pc:sldMkLst>
          <pc:docMk/>
          <pc:sldMk cId="1597867754" sldId="2144868152"/>
        </pc:sldMkLst>
        <pc:spChg chg="add del mod">
          <ac:chgData name="Dan Dures" userId="a4d20157-df88-481d-80b8-beb62bbedd3b" providerId="ADAL" clId="{8115247B-7541-4711-ACE4-71E1CE23E0F6}" dt="2023-07-11T10:51:47.569" v="9343" actId="478"/>
          <ac:spMkLst>
            <pc:docMk/>
            <pc:sldMk cId="1597867754" sldId="2144868152"/>
            <ac:spMk id="3" creationId="{47AD8DA4-8D6D-F638-DA90-A0CCFC821C6A}"/>
          </ac:spMkLst>
        </pc:spChg>
        <pc:spChg chg="add mod">
          <ac:chgData name="Dan Dures" userId="a4d20157-df88-481d-80b8-beb62bbedd3b" providerId="ADAL" clId="{8115247B-7541-4711-ACE4-71E1CE23E0F6}" dt="2023-07-11T10:51:38.937" v="9342" actId="20577"/>
          <ac:spMkLst>
            <pc:docMk/>
            <pc:sldMk cId="1597867754" sldId="2144868152"/>
            <ac:spMk id="4" creationId="{6361B10F-41FA-12BA-4392-2B8E83F96360}"/>
          </ac:spMkLst>
        </pc:spChg>
        <pc:picChg chg="add mod modCrop">
          <ac:chgData name="Dan Dures" userId="a4d20157-df88-481d-80b8-beb62bbedd3b" providerId="ADAL" clId="{8115247B-7541-4711-ACE4-71E1CE23E0F6}" dt="2023-07-10T12:22:41.617" v="5893" actId="14100"/>
          <ac:picMkLst>
            <pc:docMk/>
            <pc:sldMk cId="1597867754" sldId="2144868152"/>
            <ac:picMk id="2" creationId="{F4F4C1B3-6B9F-3E16-185F-550583EEDF85}"/>
          </ac:picMkLst>
        </pc:picChg>
      </pc:sldChg>
      <pc:sldChg chg="addSp delSp modSp new mod">
        <pc:chgData name="Dan Dures" userId="a4d20157-df88-481d-80b8-beb62bbedd3b" providerId="ADAL" clId="{8115247B-7541-4711-ACE4-71E1CE23E0F6}" dt="2023-07-11T09:38:34.855" v="7701" actId="114"/>
        <pc:sldMkLst>
          <pc:docMk/>
          <pc:sldMk cId="997656623" sldId="2144868153"/>
        </pc:sldMkLst>
        <pc:spChg chg="add mod">
          <ac:chgData name="Dan Dures" userId="a4d20157-df88-481d-80b8-beb62bbedd3b" providerId="ADAL" clId="{8115247B-7541-4711-ACE4-71E1CE23E0F6}" dt="2023-07-10T12:24:28.038" v="6120" actId="20577"/>
          <ac:spMkLst>
            <pc:docMk/>
            <pc:sldMk cId="997656623" sldId="2144868153"/>
            <ac:spMk id="3" creationId="{BAE40AAE-DCA0-3031-E614-0B814A201B7C}"/>
          </ac:spMkLst>
        </pc:spChg>
        <pc:spChg chg="add mod">
          <ac:chgData name="Dan Dures" userId="a4d20157-df88-481d-80b8-beb62bbedd3b" providerId="ADAL" clId="{8115247B-7541-4711-ACE4-71E1CE23E0F6}" dt="2023-07-11T09:38:34.855" v="7701" actId="114"/>
          <ac:spMkLst>
            <pc:docMk/>
            <pc:sldMk cId="997656623" sldId="2144868153"/>
            <ac:spMk id="6" creationId="{1A07E1BE-85F0-6FAA-9A2D-83C58D1691EB}"/>
          </ac:spMkLst>
        </pc:spChg>
        <pc:spChg chg="add mod ord">
          <ac:chgData name="Dan Dures" userId="a4d20157-df88-481d-80b8-beb62bbedd3b" providerId="ADAL" clId="{8115247B-7541-4711-ACE4-71E1CE23E0F6}" dt="2023-07-10T12:37:35.371" v="6839" actId="166"/>
          <ac:spMkLst>
            <pc:docMk/>
            <pc:sldMk cId="997656623" sldId="2144868153"/>
            <ac:spMk id="10" creationId="{AE0B7C64-F458-8158-F734-52C4A57B88B1}"/>
          </ac:spMkLst>
        </pc:spChg>
        <pc:spChg chg="add mod">
          <ac:chgData name="Dan Dures" userId="a4d20157-df88-481d-80b8-beb62bbedd3b" providerId="ADAL" clId="{8115247B-7541-4711-ACE4-71E1CE23E0F6}" dt="2023-07-10T12:54:33.951" v="6975" actId="1076"/>
          <ac:spMkLst>
            <pc:docMk/>
            <pc:sldMk cId="997656623" sldId="2144868153"/>
            <ac:spMk id="11" creationId="{39787150-1715-8458-5548-EEB1E3D98577}"/>
          </ac:spMkLst>
        </pc:spChg>
        <pc:picChg chg="add mod">
          <ac:chgData name="Dan Dures" userId="a4d20157-df88-481d-80b8-beb62bbedd3b" providerId="ADAL" clId="{8115247B-7541-4711-ACE4-71E1CE23E0F6}" dt="2023-07-10T12:23:52.480" v="6038"/>
          <ac:picMkLst>
            <pc:docMk/>
            <pc:sldMk cId="997656623" sldId="2144868153"/>
            <ac:picMk id="2" creationId="{76C4EC92-A4FD-8442-9330-5645B57F6712}"/>
          </ac:picMkLst>
        </pc:picChg>
        <pc:picChg chg="add del mod">
          <ac:chgData name="Dan Dures" userId="a4d20157-df88-481d-80b8-beb62bbedd3b" providerId="ADAL" clId="{8115247B-7541-4711-ACE4-71E1CE23E0F6}" dt="2023-07-10T12:27:42.204" v="6130" actId="478"/>
          <ac:picMkLst>
            <pc:docMk/>
            <pc:sldMk cId="997656623" sldId="2144868153"/>
            <ac:picMk id="5" creationId="{3B07CA1A-8EBE-568D-D632-9D714847EC2D}"/>
          </ac:picMkLst>
        </pc:picChg>
        <pc:picChg chg="add mod">
          <ac:chgData name="Dan Dures" userId="a4d20157-df88-481d-80b8-beb62bbedd3b" providerId="ADAL" clId="{8115247B-7541-4711-ACE4-71E1CE23E0F6}" dt="2023-07-10T12:53:09.175" v="6963" actId="1076"/>
          <ac:picMkLst>
            <pc:docMk/>
            <pc:sldMk cId="997656623" sldId="2144868153"/>
            <ac:picMk id="7" creationId="{69E9AEF4-8EA9-FE1C-9A5E-A9783689D19D}"/>
          </ac:picMkLst>
        </pc:picChg>
        <pc:picChg chg="add mod">
          <ac:chgData name="Dan Dures" userId="a4d20157-df88-481d-80b8-beb62bbedd3b" providerId="ADAL" clId="{8115247B-7541-4711-ACE4-71E1CE23E0F6}" dt="2023-07-10T12:32:34.001" v="6674" actId="1076"/>
          <ac:picMkLst>
            <pc:docMk/>
            <pc:sldMk cId="997656623" sldId="2144868153"/>
            <ac:picMk id="9" creationId="{C4522F61-9572-2099-C81C-989BA141162B}"/>
          </ac:picMkLst>
        </pc:picChg>
      </pc:sldChg>
      <pc:sldChg chg="addSp delSp modSp add mod">
        <pc:chgData name="Dan Dures" userId="a4d20157-df88-481d-80b8-beb62bbedd3b" providerId="ADAL" clId="{8115247B-7541-4711-ACE4-71E1CE23E0F6}" dt="2023-07-11T10:56:21.267" v="9713" actId="1076"/>
        <pc:sldMkLst>
          <pc:docMk/>
          <pc:sldMk cId="2441816839" sldId="2144868154"/>
        </pc:sldMkLst>
        <pc:spChg chg="mod">
          <ac:chgData name="Dan Dures" userId="a4d20157-df88-481d-80b8-beb62bbedd3b" providerId="ADAL" clId="{8115247B-7541-4711-ACE4-71E1CE23E0F6}" dt="2023-07-11T10:56:21.267" v="9713" actId="1076"/>
          <ac:spMkLst>
            <pc:docMk/>
            <pc:sldMk cId="2441816839" sldId="2144868154"/>
            <ac:spMk id="4" creationId="{6361B10F-41FA-12BA-4392-2B8E83F96360}"/>
          </ac:spMkLst>
        </pc:spChg>
        <pc:picChg chg="del">
          <ac:chgData name="Dan Dures" userId="a4d20157-df88-481d-80b8-beb62bbedd3b" providerId="ADAL" clId="{8115247B-7541-4711-ACE4-71E1CE23E0F6}" dt="2023-07-10T12:55:19.951" v="6977" actId="478"/>
          <ac:picMkLst>
            <pc:docMk/>
            <pc:sldMk cId="2441816839" sldId="2144868154"/>
            <ac:picMk id="2" creationId="{F4F4C1B3-6B9F-3E16-185F-550583EEDF85}"/>
          </ac:picMkLst>
        </pc:picChg>
        <pc:picChg chg="add mod modCrop">
          <ac:chgData name="Dan Dures" userId="a4d20157-df88-481d-80b8-beb62bbedd3b" providerId="ADAL" clId="{8115247B-7541-4711-ACE4-71E1CE23E0F6}" dt="2023-07-10T12:55:57.752" v="6994" actId="1037"/>
          <ac:picMkLst>
            <pc:docMk/>
            <pc:sldMk cId="2441816839" sldId="2144868154"/>
            <ac:picMk id="5" creationId="{5AAB2ED0-492D-17F1-6593-5E9456A31436}"/>
          </ac:picMkLst>
        </pc:picChg>
      </pc:sldChg>
      <pc:sldChg chg="addSp delSp modSp new mod ord delAnim modAnim">
        <pc:chgData name="Dan Dures" userId="a4d20157-df88-481d-80b8-beb62bbedd3b" providerId="ADAL" clId="{8115247B-7541-4711-ACE4-71E1CE23E0F6}" dt="2023-07-25T15:04:56.388" v="12090" actId="113"/>
        <pc:sldMkLst>
          <pc:docMk/>
          <pc:sldMk cId="134235059" sldId="2144868155"/>
        </pc:sldMkLst>
        <pc:spChg chg="add del">
          <ac:chgData name="Dan Dures" userId="a4d20157-df88-481d-80b8-beb62bbedd3b" providerId="ADAL" clId="{8115247B-7541-4711-ACE4-71E1CE23E0F6}" dt="2023-07-24T17:40:03.742" v="9816" actId="478"/>
          <ac:spMkLst>
            <pc:docMk/>
            <pc:sldMk cId="134235059" sldId="2144868155"/>
            <ac:spMk id="3" creationId="{AE7B5E97-F97B-BD97-60B3-59B67ADDB716}"/>
          </ac:spMkLst>
        </pc:spChg>
        <pc:spChg chg="add mod">
          <ac:chgData name="Dan Dures" userId="a4d20157-df88-481d-80b8-beb62bbedd3b" providerId="ADAL" clId="{8115247B-7541-4711-ACE4-71E1CE23E0F6}" dt="2023-07-24T17:49:16.963" v="10107" actId="20577"/>
          <ac:spMkLst>
            <pc:docMk/>
            <pc:sldMk cId="134235059" sldId="2144868155"/>
            <ac:spMk id="6" creationId="{92B41ABB-E86E-6532-2191-875A5ECDD289}"/>
          </ac:spMkLst>
        </pc:spChg>
        <pc:spChg chg="add mod">
          <ac:chgData name="Dan Dures" userId="a4d20157-df88-481d-80b8-beb62bbedd3b" providerId="ADAL" clId="{8115247B-7541-4711-ACE4-71E1CE23E0F6}" dt="2023-07-25T15:04:56.388" v="12090" actId="113"/>
          <ac:spMkLst>
            <pc:docMk/>
            <pc:sldMk cId="134235059" sldId="2144868155"/>
            <ac:spMk id="7" creationId="{56240F0B-19EE-50B0-D00E-704B0F3FE264}"/>
          </ac:spMkLst>
        </pc:spChg>
        <pc:picChg chg="add del mod">
          <ac:chgData name="Dan Dures" userId="a4d20157-df88-481d-80b8-beb62bbedd3b" providerId="ADAL" clId="{8115247B-7541-4711-ACE4-71E1CE23E0F6}" dt="2023-07-24T17:47:36.816" v="9956" actId="478"/>
          <ac:picMkLst>
            <pc:docMk/>
            <pc:sldMk cId="134235059" sldId="2144868155"/>
            <ac:picMk id="4" creationId="{E8F6C2C6-436B-5E29-4070-D15D30385C97}"/>
          </ac:picMkLst>
        </pc:picChg>
        <pc:picChg chg="add mod">
          <ac:chgData name="Dan Dures" userId="a4d20157-df88-481d-80b8-beb62bbedd3b" providerId="ADAL" clId="{8115247B-7541-4711-ACE4-71E1CE23E0F6}" dt="2023-07-24T17:43:38.389" v="9821"/>
          <ac:picMkLst>
            <pc:docMk/>
            <pc:sldMk cId="134235059" sldId="2144868155"/>
            <ac:picMk id="5" creationId="{8AB0FCC1-C32A-F8D8-A313-6654E8CC5918}"/>
          </ac:picMkLst>
        </pc:picChg>
        <pc:picChg chg="add mod">
          <ac:chgData name="Dan Dures" userId="a4d20157-df88-481d-80b8-beb62bbedd3b" providerId="ADAL" clId="{8115247B-7541-4711-ACE4-71E1CE23E0F6}" dt="2023-07-25T13:02:28.079" v="11365" actId="1076"/>
          <ac:picMkLst>
            <pc:docMk/>
            <pc:sldMk cId="134235059" sldId="2144868155"/>
            <ac:picMk id="8" creationId="{CD6CE864-A963-F421-02C3-6825D88F6582}"/>
          </ac:picMkLst>
        </pc:picChg>
      </pc:sldChg>
      <pc:sldChg chg="addSp delSp modSp new mod">
        <pc:chgData name="Dan Dures" userId="a4d20157-df88-481d-80b8-beb62bbedd3b" providerId="ADAL" clId="{8115247B-7541-4711-ACE4-71E1CE23E0F6}" dt="2023-07-25T15:04:19.640" v="12087" actId="113"/>
        <pc:sldMkLst>
          <pc:docMk/>
          <pc:sldMk cId="1214703701" sldId="2144868156"/>
        </pc:sldMkLst>
        <pc:spChg chg="add del mod">
          <ac:chgData name="Dan Dures" userId="a4d20157-df88-481d-80b8-beb62bbedd3b" providerId="ADAL" clId="{8115247B-7541-4711-ACE4-71E1CE23E0F6}" dt="2023-07-25T12:24:35.595" v="10383" actId="478"/>
          <ac:spMkLst>
            <pc:docMk/>
            <pc:sldMk cId="1214703701" sldId="2144868156"/>
            <ac:spMk id="2" creationId="{1AF18B6A-DEF3-13AC-F5F6-2F8C54A8BE5F}"/>
          </ac:spMkLst>
        </pc:spChg>
        <pc:spChg chg="add del mod">
          <ac:chgData name="Dan Dures" userId="a4d20157-df88-481d-80b8-beb62bbedd3b" providerId="ADAL" clId="{8115247B-7541-4711-ACE4-71E1CE23E0F6}" dt="2023-07-25T12:24:46.281" v="10386" actId="478"/>
          <ac:spMkLst>
            <pc:docMk/>
            <pc:sldMk cId="1214703701" sldId="2144868156"/>
            <ac:spMk id="8" creationId="{576FD6E3-0781-AFF4-2E43-1A6BA6063135}"/>
          </ac:spMkLst>
        </pc:spChg>
        <pc:spChg chg="add mod">
          <ac:chgData name="Dan Dures" userId="a4d20157-df88-481d-80b8-beb62bbedd3b" providerId="ADAL" clId="{8115247B-7541-4711-ACE4-71E1CE23E0F6}" dt="2023-07-25T15:04:19.640" v="12087" actId="113"/>
          <ac:spMkLst>
            <pc:docMk/>
            <pc:sldMk cId="1214703701" sldId="2144868156"/>
            <ac:spMk id="14" creationId="{6688D1C6-D10C-C536-E5B7-0625CFE2E59E}"/>
          </ac:spMkLst>
        </pc:spChg>
        <pc:picChg chg="add del mod">
          <ac:chgData name="Dan Dures" userId="a4d20157-df88-481d-80b8-beb62bbedd3b" providerId="ADAL" clId="{8115247B-7541-4711-ACE4-71E1CE23E0F6}" dt="2023-07-25T12:26:22.277" v="10415" actId="478"/>
          <ac:picMkLst>
            <pc:docMk/>
            <pc:sldMk cId="1214703701" sldId="2144868156"/>
            <ac:picMk id="3" creationId="{2CC402FC-4716-3236-CBCB-7530BE075BCD}"/>
          </ac:picMkLst>
        </pc:picChg>
        <pc:picChg chg="add del mod">
          <ac:chgData name="Dan Dures" userId="a4d20157-df88-481d-80b8-beb62bbedd3b" providerId="ADAL" clId="{8115247B-7541-4711-ACE4-71E1CE23E0F6}" dt="2023-07-25T12:24:09.650" v="10371" actId="478"/>
          <ac:picMkLst>
            <pc:docMk/>
            <pc:sldMk cId="1214703701" sldId="2144868156"/>
            <ac:picMk id="5" creationId="{E283AEF5-89F0-EB7B-5B28-6D82DA010013}"/>
          </ac:picMkLst>
        </pc:picChg>
        <pc:picChg chg="add del mod">
          <ac:chgData name="Dan Dures" userId="a4d20157-df88-481d-80b8-beb62bbedd3b" providerId="ADAL" clId="{8115247B-7541-4711-ACE4-71E1CE23E0F6}" dt="2023-07-25T12:25:06.084" v="10393" actId="478"/>
          <ac:picMkLst>
            <pc:docMk/>
            <pc:sldMk cId="1214703701" sldId="2144868156"/>
            <ac:picMk id="6" creationId="{BE005BEC-158E-4CF5-F45C-49BC75F1145F}"/>
          </ac:picMkLst>
        </pc:picChg>
        <pc:picChg chg="add del mod ord">
          <ac:chgData name="Dan Dures" userId="a4d20157-df88-481d-80b8-beb62bbedd3b" providerId="ADAL" clId="{8115247B-7541-4711-ACE4-71E1CE23E0F6}" dt="2023-07-25T12:50:04.180" v="10427" actId="478"/>
          <ac:picMkLst>
            <pc:docMk/>
            <pc:sldMk cId="1214703701" sldId="2144868156"/>
            <ac:picMk id="7" creationId="{4C1DFE54-EA90-8924-6C5D-D6D0E8810BF3}"/>
          </ac:picMkLst>
        </pc:picChg>
        <pc:picChg chg="add del mod">
          <ac:chgData name="Dan Dures" userId="a4d20157-df88-481d-80b8-beb62bbedd3b" providerId="ADAL" clId="{8115247B-7541-4711-ACE4-71E1CE23E0F6}" dt="2023-07-25T12:26:40.467" v="10421" actId="478"/>
          <ac:picMkLst>
            <pc:docMk/>
            <pc:sldMk cId="1214703701" sldId="2144868156"/>
            <ac:picMk id="9" creationId="{FECD88B1-C2AC-F5C8-CA5C-961B0EB93421}"/>
          </ac:picMkLst>
        </pc:picChg>
        <pc:picChg chg="add mod">
          <ac:chgData name="Dan Dures" userId="a4d20157-df88-481d-80b8-beb62bbedd3b" providerId="ADAL" clId="{8115247B-7541-4711-ACE4-71E1CE23E0F6}" dt="2023-07-25T12:26:43.837" v="10423" actId="1076"/>
          <ac:picMkLst>
            <pc:docMk/>
            <pc:sldMk cId="1214703701" sldId="2144868156"/>
            <ac:picMk id="11" creationId="{BC27A54B-E9A3-C47A-FD79-43E9D78E7DBA}"/>
          </ac:picMkLst>
        </pc:picChg>
        <pc:picChg chg="add del mod">
          <ac:chgData name="Dan Dures" userId="a4d20157-df88-481d-80b8-beb62bbedd3b" providerId="ADAL" clId="{8115247B-7541-4711-ACE4-71E1CE23E0F6}" dt="2023-07-25T12:26:41.739" v="10422" actId="478"/>
          <ac:picMkLst>
            <pc:docMk/>
            <pc:sldMk cId="1214703701" sldId="2144868156"/>
            <ac:picMk id="12" creationId="{BB5F52EF-46BD-918A-B902-52A0601E69DC}"/>
          </ac:picMkLst>
        </pc:picChg>
        <pc:picChg chg="add mod">
          <ac:chgData name="Dan Dures" userId="a4d20157-df88-481d-80b8-beb62bbedd3b" providerId="ADAL" clId="{8115247B-7541-4711-ACE4-71E1CE23E0F6}" dt="2023-07-25T12:50:42.136" v="10433" actId="1076"/>
          <ac:picMkLst>
            <pc:docMk/>
            <pc:sldMk cId="1214703701" sldId="2144868156"/>
            <ac:picMk id="13" creationId="{A2CE8131-A57A-04FA-93F0-E228327008C6}"/>
          </ac:picMkLst>
        </pc:picChg>
      </pc:sldChg>
      <pc:sldChg chg="addSp delSp modSp add mod">
        <pc:chgData name="Dan Dures" userId="a4d20157-df88-481d-80b8-beb62bbedd3b" providerId="ADAL" clId="{8115247B-7541-4711-ACE4-71E1CE23E0F6}" dt="2023-07-25T15:37:42.961" v="12093" actId="1076"/>
        <pc:sldMkLst>
          <pc:docMk/>
          <pc:sldMk cId="557480887" sldId="2144868157"/>
        </pc:sldMkLst>
        <pc:spChg chg="add mod">
          <ac:chgData name="Dan Dures" userId="a4d20157-df88-481d-80b8-beb62bbedd3b" providerId="ADAL" clId="{8115247B-7541-4711-ACE4-71E1CE23E0F6}" dt="2023-07-25T15:04:12.344" v="12086" actId="113"/>
          <ac:spMkLst>
            <pc:docMk/>
            <pc:sldMk cId="557480887" sldId="2144868157"/>
            <ac:spMk id="2" creationId="{E3F05DF7-4B50-CCB4-98F4-5943EE99FECD}"/>
          </ac:spMkLst>
        </pc:spChg>
        <pc:picChg chg="add mod">
          <ac:chgData name="Dan Dures" userId="a4d20157-df88-481d-80b8-beb62bbedd3b" providerId="ADAL" clId="{8115247B-7541-4711-ACE4-71E1CE23E0F6}" dt="2023-07-25T15:37:42.961" v="12093" actId="1076"/>
          <ac:picMkLst>
            <pc:docMk/>
            <pc:sldMk cId="557480887" sldId="2144868157"/>
            <ac:picMk id="5" creationId="{AA97347D-CC00-9A17-A63E-6368DDAF3B97}"/>
          </ac:picMkLst>
        </pc:picChg>
        <pc:picChg chg="del">
          <ac:chgData name="Dan Dures" userId="a4d20157-df88-481d-80b8-beb62bbedd3b" providerId="ADAL" clId="{8115247B-7541-4711-ACE4-71E1CE23E0F6}" dt="2023-07-25T12:26:27.801" v="10418" actId="478"/>
          <ac:picMkLst>
            <pc:docMk/>
            <pc:sldMk cId="557480887" sldId="2144868157"/>
            <ac:picMk id="7" creationId="{4C1DFE54-EA90-8924-6C5D-D6D0E8810BF3}"/>
          </ac:picMkLst>
        </pc:picChg>
        <pc:picChg chg="del mod">
          <ac:chgData name="Dan Dures" userId="a4d20157-df88-481d-80b8-beb62bbedd3b" providerId="ADAL" clId="{8115247B-7541-4711-ACE4-71E1CE23E0F6}" dt="2023-07-25T15:37:38.117" v="12091" actId="478"/>
          <ac:picMkLst>
            <pc:docMk/>
            <pc:sldMk cId="557480887" sldId="2144868157"/>
            <ac:picMk id="9" creationId="{FECD88B1-C2AC-F5C8-CA5C-961B0EB93421}"/>
          </ac:picMkLst>
        </pc:picChg>
        <pc:picChg chg="del">
          <ac:chgData name="Dan Dures" userId="a4d20157-df88-481d-80b8-beb62bbedd3b" providerId="ADAL" clId="{8115247B-7541-4711-ACE4-71E1CE23E0F6}" dt="2023-07-25T12:26:26.121" v="10417" actId="478"/>
          <ac:picMkLst>
            <pc:docMk/>
            <pc:sldMk cId="557480887" sldId="2144868157"/>
            <ac:picMk id="11" creationId="{BC27A54B-E9A3-C47A-FD79-43E9D78E7DBA}"/>
          </ac:picMkLst>
        </pc:picChg>
        <pc:picChg chg="mod">
          <ac:chgData name="Dan Dures" userId="a4d20157-df88-481d-80b8-beb62bbedd3b" providerId="ADAL" clId="{8115247B-7541-4711-ACE4-71E1CE23E0F6}" dt="2023-07-25T12:50:39.713" v="10432" actId="1076"/>
          <ac:picMkLst>
            <pc:docMk/>
            <pc:sldMk cId="557480887" sldId="2144868157"/>
            <ac:picMk id="12" creationId="{BB5F52EF-46BD-918A-B902-52A0601E69DC}"/>
          </ac:picMkLst>
        </pc:picChg>
      </pc:sldChg>
      <pc:sldChg chg="addSp modSp new mod modAnim">
        <pc:chgData name="Dan Dures" userId="a4d20157-df88-481d-80b8-beb62bbedd3b" providerId="ADAL" clId="{8115247B-7541-4711-ACE4-71E1CE23E0F6}" dt="2023-07-25T15:04:39.585" v="12089" actId="113"/>
        <pc:sldMkLst>
          <pc:docMk/>
          <pc:sldMk cId="619958439" sldId="2144868158"/>
        </pc:sldMkLst>
        <pc:spChg chg="add mod">
          <ac:chgData name="Dan Dures" userId="a4d20157-df88-481d-80b8-beb62bbedd3b" providerId="ADAL" clId="{8115247B-7541-4711-ACE4-71E1CE23E0F6}" dt="2023-07-25T12:58:42.918" v="11352" actId="1076"/>
          <ac:spMkLst>
            <pc:docMk/>
            <pc:sldMk cId="619958439" sldId="2144868158"/>
            <ac:spMk id="3" creationId="{BC09B72F-566D-5709-4D44-48A04000B83A}"/>
          </ac:spMkLst>
        </pc:spChg>
        <pc:spChg chg="add mod">
          <ac:chgData name="Dan Dures" userId="a4d20157-df88-481d-80b8-beb62bbedd3b" providerId="ADAL" clId="{8115247B-7541-4711-ACE4-71E1CE23E0F6}" dt="2023-07-25T15:04:39.585" v="12089" actId="113"/>
          <ac:spMkLst>
            <pc:docMk/>
            <pc:sldMk cId="619958439" sldId="2144868158"/>
            <ac:spMk id="6" creationId="{A74E518B-DC80-0B28-32EF-181108481E97}"/>
          </ac:spMkLst>
        </pc:spChg>
        <pc:picChg chg="add mod">
          <ac:chgData name="Dan Dures" userId="a4d20157-df88-481d-80b8-beb62bbedd3b" providerId="ADAL" clId="{8115247B-7541-4711-ACE4-71E1CE23E0F6}" dt="2023-07-25T12:58:22.684" v="11305"/>
          <ac:picMkLst>
            <pc:docMk/>
            <pc:sldMk cId="619958439" sldId="2144868158"/>
            <ac:picMk id="2" creationId="{E39A32CC-1822-B4C2-8E56-EC8DE3F9199C}"/>
          </ac:picMkLst>
        </pc:picChg>
        <pc:picChg chg="add mod">
          <ac:chgData name="Dan Dures" userId="a4d20157-df88-481d-80b8-beb62bbedd3b" providerId="ADAL" clId="{8115247B-7541-4711-ACE4-71E1CE23E0F6}" dt="2023-07-25T13:30:29.541" v="12085" actId="1036"/>
          <ac:picMkLst>
            <pc:docMk/>
            <pc:sldMk cId="619958439" sldId="2144868158"/>
            <ac:picMk id="4" creationId="{D664D468-2BCA-274E-815A-FD21EA10D173}"/>
          </ac:picMkLst>
        </pc:picChg>
        <pc:picChg chg="add mod">
          <ac:chgData name="Dan Dures" userId="a4d20157-df88-481d-80b8-beb62bbedd3b" providerId="ADAL" clId="{8115247B-7541-4711-ACE4-71E1CE23E0F6}" dt="2023-07-25T13:12:21.844" v="12072"/>
          <ac:picMkLst>
            <pc:docMk/>
            <pc:sldMk cId="619958439" sldId="2144868158"/>
            <ac:picMk id="5" creationId="{46C8080D-697E-93FB-EE3A-B18727AF3DAB}"/>
          </ac:picMkLst>
        </pc:picChg>
      </pc:sldChg>
      <pc:sldChg chg="new del">
        <pc:chgData name="Dan Dures" userId="a4d20157-df88-481d-80b8-beb62bbedd3b" providerId="ADAL" clId="{8115247B-7541-4711-ACE4-71E1CE23E0F6}" dt="2023-07-25T12:56:30.482" v="11292" actId="47"/>
        <pc:sldMkLst>
          <pc:docMk/>
          <pc:sldMk cId="3865727553" sldId="2144868158"/>
        </pc:sldMkLst>
      </pc:sldChg>
    </pc:docChg>
  </pc:docChgLst>
  <pc:docChgLst>
    <pc:chgData name="Dan Dures" userId="a4d20157-df88-481d-80b8-beb62bbedd3b" providerId="ADAL" clId="{B7DA08B7-2A41-4CD7-A93E-2E9966365B99}"/>
    <pc:docChg chg="undo custSel addSld modSld sldOrd modMainMaster">
      <pc:chgData name="Dan Dures" userId="a4d20157-df88-481d-80b8-beb62bbedd3b" providerId="ADAL" clId="{B7DA08B7-2A41-4CD7-A93E-2E9966365B99}" dt="2023-04-13T16:27:09.743" v="266" actId="1076"/>
      <pc:docMkLst>
        <pc:docMk/>
      </pc:docMkLst>
      <pc:sldChg chg="addSp delSp modSp mod modClrScheme chgLayout">
        <pc:chgData name="Dan Dures" userId="a4d20157-df88-481d-80b8-beb62bbedd3b" providerId="ADAL" clId="{B7DA08B7-2A41-4CD7-A93E-2E9966365B99}" dt="2023-04-13T16:24:13.645" v="235" actId="33524"/>
        <pc:sldMkLst>
          <pc:docMk/>
          <pc:sldMk cId="0" sldId="256"/>
        </pc:sldMkLst>
        <pc:spChg chg="mod">
          <ac:chgData name="Dan Dures" userId="a4d20157-df88-481d-80b8-beb62bbedd3b" providerId="ADAL" clId="{B7DA08B7-2A41-4CD7-A93E-2E9966365B99}" dt="2023-04-13T16:24:13.645" v="235" actId="33524"/>
          <ac:spMkLst>
            <pc:docMk/>
            <pc:sldMk cId="0" sldId="256"/>
            <ac:spMk id="4" creationId="{00000000-0000-0000-0000-000000000000}"/>
          </ac:spMkLst>
        </pc:spChg>
        <pc:spChg chg="add del mod ord">
          <ac:chgData name="Dan Dures" userId="a4d20157-df88-481d-80b8-beb62bbedd3b" providerId="ADAL" clId="{B7DA08B7-2A41-4CD7-A93E-2E9966365B99}" dt="2023-04-13T15:55:07.684" v="171" actId="478"/>
          <ac:spMkLst>
            <pc:docMk/>
            <pc:sldMk cId="0" sldId="256"/>
            <ac:spMk id="8" creationId="{A4E9FDD0-BADE-53A4-433F-37E1E51FBA47}"/>
          </ac:spMkLst>
        </pc:spChg>
        <pc:spChg chg="add del mod ord">
          <ac:chgData name="Dan Dures" userId="a4d20157-df88-481d-80b8-beb62bbedd3b" providerId="ADAL" clId="{B7DA08B7-2A41-4CD7-A93E-2E9966365B99}" dt="2023-04-13T16:23:34.417" v="231" actId="478"/>
          <ac:spMkLst>
            <pc:docMk/>
            <pc:sldMk cId="0" sldId="256"/>
            <ac:spMk id="9" creationId="{6D28E201-D849-21B5-5416-D8C85E4A9808}"/>
          </ac:spMkLst>
        </pc:spChg>
        <pc:spChg chg="add del mod ord">
          <ac:chgData name="Dan Dures" userId="a4d20157-df88-481d-80b8-beb62bbedd3b" providerId="ADAL" clId="{B7DA08B7-2A41-4CD7-A93E-2E9966365B99}" dt="2023-04-13T16:23:47.160" v="234" actId="478"/>
          <ac:spMkLst>
            <pc:docMk/>
            <pc:sldMk cId="0" sldId="256"/>
            <ac:spMk id="10" creationId="{11F9209D-6ED8-BB68-E1EE-994CD1651719}"/>
          </ac:spMkLst>
        </pc:spChg>
        <pc:picChg chg="add del">
          <ac:chgData name="Dan Dures" userId="a4d20157-df88-481d-80b8-beb62bbedd3b" providerId="ADAL" clId="{B7DA08B7-2A41-4CD7-A93E-2E9966365B99}" dt="2023-04-13T16:23:42.790" v="233" actId="478"/>
          <ac:picMkLst>
            <pc:docMk/>
            <pc:sldMk cId="0" sldId="256"/>
            <ac:picMk id="2" creationId="{00000000-0000-0000-0000-000000000000}"/>
          </ac:picMkLst>
        </pc:picChg>
      </pc:sldChg>
      <pc:sldChg chg="modSp mod">
        <pc:chgData name="Dan Dures" userId="a4d20157-df88-481d-80b8-beb62bbedd3b" providerId="ADAL" clId="{B7DA08B7-2A41-4CD7-A93E-2E9966365B99}" dt="2023-04-13T16:20:35.756" v="228" actId="1076"/>
        <pc:sldMkLst>
          <pc:docMk/>
          <pc:sldMk cId="0" sldId="257"/>
        </pc:sldMkLst>
        <pc:spChg chg="mod">
          <ac:chgData name="Dan Dures" userId="a4d20157-df88-481d-80b8-beb62bbedd3b" providerId="ADAL" clId="{B7DA08B7-2A41-4CD7-A93E-2E9966365B99}" dt="2023-04-13T15:49:12.922" v="165" actId="1076"/>
          <ac:spMkLst>
            <pc:docMk/>
            <pc:sldMk cId="0" sldId="257"/>
            <ac:spMk id="5" creationId="{00000000-0000-0000-0000-000000000000}"/>
          </ac:spMkLst>
        </pc:spChg>
        <pc:picChg chg="mod">
          <ac:chgData name="Dan Dures" userId="a4d20157-df88-481d-80b8-beb62bbedd3b" providerId="ADAL" clId="{B7DA08B7-2A41-4CD7-A93E-2E9966365B99}" dt="2023-04-13T16:20:35.756" v="228" actId="1076"/>
          <ac:picMkLst>
            <pc:docMk/>
            <pc:sldMk cId="0" sldId="257"/>
            <ac:picMk id="3" creationId="{00000000-0000-0000-0000-000000000000}"/>
          </ac:picMkLst>
        </pc:picChg>
      </pc:sldChg>
      <pc:sldChg chg="modSp mod">
        <pc:chgData name="Dan Dures" userId="a4d20157-df88-481d-80b8-beb62bbedd3b" providerId="ADAL" clId="{B7DA08B7-2A41-4CD7-A93E-2E9966365B99}" dt="2023-04-13T16:26:12.677" v="240" actId="113"/>
        <pc:sldMkLst>
          <pc:docMk/>
          <pc:sldMk cId="0" sldId="258"/>
        </pc:sldMkLst>
        <pc:spChg chg="mod">
          <ac:chgData name="Dan Dures" userId="a4d20157-df88-481d-80b8-beb62bbedd3b" providerId="ADAL" clId="{B7DA08B7-2A41-4CD7-A93E-2E9966365B99}" dt="2023-04-13T16:26:12.677" v="240" actId="113"/>
          <ac:spMkLst>
            <pc:docMk/>
            <pc:sldMk cId="0" sldId="258"/>
            <ac:spMk id="2" creationId="{00000000-0000-0000-0000-000000000000}"/>
          </ac:spMkLst>
        </pc:spChg>
        <pc:spChg chg="mod">
          <ac:chgData name="Dan Dures" userId="a4d20157-df88-481d-80b8-beb62bbedd3b" providerId="ADAL" clId="{B7DA08B7-2A41-4CD7-A93E-2E9966365B99}" dt="2023-04-13T15:49:09.286" v="164" actId="1076"/>
          <ac:spMkLst>
            <pc:docMk/>
            <pc:sldMk cId="0" sldId="258"/>
            <ac:spMk id="6" creationId="{00000000-0000-0000-0000-000000000000}"/>
          </ac:spMkLst>
        </pc:spChg>
        <pc:picChg chg="mod">
          <ac:chgData name="Dan Dures" userId="a4d20157-df88-481d-80b8-beb62bbedd3b" providerId="ADAL" clId="{B7DA08B7-2A41-4CD7-A93E-2E9966365B99}" dt="2023-04-13T15:42:29.917" v="132" actId="1076"/>
          <ac:picMkLst>
            <pc:docMk/>
            <pc:sldMk cId="0" sldId="258"/>
            <ac:picMk id="3" creationId="{00000000-0000-0000-0000-000000000000}"/>
          </ac:picMkLst>
        </pc:picChg>
      </pc:sldChg>
      <pc:sldChg chg="modSp mod">
        <pc:chgData name="Dan Dures" userId="a4d20157-df88-481d-80b8-beb62bbedd3b" providerId="ADAL" clId="{B7DA08B7-2A41-4CD7-A93E-2E9966365B99}" dt="2023-04-13T15:42:56.590" v="140" actId="1076"/>
        <pc:sldMkLst>
          <pc:docMk/>
          <pc:sldMk cId="0" sldId="259"/>
        </pc:sldMkLst>
        <pc:spChg chg="mod">
          <ac:chgData name="Dan Dures" userId="a4d20157-df88-481d-80b8-beb62bbedd3b" providerId="ADAL" clId="{B7DA08B7-2A41-4CD7-A93E-2E9966365B99}" dt="2023-04-13T15:42:46.252" v="139" actId="1076"/>
          <ac:spMkLst>
            <pc:docMk/>
            <pc:sldMk cId="0" sldId="259"/>
            <ac:spMk id="5" creationId="{00000000-0000-0000-0000-000000000000}"/>
          </ac:spMkLst>
        </pc:spChg>
        <pc:picChg chg="mod">
          <ac:chgData name="Dan Dures" userId="a4d20157-df88-481d-80b8-beb62bbedd3b" providerId="ADAL" clId="{B7DA08B7-2A41-4CD7-A93E-2E9966365B99}" dt="2023-04-13T15:42:56.590" v="140" actId="1076"/>
          <ac:picMkLst>
            <pc:docMk/>
            <pc:sldMk cId="0" sldId="259"/>
            <ac:picMk id="6" creationId="{00000000-0000-0000-0000-000000000000}"/>
          </ac:picMkLst>
        </pc:picChg>
      </pc:sldChg>
      <pc:sldChg chg="modSp mod">
        <pc:chgData name="Dan Dures" userId="a4d20157-df88-481d-80b8-beb62bbedd3b" providerId="ADAL" clId="{B7DA08B7-2A41-4CD7-A93E-2E9966365B99}" dt="2023-04-13T15:43:00.868" v="141" actId="1076"/>
        <pc:sldMkLst>
          <pc:docMk/>
          <pc:sldMk cId="0" sldId="260"/>
        </pc:sldMkLst>
        <pc:picChg chg="mod">
          <ac:chgData name="Dan Dures" userId="a4d20157-df88-481d-80b8-beb62bbedd3b" providerId="ADAL" clId="{B7DA08B7-2A41-4CD7-A93E-2E9966365B99}" dt="2023-04-13T15:43:00.868" v="141" actId="1076"/>
          <ac:picMkLst>
            <pc:docMk/>
            <pc:sldMk cId="0" sldId="260"/>
            <ac:picMk id="5" creationId="{00000000-0000-0000-0000-000000000000}"/>
          </ac:picMkLst>
        </pc:picChg>
      </pc:sldChg>
      <pc:sldChg chg="modSp mod">
        <pc:chgData name="Dan Dures" userId="a4d20157-df88-481d-80b8-beb62bbedd3b" providerId="ADAL" clId="{B7DA08B7-2A41-4CD7-A93E-2E9966365B99}" dt="2023-04-13T16:19:52.054" v="227" actId="1076"/>
        <pc:sldMkLst>
          <pc:docMk/>
          <pc:sldMk cId="0" sldId="261"/>
        </pc:sldMkLst>
        <pc:spChg chg="mod">
          <ac:chgData name="Dan Dures" userId="a4d20157-df88-481d-80b8-beb62bbedd3b" providerId="ADAL" clId="{B7DA08B7-2A41-4CD7-A93E-2E9966365B99}" dt="2023-04-13T16:19:52.054" v="227" actId="1076"/>
          <ac:spMkLst>
            <pc:docMk/>
            <pc:sldMk cId="0" sldId="261"/>
            <ac:spMk id="4" creationId="{00000000-0000-0000-0000-000000000000}"/>
          </ac:spMkLst>
        </pc:spChg>
        <pc:picChg chg="mod modCrop">
          <ac:chgData name="Dan Dures" userId="a4d20157-df88-481d-80b8-beb62bbedd3b" providerId="ADAL" clId="{B7DA08B7-2A41-4CD7-A93E-2E9966365B99}" dt="2023-04-13T16:19:52.054" v="227" actId="1076"/>
          <ac:picMkLst>
            <pc:docMk/>
            <pc:sldMk cId="0" sldId="261"/>
            <ac:picMk id="2" creationId="{00000000-0000-0000-0000-000000000000}"/>
          </ac:picMkLst>
        </pc:picChg>
      </pc:sldChg>
      <pc:sldChg chg="modSp mod">
        <pc:chgData name="Dan Dures" userId="a4d20157-df88-481d-80b8-beb62bbedd3b" providerId="ADAL" clId="{B7DA08B7-2A41-4CD7-A93E-2E9966365B99}" dt="2023-04-13T16:18:45.223" v="225" actId="1076"/>
        <pc:sldMkLst>
          <pc:docMk/>
          <pc:sldMk cId="0" sldId="262"/>
        </pc:sldMkLst>
        <pc:spChg chg="mod">
          <ac:chgData name="Dan Dures" userId="a4d20157-df88-481d-80b8-beb62bbedd3b" providerId="ADAL" clId="{B7DA08B7-2A41-4CD7-A93E-2E9966365B99}" dt="2023-04-13T15:47:24.535" v="149" actId="1076"/>
          <ac:spMkLst>
            <pc:docMk/>
            <pc:sldMk cId="0" sldId="262"/>
            <ac:spMk id="49" creationId="{00000000-0000-0000-0000-000000000000}"/>
          </ac:spMkLst>
        </pc:spChg>
        <pc:picChg chg="mod">
          <ac:chgData name="Dan Dures" userId="a4d20157-df88-481d-80b8-beb62bbedd3b" providerId="ADAL" clId="{B7DA08B7-2A41-4CD7-A93E-2E9966365B99}" dt="2023-04-13T16:18:45.223" v="225" actId="1076"/>
          <ac:picMkLst>
            <pc:docMk/>
            <pc:sldMk cId="0" sldId="262"/>
            <ac:picMk id="50" creationId="{00000000-0000-0000-0000-000000000000}"/>
          </ac:picMkLst>
        </pc:picChg>
      </pc:sldChg>
      <pc:sldChg chg="modSp mod">
        <pc:chgData name="Dan Dures" userId="a4d20157-df88-481d-80b8-beb62bbedd3b" providerId="ADAL" clId="{B7DA08B7-2A41-4CD7-A93E-2E9966365B99}" dt="2023-04-13T16:19:26.285" v="226" actId="1076"/>
        <pc:sldMkLst>
          <pc:docMk/>
          <pc:sldMk cId="0" sldId="263"/>
        </pc:sldMkLst>
        <pc:spChg chg="mod">
          <ac:chgData name="Dan Dures" userId="a4d20157-df88-481d-80b8-beb62bbedd3b" providerId="ADAL" clId="{B7DA08B7-2A41-4CD7-A93E-2E9966365B99}" dt="2023-04-13T14:53:01.421" v="46" actId="14100"/>
          <ac:spMkLst>
            <pc:docMk/>
            <pc:sldMk cId="0" sldId="263"/>
            <ac:spMk id="12" creationId="{00000000-0000-0000-0000-000000000000}"/>
          </ac:spMkLst>
        </pc:spChg>
        <pc:picChg chg="mod">
          <ac:chgData name="Dan Dures" userId="a4d20157-df88-481d-80b8-beb62bbedd3b" providerId="ADAL" clId="{B7DA08B7-2A41-4CD7-A93E-2E9966365B99}" dt="2023-04-13T14:52:58.881" v="45" actId="14100"/>
          <ac:picMkLst>
            <pc:docMk/>
            <pc:sldMk cId="0" sldId="263"/>
            <ac:picMk id="7" creationId="{00000000-0000-0000-0000-000000000000}"/>
          </ac:picMkLst>
        </pc:picChg>
        <pc:picChg chg="mod">
          <ac:chgData name="Dan Dures" userId="a4d20157-df88-481d-80b8-beb62bbedd3b" providerId="ADAL" clId="{B7DA08B7-2A41-4CD7-A93E-2E9966365B99}" dt="2023-04-13T16:19:26.285" v="226" actId="1076"/>
          <ac:picMkLst>
            <pc:docMk/>
            <pc:sldMk cId="0" sldId="263"/>
            <ac:picMk id="17" creationId="{00000000-0000-0000-0000-000000000000}"/>
          </ac:picMkLst>
        </pc:picChg>
        <pc:picChg chg="mod">
          <ac:chgData name="Dan Dures" userId="a4d20157-df88-481d-80b8-beb62bbedd3b" providerId="ADAL" clId="{B7DA08B7-2A41-4CD7-A93E-2E9966365B99}" dt="2023-04-13T15:55:22.242" v="172" actId="1076"/>
          <ac:picMkLst>
            <pc:docMk/>
            <pc:sldMk cId="0" sldId="263"/>
            <ac:picMk id="24" creationId="{00000000-0000-0000-0000-000000000000}"/>
          </ac:picMkLst>
        </pc:picChg>
      </pc:sldChg>
      <pc:sldChg chg="modSp mod">
        <pc:chgData name="Dan Dures" userId="a4d20157-df88-481d-80b8-beb62bbedd3b" providerId="ADAL" clId="{B7DA08B7-2A41-4CD7-A93E-2E9966365B99}" dt="2023-04-13T15:56:01.497" v="176" actId="1076"/>
        <pc:sldMkLst>
          <pc:docMk/>
          <pc:sldMk cId="0" sldId="264"/>
        </pc:sldMkLst>
        <pc:picChg chg="mod">
          <ac:chgData name="Dan Dures" userId="a4d20157-df88-481d-80b8-beb62bbedd3b" providerId="ADAL" clId="{B7DA08B7-2A41-4CD7-A93E-2E9966365B99}" dt="2023-04-13T15:48:08.835" v="157" actId="1076"/>
          <ac:picMkLst>
            <pc:docMk/>
            <pc:sldMk cId="0" sldId="264"/>
            <ac:picMk id="2" creationId="{00000000-0000-0000-0000-000000000000}"/>
          </ac:picMkLst>
        </pc:picChg>
        <pc:picChg chg="mod">
          <ac:chgData name="Dan Dures" userId="a4d20157-df88-481d-80b8-beb62bbedd3b" providerId="ADAL" clId="{B7DA08B7-2A41-4CD7-A93E-2E9966365B99}" dt="2023-04-13T15:56:01.497" v="176" actId="1076"/>
          <ac:picMkLst>
            <pc:docMk/>
            <pc:sldMk cId="0" sldId="264"/>
            <ac:picMk id="5" creationId="{00000000-0000-0000-0000-000000000000}"/>
          </ac:picMkLst>
        </pc:picChg>
      </pc:sldChg>
      <pc:sldChg chg="modSp mod">
        <pc:chgData name="Dan Dures" userId="a4d20157-df88-481d-80b8-beb62bbedd3b" providerId="ADAL" clId="{B7DA08B7-2A41-4CD7-A93E-2E9966365B99}" dt="2023-04-13T15:58:35.287" v="221" actId="1076"/>
        <pc:sldMkLst>
          <pc:docMk/>
          <pc:sldMk cId="0" sldId="265"/>
        </pc:sldMkLst>
        <pc:spChg chg="mod">
          <ac:chgData name="Dan Dures" userId="a4d20157-df88-481d-80b8-beb62bbedd3b" providerId="ADAL" clId="{B7DA08B7-2A41-4CD7-A93E-2E9966365B99}" dt="2023-04-13T15:56:48.503" v="210" actId="1076"/>
          <ac:spMkLst>
            <pc:docMk/>
            <pc:sldMk cId="0" sldId="265"/>
            <ac:spMk id="4" creationId="{00000000-0000-0000-0000-000000000000}"/>
          </ac:spMkLst>
        </pc:spChg>
        <pc:spChg chg="mod">
          <ac:chgData name="Dan Dures" userId="a4d20157-df88-481d-80b8-beb62bbedd3b" providerId="ADAL" clId="{B7DA08B7-2A41-4CD7-A93E-2E9966365B99}" dt="2023-04-13T15:56:48.503" v="210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Dan Dures" userId="a4d20157-df88-481d-80b8-beb62bbedd3b" providerId="ADAL" clId="{B7DA08B7-2A41-4CD7-A93E-2E9966365B99}" dt="2023-04-13T15:56:48.503" v="210" actId="1076"/>
          <ac:spMkLst>
            <pc:docMk/>
            <pc:sldMk cId="0" sldId="265"/>
            <ac:spMk id="6" creationId="{00000000-0000-0000-0000-000000000000}"/>
          </ac:spMkLst>
        </pc:spChg>
        <pc:spChg chg="mod">
          <ac:chgData name="Dan Dures" userId="a4d20157-df88-481d-80b8-beb62bbedd3b" providerId="ADAL" clId="{B7DA08B7-2A41-4CD7-A93E-2E9966365B99}" dt="2023-04-13T15:56:48.503" v="210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Dan Dures" userId="a4d20157-df88-481d-80b8-beb62bbedd3b" providerId="ADAL" clId="{B7DA08B7-2A41-4CD7-A93E-2E9966365B99}" dt="2023-04-13T15:56:48.503" v="210" actId="1076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an Dures" userId="a4d20157-df88-481d-80b8-beb62bbedd3b" providerId="ADAL" clId="{B7DA08B7-2A41-4CD7-A93E-2E9966365B99}" dt="2023-04-13T15:56:48.503" v="210" actId="1076"/>
          <ac:spMkLst>
            <pc:docMk/>
            <pc:sldMk cId="0" sldId="265"/>
            <ac:spMk id="11" creationId="{00000000-0000-0000-0000-000000000000}"/>
          </ac:spMkLst>
        </pc:spChg>
        <pc:picChg chg="mod">
          <ac:chgData name="Dan Dures" userId="a4d20157-df88-481d-80b8-beb62bbedd3b" providerId="ADAL" clId="{B7DA08B7-2A41-4CD7-A93E-2E9966365B99}" dt="2023-04-13T15:58:35.287" v="221" actId="1076"/>
          <ac:picMkLst>
            <pc:docMk/>
            <pc:sldMk cId="0" sldId="265"/>
            <ac:picMk id="2" creationId="{00000000-0000-0000-0000-000000000000}"/>
          </ac:picMkLst>
        </pc:picChg>
        <pc:picChg chg="mod">
          <ac:chgData name="Dan Dures" userId="a4d20157-df88-481d-80b8-beb62bbedd3b" providerId="ADAL" clId="{B7DA08B7-2A41-4CD7-A93E-2E9966365B99}" dt="2023-04-13T15:58:35.287" v="221" actId="1076"/>
          <ac:picMkLst>
            <pc:docMk/>
            <pc:sldMk cId="0" sldId="265"/>
            <ac:picMk id="7" creationId="{00000000-0000-0000-0000-000000000000}"/>
          </ac:picMkLst>
        </pc:picChg>
        <pc:picChg chg="mod">
          <ac:chgData name="Dan Dures" userId="a4d20157-df88-481d-80b8-beb62bbedd3b" providerId="ADAL" clId="{B7DA08B7-2A41-4CD7-A93E-2E9966365B99}" dt="2023-04-13T15:58:35.287" v="221" actId="1076"/>
          <ac:picMkLst>
            <pc:docMk/>
            <pc:sldMk cId="0" sldId="265"/>
            <ac:picMk id="8" creationId="{00000000-0000-0000-0000-000000000000}"/>
          </ac:picMkLst>
        </pc:picChg>
        <pc:picChg chg="mod">
          <ac:chgData name="Dan Dures" userId="a4d20157-df88-481d-80b8-beb62bbedd3b" providerId="ADAL" clId="{B7DA08B7-2A41-4CD7-A93E-2E9966365B99}" dt="2023-04-13T15:56:48.503" v="210" actId="1076"/>
          <ac:picMkLst>
            <pc:docMk/>
            <pc:sldMk cId="0" sldId="265"/>
            <ac:picMk id="12" creationId="{00000000-0000-0000-0000-000000000000}"/>
          </ac:picMkLst>
        </pc:picChg>
        <pc:picChg chg="mod">
          <ac:chgData name="Dan Dures" userId="a4d20157-df88-481d-80b8-beb62bbedd3b" providerId="ADAL" clId="{B7DA08B7-2A41-4CD7-A93E-2E9966365B99}" dt="2023-04-13T15:56:48.503" v="210" actId="1076"/>
          <ac:picMkLst>
            <pc:docMk/>
            <pc:sldMk cId="0" sldId="265"/>
            <ac:picMk id="13" creationId="{00000000-0000-0000-0000-000000000000}"/>
          </ac:picMkLst>
        </pc:picChg>
        <pc:picChg chg="mod">
          <ac:chgData name="Dan Dures" userId="a4d20157-df88-481d-80b8-beb62bbedd3b" providerId="ADAL" clId="{B7DA08B7-2A41-4CD7-A93E-2E9966365B99}" dt="2023-04-13T15:56:48.503" v="210" actId="1076"/>
          <ac:picMkLst>
            <pc:docMk/>
            <pc:sldMk cId="0" sldId="265"/>
            <ac:picMk id="14" creationId="{00000000-0000-0000-0000-000000000000}"/>
          </ac:picMkLst>
        </pc:picChg>
      </pc:sldChg>
      <pc:sldChg chg="addSp delSp modSp add mod ord">
        <pc:chgData name="Dan Dures" userId="a4d20157-df88-481d-80b8-beb62bbedd3b" providerId="ADAL" clId="{B7DA08B7-2A41-4CD7-A93E-2E9966365B99}" dt="2023-04-13T16:27:09.743" v="266" actId="1076"/>
        <pc:sldMkLst>
          <pc:docMk/>
          <pc:sldMk cId="3068278450" sldId="2144868142"/>
        </pc:sldMkLst>
        <pc:spChg chg="mod">
          <ac:chgData name="Dan Dures" userId="a4d20157-df88-481d-80b8-beb62bbedd3b" providerId="ADAL" clId="{B7DA08B7-2A41-4CD7-A93E-2E9966365B99}" dt="2023-04-13T14:58:01.550" v="129" actId="20577"/>
          <ac:spMkLst>
            <pc:docMk/>
            <pc:sldMk cId="3068278450" sldId="2144868142"/>
            <ac:spMk id="2" creationId="{3F607845-529A-9493-1AE5-D76C46893220}"/>
          </ac:spMkLst>
        </pc:spChg>
        <pc:spChg chg="mod">
          <ac:chgData name="Dan Dures" userId="a4d20157-df88-481d-80b8-beb62bbedd3b" providerId="ADAL" clId="{B7DA08B7-2A41-4CD7-A93E-2E9966365B99}" dt="2023-04-13T16:26:47.838" v="252" actId="108"/>
          <ac:spMkLst>
            <pc:docMk/>
            <pc:sldMk cId="3068278450" sldId="2144868142"/>
            <ac:spMk id="3" creationId="{D4359598-B93D-ABE1-9F83-54BC5CBE2E05}"/>
          </ac:spMkLst>
        </pc:spChg>
        <pc:spChg chg="mod">
          <ac:chgData name="Dan Dures" userId="a4d20157-df88-481d-80b8-beb62bbedd3b" providerId="ADAL" clId="{B7DA08B7-2A41-4CD7-A93E-2E9966365B99}" dt="2023-04-13T16:26:58.327" v="264" actId="1036"/>
          <ac:spMkLst>
            <pc:docMk/>
            <pc:sldMk cId="3068278450" sldId="2144868142"/>
            <ac:spMk id="4" creationId="{56C084C6-1440-A85B-F460-1CD594B47481}"/>
          </ac:spMkLst>
        </pc:spChg>
        <pc:spChg chg="mod">
          <ac:chgData name="Dan Dures" userId="a4d20157-df88-481d-80b8-beb62bbedd3b" providerId="ADAL" clId="{B7DA08B7-2A41-4CD7-A93E-2E9966365B99}" dt="2023-04-13T16:26:40.360" v="251" actId="1035"/>
          <ac:spMkLst>
            <pc:docMk/>
            <pc:sldMk cId="3068278450" sldId="2144868142"/>
            <ac:spMk id="16" creationId="{87AB00D9-30BF-DF01-D270-B87B8EEC69B7}"/>
          </ac:spMkLst>
        </pc:spChg>
        <pc:spChg chg="mod">
          <ac:chgData name="Dan Dures" userId="a4d20157-df88-481d-80b8-beb62bbedd3b" providerId="ADAL" clId="{B7DA08B7-2A41-4CD7-A93E-2E9966365B99}" dt="2023-04-13T16:27:01.019" v="265" actId="108"/>
          <ac:spMkLst>
            <pc:docMk/>
            <pc:sldMk cId="3068278450" sldId="2144868142"/>
            <ac:spMk id="18" creationId="{3B4E5958-93F7-2848-9D90-9BCDB35E824C}"/>
          </ac:spMkLst>
        </pc:spChg>
        <pc:picChg chg="add mod">
          <ac:chgData name="Dan Dures" userId="a4d20157-df88-481d-80b8-beb62bbedd3b" providerId="ADAL" clId="{B7DA08B7-2A41-4CD7-A93E-2E9966365B99}" dt="2023-04-13T16:27:09.743" v="266" actId="1076"/>
          <ac:picMkLst>
            <pc:docMk/>
            <pc:sldMk cId="3068278450" sldId="2144868142"/>
            <ac:picMk id="5" creationId="{718CCAF4-9800-BF90-B801-A9FC51167F43}"/>
          </ac:picMkLst>
        </pc:picChg>
        <pc:picChg chg="del">
          <ac:chgData name="Dan Dures" userId="a4d20157-df88-481d-80b8-beb62bbedd3b" providerId="ADAL" clId="{B7DA08B7-2A41-4CD7-A93E-2E9966365B99}" dt="2023-04-13T14:56:23.328" v="48" actId="478"/>
          <ac:picMkLst>
            <pc:docMk/>
            <pc:sldMk cId="3068278450" sldId="2144868142"/>
            <ac:picMk id="5" creationId="{C2F5DA13-F593-4EFE-7D72-A706DA0F9359}"/>
          </ac:picMkLst>
        </pc:picChg>
        <pc:picChg chg="mod">
          <ac:chgData name="Dan Dures" userId="a4d20157-df88-481d-80b8-beb62bbedd3b" providerId="ADAL" clId="{B7DA08B7-2A41-4CD7-A93E-2E9966365B99}" dt="2023-04-13T15:57:50.166" v="218" actId="1076"/>
          <ac:picMkLst>
            <pc:docMk/>
            <pc:sldMk cId="3068278450" sldId="2144868142"/>
            <ac:picMk id="6" creationId="{59691383-950E-57E7-C9DC-EDD805399B9A}"/>
          </ac:picMkLst>
        </pc:picChg>
        <pc:picChg chg="add del mod">
          <ac:chgData name="Dan Dures" userId="a4d20157-df88-481d-80b8-beb62bbedd3b" providerId="ADAL" clId="{B7DA08B7-2A41-4CD7-A93E-2E9966365B99}" dt="2023-04-13T15:57:28.572" v="216" actId="478"/>
          <ac:picMkLst>
            <pc:docMk/>
            <pc:sldMk cId="3068278450" sldId="2144868142"/>
            <ac:picMk id="7" creationId="{FA5FF2B4-2D7C-B06B-BD29-4AB44449D159}"/>
          </ac:picMkLst>
        </pc:picChg>
      </pc:sldChg>
      <pc:sldMasterChg chg="modSldLayout">
        <pc:chgData name="Dan Dures" userId="a4d20157-df88-481d-80b8-beb62bbedd3b" providerId="ADAL" clId="{B7DA08B7-2A41-4CD7-A93E-2E9966365B99}" dt="2023-04-13T15:57:40.454" v="217" actId="14100"/>
        <pc:sldMasterMkLst>
          <pc:docMk/>
          <pc:sldMasterMk cId="0" sldId="2147483648"/>
        </pc:sldMasterMkLst>
        <pc:sldLayoutChg chg="addSp modSp mod">
          <pc:chgData name="Dan Dures" userId="a4d20157-df88-481d-80b8-beb62bbedd3b" providerId="ADAL" clId="{B7DA08B7-2A41-4CD7-A93E-2E9966365B99}" dt="2023-04-13T15:57:40.454" v="217" actId="14100"/>
          <pc:sldLayoutMkLst>
            <pc:docMk/>
            <pc:sldMasterMk cId="0" sldId="2147483648"/>
            <pc:sldLayoutMk cId="0" sldId="2147483654"/>
          </pc:sldLayoutMkLst>
          <pc:picChg chg="add mod">
            <ac:chgData name="Dan Dures" userId="a4d20157-df88-481d-80b8-beb62bbedd3b" providerId="ADAL" clId="{B7DA08B7-2A41-4CD7-A93E-2E9966365B99}" dt="2023-04-13T15:57:40.454" v="217" actId="14100"/>
            <ac:picMkLst>
              <pc:docMk/>
              <pc:sldMasterMk cId="0" sldId="2147483648"/>
              <pc:sldLayoutMk cId="0" sldId="2147483654"/>
              <ac:picMk id="6" creationId="{0A04F81E-5900-67C5-140D-9DE796DBFC32}"/>
            </ac:picMkLst>
          </pc:picChg>
        </pc:sldLayoutChg>
        <pc:sldLayoutChg chg="addSp modSp mod">
          <pc:chgData name="Dan Dures" userId="a4d20157-df88-481d-80b8-beb62bbedd3b" providerId="ADAL" clId="{B7DA08B7-2A41-4CD7-A93E-2E9966365B99}" dt="2023-04-13T15:54:47.114" v="169" actId="14100"/>
          <pc:sldLayoutMkLst>
            <pc:docMk/>
            <pc:sldMasterMk cId="0" sldId="2147483648"/>
            <pc:sldLayoutMk cId="0" sldId="2147483655"/>
          </pc:sldLayoutMkLst>
          <pc:picChg chg="add mod">
            <ac:chgData name="Dan Dures" userId="a4d20157-df88-481d-80b8-beb62bbedd3b" providerId="ADAL" clId="{B7DA08B7-2A41-4CD7-A93E-2E9966365B99}" dt="2023-04-13T15:54:47.114" v="169" actId="14100"/>
            <ac:picMkLst>
              <pc:docMk/>
              <pc:sldMasterMk cId="0" sldId="2147483648"/>
              <pc:sldLayoutMk cId="0" sldId="2147483655"/>
              <ac:picMk id="5" creationId="{A1B6F66D-C1E5-A6F2-C022-45718ADCB9A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EC996-705F-4921-9A3E-9066DD7D2494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99242-B234-49EC-B4D0-3871C599E4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58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99242-B234-49EC-B4D0-3871C599E40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09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4F81E-5900-67C5-140D-9DE796DBF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00" y="8724900"/>
            <a:ext cx="2949531" cy="12701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6F66D-C1E5-A6F2-C022-45718ADCB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02" y="8801100"/>
            <a:ext cx="2949530" cy="12701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s://content.transparentchoice.com/schedule-d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841888811?app_id=122963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s://blog.transparentchoice.com/why-ahp-works-for-prioritiz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ransparentchoice.com/red-pill-or-blue-pil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10.svg"/><Relationship Id="rId3" Type="http://schemas.openxmlformats.org/officeDocument/2006/relationships/image" Target="../media/image24.svg"/><Relationship Id="rId21" Type="http://schemas.openxmlformats.org/officeDocument/2006/relationships/image" Target="../media/image42.svg"/><Relationship Id="rId7" Type="http://schemas.openxmlformats.org/officeDocument/2006/relationships/image" Target="../media/image28.sv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9.png"/><Relationship Id="rId2" Type="http://schemas.openxmlformats.org/officeDocument/2006/relationships/image" Target="../media/image23.png"/><Relationship Id="rId16" Type="http://schemas.openxmlformats.org/officeDocument/2006/relationships/image" Target="../media/image37.sv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hyperlink" Target="https://blog.transparentchoice.com/prioritization-data-visualization" TargetMode="External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23" Type="http://schemas.openxmlformats.org/officeDocument/2006/relationships/image" Target="../media/image44.svg"/><Relationship Id="rId10" Type="http://schemas.openxmlformats.org/officeDocument/2006/relationships/image" Target="../media/image31.svg"/><Relationship Id="rId19" Type="http://schemas.openxmlformats.org/officeDocument/2006/relationships/image" Target="../media/image40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png"/><Relationship Id="rId27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hyperlink" Target="https://blog.transparentchoice.com/prioritize-your-portfolio-in-8-weeks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6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7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10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9.png"/><Relationship Id="rId5" Type="http://schemas.openxmlformats.org/officeDocument/2006/relationships/image" Target="../media/image27.png"/><Relationship Id="rId10" Type="http://schemas.openxmlformats.org/officeDocument/2006/relationships/hyperlink" Target="https://blog.transparentchoice.com/why-ahp-works-for-prioritization" TargetMode="External"/><Relationship Id="rId4" Type="http://schemas.openxmlformats.org/officeDocument/2006/relationships/image" Target="../media/image60.svg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ransparentchoice.com/prioritization-spreadsheet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s://301083.fs1.hubspotusercontent-na1.net/hubfs/301083/Downloadable_Documents/Customer%20Case%20Studies/APA%20Testimonial%20July23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301083.fs1.hubspotusercontent-na1.net/hubfs/301083/Downloadable_Documents/Customer%20Case%20Studies/Harbor%20Testimonial%20July23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53470629?app_id=122963" TargetMode="External"/><Relationship Id="rId6" Type="http://schemas.openxmlformats.org/officeDocument/2006/relationships/image" Target="../media/image9.png"/><Relationship Id="rId5" Type="http://schemas.openxmlformats.org/officeDocument/2006/relationships/hyperlink" Target="https://www.transparentchoice.com/software" TargetMode="Externa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transparentchoice.com/schedule-se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mi.org/learning/thought-leadership/pulse/pulse-of-the-profession-2017#:~:text=Pulse%20of%20the%20Profession%202017%20(2017).,of%20the%20Profession%C2%AE%20findings." TargetMode="External"/><Relationship Id="rId3" Type="http://schemas.openxmlformats.org/officeDocument/2006/relationships/hyperlink" Target="https://blog.transparentchoice.com/mckinsey-research-30-more-value-from-a-portfolio" TargetMode="External"/><Relationship Id="rId7" Type="http://schemas.openxmlformats.org/officeDocument/2006/relationships/hyperlink" Target="https://www.mckinsey.com/capabilities/strategy-and-corporate-finance/our-insights/how-to-put-your-money-where-your-strategy-is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orbes.com/sites/forbesbusinesscouncil/2022/04/26/the-benefits-of-practicing-extreme-prioritization-in-your-business/?sh=2c5c62633141" TargetMode="External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hyperlink" Target="https://www.mckinsey.com/capabilities/people-and-organizational-performance/our-insights/the-keys-to-organizational-agility?gclid=Cj0KCQjwuLShBhC_ARIsAFod4fKjhBrob4F1euoGbEB4D8GGe9AY3QHF8ytCHSxix5CWqrgFzqzpXxEaAkMdEALw_wcB" TargetMode="External"/><Relationship Id="rId2" Type="http://schemas.openxmlformats.org/officeDocument/2006/relationships/hyperlink" Target="https://blog.transparentchoice.com/killing-projects-adds-valu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mi.org/learning/thought-leadership/pulse/pulse-of-the-profession-2017#:~:text=Pulse%20of%20the%20Profession%202017%20(2017).,of%20the%20Profession%C2%AE%20findings.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mi.org/learning/thought-leadership/pulse/pulse-of-the-profession-2017#:~:text=Pulse%20of%20the%20Profession%202017%20(2017).,of%20the%20Profession%C2%AE%20findings.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s://blog.transparentchoice.com/another-project-failure-time-to-align-projects-to-strategy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hyperlink" Target="https://pubmed.ncbi.nlm.nih.gov/16250626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ytimes.com/2019/03/28/smarter-living/productivity-isnt-about-time-management-its-about-attention-management.html" TargetMode="External"/><Relationship Id="rId5" Type="http://schemas.openxmlformats.org/officeDocument/2006/relationships/hyperlink" Target="https://www.pmi.org/learning/thought-leadership/pulse/pulse-of-the-profession-2017#:~:text=Pulse%20of%20the%20Profession%202017%20(2017).,of%20the%20Profession%C2%AE%20findings." TargetMode="Externa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ransparentchoice.com/strategic-goal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mi.org/learning/library/root-causes-project-underperformance-5825" TargetMode="External"/><Relationship Id="rId3" Type="http://schemas.openxmlformats.org/officeDocument/2006/relationships/hyperlink" Target="https://vimeo.com/693941653" TargetMode="External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hyperlink" Target="https://www.pmi.org/learning/library/critical-chain-project-management-5852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226" y="254157"/>
            <a:ext cx="11749293" cy="100328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88717" y="5357476"/>
            <a:ext cx="2155742" cy="21557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988717" y="418840"/>
            <a:ext cx="6148347" cy="514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4"/>
              </a:lnSpc>
            </a:pPr>
            <a:r>
              <a:rPr lang="en-US" sz="3674">
                <a:solidFill>
                  <a:srgbClr val="000000"/>
                </a:solidFill>
                <a:latin typeface="Montserrat Classic"/>
              </a:rPr>
              <a:t>If you need support building your </a:t>
            </a:r>
            <a:r>
              <a:rPr lang="en-US" sz="3674">
                <a:solidFill>
                  <a:srgbClr val="000000"/>
                </a:solidFill>
                <a:latin typeface="Montserrat Classic Bold"/>
              </a:rPr>
              <a:t>business case for prioritization or</a:t>
            </a:r>
            <a:r>
              <a:rPr lang="en-US" sz="3674">
                <a:solidFill>
                  <a:srgbClr val="000000"/>
                </a:solidFill>
                <a:latin typeface="Montserrat Classic"/>
              </a:rPr>
              <a:t> want to learn more about </a:t>
            </a:r>
            <a:r>
              <a:rPr lang="en-US" sz="3674">
                <a:solidFill>
                  <a:srgbClr val="000000"/>
                </a:solidFill>
                <a:latin typeface="Montserrat Classic Bold"/>
              </a:rPr>
              <a:t>AHP </a:t>
            </a:r>
            <a:r>
              <a:rPr lang="en-US" sz="3674">
                <a:solidFill>
                  <a:srgbClr val="000000"/>
                </a:solidFill>
                <a:latin typeface="Montserrat Classic"/>
              </a:rPr>
              <a:t>then reach out and contact the team behind the guide.</a:t>
            </a:r>
          </a:p>
          <a:p>
            <a:pPr>
              <a:lnSpc>
                <a:spcPts val="44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480789" y="5503793"/>
            <a:ext cx="3656276" cy="226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6"/>
              </a:lnSpc>
            </a:pPr>
            <a:r>
              <a:rPr lang="en-US" sz="2376">
                <a:solidFill>
                  <a:srgbClr val="000000"/>
                </a:solidFill>
                <a:latin typeface="Montserrat Classic Bold"/>
              </a:rPr>
              <a:t>Dan Dures</a:t>
            </a:r>
          </a:p>
          <a:p>
            <a:pPr>
              <a:lnSpc>
                <a:spcPts val="2626"/>
              </a:lnSpc>
            </a:pPr>
            <a:r>
              <a:rPr lang="en-US" sz="1876">
                <a:solidFill>
                  <a:srgbClr val="000000"/>
                </a:solidFill>
                <a:latin typeface="Montserrat Classic"/>
              </a:rPr>
              <a:t>VP Customer Success</a:t>
            </a:r>
          </a:p>
          <a:p>
            <a:pPr>
              <a:lnSpc>
                <a:spcPts val="2626"/>
              </a:lnSpc>
            </a:pPr>
            <a:r>
              <a:rPr lang="en-US" sz="1876">
                <a:solidFill>
                  <a:srgbClr val="000000"/>
                </a:solidFill>
                <a:latin typeface="Montserrat Classic"/>
              </a:rPr>
              <a:t>dan@transparentchoice.com</a:t>
            </a:r>
          </a:p>
          <a:p>
            <a:pPr>
              <a:lnSpc>
                <a:spcPts val="2626"/>
              </a:lnSpc>
            </a:pPr>
            <a:r>
              <a:rPr lang="en-US" sz="1876" u="sng">
                <a:solidFill>
                  <a:srgbClr val="000000"/>
                </a:solidFill>
                <a:latin typeface="Montserrat Classic"/>
                <a:hlinkClick r:id="rId4" tooltip="https://content.transparentchoice.com/schedule-dd"/>
              </a:rPr>
              <a:t>See Dan's diary</a:t>
            </a:r>
          </a:p>
          <a:p>
            <a:pPr>
              <a:lnSpc>
                <a:spcPts val="2626"/>
              </a:lnSpc>
            </a:pPr>
            <a:endParaRPr lang="en-US" sz="1876" u="sng">
              <a:solidFill>
                <a:srgbClr val="000000"/>
              </a:solidFill>
              <a:latin typeface="Montserrat Classic"/>
              <a:hlinkClick r:id="rId4" tooltip="https://content.transparentchoice.com/schedule-dd"/>
            </a:endParaRPr>
          </a:p>
          <a:p>
            <a:pPr>
              <a:lnSpc>
                <a:spcPts val="4169"/>
              </a:lnSpc>
            </a:pPr>
            <a:endParaRPr lang="en-US" sz="1876" u="sng">
              <a:solidFill>
                <a:srgbClr val="000000"/>
              </a:solidFill>
              <a:latin typeface="Montserrat Classic"/>
              <a:hlinkClick r:id="rId4" tooltip="https://content.transparentchoice.com/schedule-d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480789" y="7887551"/>
            <a:ext cx="3772985" cy="226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6"/>
              </a:lnSpc>
            </a:pPr>
            <a:r>
              <a:rPr lang="en-US" sz="2376">
                <a:solidFill>
                  <a:srgbClr val="000000"/>
                </a:solidFill>
                <a:latin typeface="Montserrat Classic Bold"/>
              </a:rPr>
              <a:t>Stuart Easton</a:t>
            </a:r>
          </a:p>
          <a:p>
            <a:pPr>
              <a:lnSpc>
                <a:spcPts val="2626"/>
              </a:lnSpc>
            </a:pPr>
            <a:r>
              <a:rPr lang="en-US" sz="1876">
                <a:solidFill>
                  <a:srgbClr val="000000"/>
                </a:solidFill>
                <a:latin typeface="Montserrat Classic"/>
              </a:rPr>
              <a:t>CEO &amp; co-founder</a:t>
            </a:r>
          </a:p>
          <a:p>
            <a:pPr>
              <a:lnSpc>
                <a:spcPts val="2626"/>
              </a:lnSpc>
            </a:pPr>
            <a:r>
              <a:rPr lang="en-US" sz="1876">
                <a:solidFill>
                  <a:srgbClr val="000000"/>
                </a:solidFill>
                <a:latin typeface="Montserrat Classic"/>
              </a:rPr>
              <a:t>stuart@transparentchoice.com</a:t>
            </a:r>
          </a:p>
          <a:p>
            <a:pPr>
              <a:lnSpc>
                <a:spcPts val="2626"/>
              </a:lnSpc>
            </a:pPr>
            <a:r>
              <a:rPr lang="en-US" sz="1876" u="sng">
                <a:solidFill>
                  <a:srgbClr val="000000"/>
                </a:solidFill>
                <a:latin typeface="Montserrat Classic"/>
                <a:hlinkClick r:id="rId4" tooltip="https://content.transparentchoice.com/schedule-dd"/>
              </a:rPr>
              <a:t>See Stuart's diary</a:t>
            </a:r>
          </a:p>
          <a:p>
            <a:pPr>
              <a:lnSpc>
                <a:spcPts val="2626"/>
              </a:lnSpc>
            </a:pPr>
            <a:endParaRPr lang="en-US" sz="1876" u="sng">
              <a:solidFill>
                <a:srgbClr val="000000"/>
              </a:solidFill>
              <a:latin typeface="Montserrat Classic"/>
              <a:hlinkClick r:id="rId4" tooltip="https://content.transparentchoice.com/schedule-dd"/>
            </a:endParaRPr>
          </a:p>
          <a:p>
            <a:pPr>
              <a:lnSpc>
                <a:spcPts val="4169"/>
              </a:lnSpc>
            </a:pPr>
            <a:endParaRPr lang="en-US" sz="1876" u="sng">
              <a:solidFill>
                <a:srgbClr val="000000"/>
              </a:solidFill>
              <a:latin typeface="Montserrat Classic"/>
              <a:hlinkClick r:id="rId4" tooltip="https://content.transparentchoice.com/schedule-d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521" r="1521"/>
          <a:stretch>
            <a:fillRect/>
          </a:stretch>
        </p:blipFill>
        <p:spPr>
          <a:xfrm>
            <a:off x="11988717" y="7769414"/>
            <a:ext cx="2155742" cy="22233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0FCC1-C32A-F8D8-A313-6654E8CC5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" b="41825"/>
          <a:stretch/>
        </p:blipFill>
        <p:spPr>
          <a:xfrm>
            <a:off x="15203605" y="1"/>
            <a:ext cx="3077295" cy="20190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B41ABB-E86E-6532-2191-875A5ECDD289}"/>
              </a:ext>
            </a:extLst>
          </p:cNvPr>
          <p:cNvSpPr txBox="1">
            <a:spLocks/>
          </p:cNvSpPr>
          <p:nvPr/>
        </p:nvSpPr>
        <p:spPr>
          <a:xfrm>
            <a:off x="370609" y="222977"/>
            <a:ext cx="14832996" cy="1802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489"/>
              </a:lnSpc>
            </a:pPr>
            <a:r>
              <a:rPr lang="en-GB" sz="4800" dirty="0">
                <a:solidFill>
                  <a:srgbClr val="000000"/>
                </a:solidFill>
                <a:latin typeface="Montserrat Classic Bold"/>
                <a:ea typeface="+mn-ea"/>
                <a:cs typeface="+mn-cs"/>
              </a:rPr>
              <a:t>You cannot execute your portfolio well if you have too many projects…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40F0B-19EE-50B0-D00E-704B0F3FE264}"/>
              </a:ext>
            </a:extLst>
          </p:cNvPr>
          <p:cNvSpPr txBox="1"/>
          <p:nvPr/>
        </p:nvSpPr>
        <p:spPr>
          <a:xfrm>
            <a:off x="9594374" y="2657986"/>
            <a:ext cx="84479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We are passionate about improving prioritization and have developed sector-leading insight into why it matters… and how to fix it.</a:t>
            </a:r>
          </a:p>
          <a:p>
            <a:endParaRPr lang="en-GB" sz="4000" dirty="0"/>
          </a:p>
          <a:p>
            <a:r>
              <a:rPr lang="en-GB" sz="4000" dirty="0"/>
              <a:t>Join our CEO, Stuart Easton, at the </a:t>
            </a:r>
            <a:r>
              <a:rPr lang="en-GB" sz="4000" b="1" dirty="0"/>
              <a:t>Global Portfolio Management Forum </a:t>
            </a:r>
            <a:r>
              <a:rPr lang="en-GB" sz="4000" dirty="0"/>
              <a:t>to hear his take on how to drive more value from your portfolio.</a:t>
            </a:r>
          </a:p>
        </p:txBody>
      </p:sp>
      <p:pic>
        <p:nvPicPr>
          <p:cNvPr id="8" name="Online Media 7" title="GPMF 2023 - Too Many Projects">
            <a:hlinkClick r:id="" action="ppaction://media"/>
            <a:extLst>
              <a:ext uri="{FF2B5EF4-FFF2-40B4-BE49-F238E27FC236}">
                <a16:creationId xmlns:a16="http://schemas.microsoft.com/office/drawing/2014/main" id="{CD6CE864-A963-F421-02C3-6825D88F65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7810" y="3159155"/>
            <a:ext cx="8218204" cy="46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70673C-5D49-A024-7DAE-213E1399721E}"/>
              </a:ext>
            </a:extLst>
          </p:cNvPr>
          <p:cNvSpPr txBox="1"/>
          <p:nvPr/>
        </p:nvSpPr>
        <p:spPr>
          <a:xfrm>
            <a:off x="9144000" y="1135896"/>
            <a:ext cx="8461613" cy="6861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3"/>
              </a:lnSpc>
              <a:defRPr sz="3230">
                <a:solidFill>
                  <a:srgbClr val="000000"/>
                </a:solidFill>
                <a:latin typeface="Montserrat Classic"/>
              </a:defRPr>
            </a:lvl1pPr>
            <a:lvl2pPr marL="697547" lvl="1" indent="-348773">
              <a:lnSpc>
                <a:spcPts val="4523"/>
              </a:lnSpc>
              <a:buFont typeface="Arial"/>
              <a:buChar char="•"/>
              <a:defRPr sz="3230">
                <a:solidFill>
                  <a:srgbClr val="000000"/>
                </a:solidFill>
                <a:latin typeface="Montserrat Classic"/>
              </a:defRPr>
            </a:lvl2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best way to solve prioritization is AHP – The Analytic Hierarchy Process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Quantifying project value means you can be analytical in how you build a portfolio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Getting the C-Suite on the same page is a massive win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Use TransparentChoice software to deliver prioritization in just 8 weeks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273F4-D61E-F507-FACE-CC1101085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" t="3119" r="2364"/>
          <a:stretch/>
        </p:blipFill>
        <p:spPr>
          <a:xfrm>
            <a:off x="0" y="0"/>
            <a:ext cx="8057913" cy="9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4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7845-529A-9493-1AE5-D76C4689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5084"/>
            <a:ext cx="14301716" cy="1816203"/>
          </a:xfr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  <a:ea typeface="+mn-ea"/>
                <a:cs typeface="+mn-cs"/>
              </a:rPr>
              <a:t>Analytic Hierarchy Process (AHP) is the best way to prioritize</a:t>
            </a:r>
            <a:endParaRPr lang="en-GB" sz="4800" dirty="0">
              <a:solidFill>
                <a:srgbClr val="000000"/>
              </a:solidFill>
              <a:latin typeface="Montserrat Classic Bol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91383-950E-57E7-C9DC-EDD805399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44" y="2920799"/>
            <a:ext cx="8382798" cy="50148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6C010E-2F93-5A73-CDC3-55189C8C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359" y="2197150"/>
            <a:ext cx="1297578" cy="1447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90C5DD-5DCF-B80F-C5A6-7D7CF54A1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359" y="3788936"/>
            <a:ext cx="1297578" cy="1447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D673DC-A170-8072-50C1-870DFF2C8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359" y="5380723"/>
            <a:ext cx="1297578" cy="1447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F98BFA-EFF7-7C76-0267-1C3B6D23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359" y="6997393"/>
            <a:ext cx="1297578" cy="14472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AB00D9-30BF-DF01-D270-B87B8EEC69B7}"/>
              </a:ext>
            </a:extLst>
          </p:cNvPr>
          <p:cNvSpPr txBox="1"/>
          <p:nvPr/>
        </p:nvSpPr>
        <p:spPr>
          <a:xfrm>
            <a:off x="11038921" y="2628900"/>
            <a:ext cx="7283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Montserrat Classic"/>
              </a:rPr>
              <a:t>Enables ‘soft’ &amp; ‘hard’ metrics to be measured together in one model</a:t>
            </a:r>
            <a:endParaRPr lang="en-GB" sz="2800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4E5958-93F7-2848-9D90-9BCDB35E824C}"/>
              </a:ext>
            </a:extLst>
          </p:cNvPr>
          <p:cNvSpPr txBox="1"/>
          <p:nvPr/>
        </p:nvSpPr>
        <p:spPr>
          <a:xfrm>
            <a:off x="10804937" y="7363112"/>
            <a:ext cx="7602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00"/>
                </a:solidFill>
                <a:latin typeface="Montserrat Classic"/>
              </a:defRPr>
            </a:lvl1pPr>
          </a:lstStyle>
          <a:p>
            <a:r>
              <a:rPr lang="en-US"/>
              <a:t>Delivers academic rigor: recommended for prioritization by University of New South Wales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59598-B93D-ABE1-9F83-54BC5CBE2E05}"/>
              </a:ext>
            </a:extLst>
          </p:cNvPr>
          <p:cNvSpPr txBox="1"/>
          <p:nvPr/>
        </p:nvSpPr>
        <p:spPr>
          <a:xfrm>
            <a:off x="11004802" y="4182789"/>
            <a:ext cx="6629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00"/>
                </a:solidFill>
                <a:latin typeface="Montserrat Classic"/>
              </a:defRPr>
            </a:lvl1pPr>
          </a:lstStyle>
          <a:p>
            <a:r>
              <a:rPr lang="en-US"/>
              <a:t>Cuts Noise by &gt;50% by getting 3 points of view instead of 1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084C6-1440-A85B-F460-1CD594B47481}"/>
              </a:ext>
            </a:extLst>
          </p:cNvPr>
          <p:cNvSpPr txBox="1"/>
          <p:nvPr/>
        </p:nvSpPr>
        <p:spPr>
          <a:xfrm>
            <a:off x="11004801" y="5587305"/>
            <a:ext cx="7283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00"/>
                </a:solidFill>
                <a:latin typeface="Montserrat Classic"/>
              </a:defRPr>
            </a:lvl1pPr>
          </a:lstStyle>
          <a:p>
            <a:r>
              <a:rPr lang="en-US"/>
              <a:t>Reduces error from blind spots, unconscious bias, conscious bias, subjectivity &amp; anchoring</a:t>
            </a:r>
            <a:endParaRPr lang="en-GB"/>
          </a:p>
        </p:txBody>
      </p:sp>
      <p:pic>
        <p:nvPicPr>
          <p:cNvPr id="5" name="Picture 24">
            <a:hlinkClick r:id="rId4" tooltip="https://blog.transparentchoice.com/why-ahp-works-for-prioritization"/>
            <a:extLst>
              <a:ext uri="{FF2B5EF4-FFF2-40B4-BE49-F238E27FC236}">
                <a16:creationId xmlns:a16="http://schemas.microsoft.com/office/drawing/2014/main" id="{718CCAF4-9800-BF90-B801-A9FC51167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20810" y="8444691"/>
            <a:ext cx="3536865" cy="91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4845C5-E1E4-1CC6-E4F6-A1CE522BB2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306" t="2240" r="1306" b="42302"/>
          <a:stretch/>
        </p:blipFill>
        <p:spPr>
          <a:xfrm>
            <a:off x="15043401" y="91002"/>
            <a:ext cx="3098721" cy="20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7072A8-6D8E-4C8A-B713-1C5245DE9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95" y="1223487"/>
            <a:ext cx="4509161" cy="8953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79238-2F73-4D29-B930-CA0F4B02E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7" y="1223487"/>
            <a:ext cx="4701121" cy="8928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AA54-6FBF-46D4-85C7-DAEBD6AEC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03" y="1223486"/>
            <a:ext cx="4626838" cy="8928841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27D5ED0-F84F-6356-E524-696356BA266A}"/>
              </a:ext>
            </a:extLst>
          </p:cNvPr>
          <p:cNvSpPr txBox="1"/>
          <p:nvPr/>
        </p:nvSpPr>
        <p:spPr>
          <a:xfrm>
            <a:off x="500624" y="246256"/>
            <a:ext cx="17286751" cy="85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5349" dirty="0">
                <a:solidFill>
                  <a:srgbClr val="000000"/>
                </a:solidFill>
                <a:latin typeface="Montserrat Classic Bold"/>
              </a:rPr>
              <a:t>External validation for AHP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B727D-D85C-FE89-ACBE-7A2886753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06" t="2240" r="1306" b="42302"/>
          <a:stretch/>
        </p:blipFill>
        <p:spPr>
          <a:xfrm>
            <a:off x="15043401" y="91002"/>
            <a:ext cx="3098721" cy="20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1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857" r="12447"/>
          <a:stretch>
            <a:fillRect/>
          </a:stretch>
        </p:blipFill>
        <p:spPr>
          <a:xfrm>
            <a:off x="762000" y="2705100"/>
            <a:ext cx="5800161" cy="57949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0626" y="374813"/>
            <a:ext cx="13379148" cy="185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Prioritization modelling creates balance between competing criteria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53446" y="2229649"/>
            <a:ext cx="8944789" cy="7450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5645" lvl="1" indent="-382822">
              <a:lnSpc>
                <a:spcPts val="4964"/>
              </a:lnSpc>
              <a:buFont typeface="Arial"/>
              <a:buChar char="•"/>
            </a:pPr>
            <a:r>
              <a:rPr lang="en-US" sz="3546">
                <a:solidFill>
                  <a:srgbClr val="000000"/>
                </a:solidFill>
                <a:latin typeface="Montserrat Classic"/>
              </a:rPr>
              <a:t>Short term KPIs</a:t>
            </a:r>
          </a:p>
          <a:p>
            <a:pPr>
              <a:lnSpc>
                <a:spcPts val="4964"/>
              </a:lnSpc>
            </a:pPr>
            <a:endParaRPr lang="en-US" sz="3546">
              <a:solidFill>
                <a:srgbClr val="000000"/>
              </a:solidFill>
              <a:latin typeface="Montserrat Classic"/>
            </a:endParaRPr>
          </a:p>
          <a:p>
            <a:pPr marL="765645" lvl="1" indent="-382822">
              <a:lnSpc>
                <a:spcPts val="4964"/>
              </a:lnSpc>
              <a:buFont typeface="Arial"/>
              <a:buChar char="•"/>
            </a:pPr>
            <a:r>
              <a:rPr lang="en-US" sz="3546">
                <a:solidFill>
                  <a:srgbClr val="000000"/>
                </a:solidFill>
                <a:latin typeface="Montserrat Classic"/>
              </a:rPr>
              <a:t>Competing strategic priorities</a:t>
            </a:r>
          </a:p>
          <a:p>
            <a:pPr>
              <a:lnSpc>
                <a:spcPts val="4964"/>
              </a:lnSpc>
            </a:pPr>
            <a:endParaRPr lang="en-US" sz="3546">
              <a:solidFill>
                <a:srgbClr val="000000"/>
              </a:solidFill>
              <a:latin typeface="Montserrat Classic"/>
            </a:endParaRPr>
          </a:p>
          <a:p>
            <a:pPr marL="765645" lvl="1" indent="-382822">
              <a:lnSpc>
                <a:spcPts val="4964"/>
              </a:lnSpc>
              <a:buFont typeface="Arial"/>
              <a:buChar char="•"/>
            </a:pPr>
            <a:r>
              <a:rPr lang="en-US" sz="3546">
                <a:solidFill>
                  <a:srgbClr val="000000"/>
                </a:solidFill>
                <a:latin typeface="Montserrat Classic"/>
              </a:rPr>
              <a:t>Saving money </a:t>
            </a:r>
          </a:p>
          <a:p>
            <a:pPr>
              <a:lnSpc>
                <a:spcPts val="4964"/>
              </a:lnSpc>
            </a:pPr>
            <a:endParaRPr lang="en-US" sz="3546">
              <a:solidFill>
                <a:srgbClr val="000000"/>
              </a:solidFill>
              <a:latin typeface="Montserrat Classic"/>
            </a:endParaRPr>
          </a:p>
          <a:p>
            <a:pPr marL="765645" lvl="1" indent="-382822">
              <a:lnSpc>
                <a:spcPts val="4964"/>
              </a:lnSpc>
              <a:buFont typeface="Arial"/>
              <a:buChar char="•"/>
            </a:pPr>
            <a:r>
              <a:rPr lang="en-US" sz="3546">
                <a:solidFill>
                  <a:srgbClr val="000000"/>
                </a:solidFill>
                <a:latin typeface="Montserrat Classic"/>
              </a:rPr>
              <a:t>Sustainability / ESG / Stakeholders</a:t>
            </a:r>
          </a:p>
          <a:p>
            <a:pPr>
              <a:lnSpc>
                <a:spcPts val="4964"/>
              </a:lnSpc>
            </a:pPr>
            <a:endParaRPr lang="en-US" sz="3546">
              <a:solidFill>
                <a:srgbClr val="000000"/>
              </a:solidFill>
              <a:latin typeface="Montserrat Classic"/>
            </a:endParaRPr>
          </a:p>
          <a:p>
            <a:pPr marL="765645" lvl="1" indent="-382822">
              <a:lnSpc>
                <a:spcPts val="4964"/>
              </a:lnSpc>
              <a:buFont typeface="Arial"/>
              <a:buChar char="•"/>
            </a:pPr>
            <a:r>
              <a:rPr lang="en-US" sz="3546">
                <a:solidFill>
                  <a:srgbClr val="000000"/>
                </a:solidFill>
                <a:latin typeface="Montserrat Classic"/>
              </a:rPr>
              <a:t>Risk reduction </a:t>
            </a:r>
          </a:p>
          <a:p>
            <a:pPr>
              <a:lnSpc>
                <a:spcPts val="4964"/>
              </a:lnSpc>
            </a:pPr>
            <a:endParaRPr lang="en-US" sz="3546">
              <a:solidFill>
                <a:srgbClr val="000000"/>
              </a:solidFill>
              <a:latin typeface="Montserrat Classic"/>
            </a:endParaRPr>
          </a:p>
          <a:p>
            <a:pPr marL="765645" lvl="1" indent="-382822">
              <a:lnSpc>
                <a:spcPts val="4964"/>
              </a:lnSpc>
              <a:buFont typeface="Arial"/>
              <a:buChar char="•"/>
            </a:pPr>
            <a:r>
              <a:rPr lang="en-US" sz="3546">
                <a:solidFill>
                  <a:srgbClr val="000000"/>
                </a:solidFill>
                <a:latin typeface="Montserrat Classic"/>
              </a:rPr>
              <a:t>Project feasibility / riskiness </a:t>
            </a:r>
          </a:p>
          <a:p>
            <a:pPr>
              <a:lnSpc>
                <a:spcPts val="4964"/>
              </a:lnSpc>
            </a:pPr>
            <a:endParaRPr lang="en-US" sz="3546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5" name="Picture 5">
            <a:hlinkClick r:id="rId3" tooltip="https://blog.transparentchoice.com/red-pill-or-blue-pill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3600" y="8858966"/>
            <a:ext cx="3536865" cy="919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F5B53-48CF-7ABF-AE19-D8FEDA7363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306" t="2240" r="1306" b="42302"/>
          <a:stretch/>
        </p:blipFill>
        <p:spPr>
          <a:xfrm>
            <a:off x="15043401" y="91002"/>
            <a:ext cx="3098721" cy="20584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0625" y="374813"/>
            <a:ext cx="17286751" cy="84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Effective prioritization needs these charts</a:t>
            </a:r>
          </a:p>
        </p:txBody>
      </p:sp>
      <p:sp>
        <p:nvSpPr>
          <p:cNvPr id="3" name="TextBox 3"/>
          <p:cNvSpPr txBox="1"/>
          <p:nvPr/>
        </p:nvSpPr>
        <p:spPr>
          <a:xfrm rot="-5400000">
            <a:off x="-402538" y="4037626"/>
            <a:ext cx="3175259" cy="74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25"/>
              </a:lnSpc>
              <a:spcBef>
                <a:spcPct val="0"/>
              </a:spcBef>
            </a:pPr>
            <a:r>
              <a:rPr lang="en-US" sz="4375">
                <a:solidFill>
                  <a:srgbClr val="000000"/>
                </a:solidFill>
                <a:latin typeface="Dekko"/>
              </a:rPr>
              <a:t> value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97532" y="6878057"/>
            <a:ext cx="3175259" cy="73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87"/>
              </a:lnSpc>
              <a:spcBef>
                <a:spcPct val="0"/>
              </a:spcBef>
            </a:pPr>
            <a:r>
              <a:rPr lang="en-US" sz="4348">
                <a:solidFill>
                  <a:srgbClr val="000000"/>
                </a:solidFill>
                <a:latin typeface="Dekko"/>
              </a:rPr>
              <a:t> cost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3287" y="2040181"/>
            <a:ext cx="5186513" cy="51865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472"/>
          <a:stretch>
            <a:fillRect/>
          </a:stretch>
        </p:blipFill>
        <p:spPr>
          <a:xfrm rot="910637">
            <a:off x="2012285" y="6104442"/>
            <a:ext cx="680533" cy="643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8070">
            <a:off x="5515623" y="3791875"/>
            <a:ext cx="753743" cy="7405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8070">
            <a:off x="5958971" y="3257702"/>
            <a:ext cx="803928" cy="7898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472"/>
          <a:stretch>
            <a:fillRect/>
          </a:stretch>
        </p:blipFill>
        <p:spPr>
          <a:xfrm rot="910637">
            <a:off x="2572374" y="5798240"/>
            <a:ext cx="680533" cy="643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0838">
            <a:off x="5102674" y="5861519"/>
            <a:ext cx="628782" cy="6059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2188" r="2188"/>
          <a:stretch>
            <a:fillRect/>
          </a:stretch>
        </p:blipFill>
        <p:spPr>
          <a:xfrm rot="-240838">
            <a:off x="4715603" y="6003985"/>
            <a:ext cx="628782" cy="6337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3533">
            <a:off x="2938354" y="3603750"/>
            <a:ext cx="675941" cy="6539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3533">
            <a:off x="2344885" y="3504012"/>
            <a:ext cx="698567" cy="6758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63974" y="2281905"/>
            <a:ext cx="1167871" cy="11678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39944" y="5208092"/>
            <a:ext cx="551154" cy="7066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482220" y="4981555"/>
            <a:ext cx="853124" cy="85312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670740" y="3370737"/>
            <a:ext cx="1463812" cy="60382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838553" y="2758411"/>
            <a:ext cx="1881571" cy="62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>
                <a:solidFill>
                  <a:srgbClr val="A0BF3B"/>
                </a:solidFill>
                <a:latin typeface="Dekko"/>
              </a:rPr>
              <a:t>stars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27410" y="4544147"/>
            <a:ext cx="1831153" cy="126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>
                <a:solidFill>
                  <a:srgbClr val="9062D1"/>
                </a:solidFill>
                <a:latin typeface="Dekko"/>
              </a:rPr>
              <a:t>backpack Fillers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41731" y="2530839"/>
            <a:ext cx="2166238" cy="62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>
                <a:solidFill>
                  <a:srgbClr val="FF914D"/>
                </a:solidFill>
                <a:latin typeface="Dekko"/>
              </a:rPr>
              <a:t>rolls royces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24507" y="4641846"/>
            <a:ext cx="1853987" cy="126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>
                <a:solidFill>
                  <a:srgbClr val="D6531C"/>
                </a:solidFill>
                <a:latin typeface="Dekko"/>
              </a:rPr>
              <a:t>pet Projects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771689">
            <a:off x="9563856" y="3842508"/>
            <a:ext cx="7281398" cy="191813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921108">
            <a:off x="13206119" y="2980305"/>
            <a:ext cx="602483" cy="429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r="17747"/>
          <a:stretch>
            <a:fillRect/>
          </a:stretch>
        </p:blipFill>
        <p:spPr>
          <a:xfrm>
            <a:off x="10017574" y="3762148"/>
            <a:ext cx="4044076" cy="19052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r="17747"/>
          <a:stretch>
            <a:fillRect/>
          </a:stretch>
        </p:blipFill>
        <p:spPr>
          <a:xfrm rot="5400000">
            <a:off x="12481460" y="5110271"/>
            <a:ext cx="2831210" cy="133381"/>
          </a:xfrm>
          <a:prstGeom prst="rect">
            <a:avLst/>
          </a:prstGeom>
        </p:spPr>
      </p:pic>
      <p:sp>
        <p:nvSpPr>
          <p:cNvPr id="26" name="AutoShape 26"/>
          <p:cNvSpPr/>
          <p:nvPr/>
        </p:nvSpPr>
        <p:spPr>
          <a:xfrm rot="47354">
            <a:off x="9868489" y="6762603"/>
            <a:ext cx="7032504" cy="0"/>
          </a:xfrm>
          <a:prstGeom prst="line">
            <a:avLst/>
          </a:prstGeom>
          <a:ln w="2095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 rot="-5386028">
            <a:off x="7599525" y="4219543"/>
            <a:ext cx="4535709" cy="0"/>
          </a:xfrm>
          <a:prstGeom prst="line">
            <a:avLst/>
          </a:prstGeom>
          <a:ln w="2095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21087">
            <a:off x="10411092" y="5598326"/>
            <a:ext cx="484427" cy="46868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21087">
            <a:off x="10793730" y="5320693"/>
            <a:ext cx="484427" cy="4686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21087">
            <a:off x="11089341" y="4952076"/>
            <a:ext cx="484427" cy="46868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21087">
            <a:off x="11428404" y="4659771"/>
            <a:ext cx="406716" cy="39349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8070">
            <a:off x="11788356" y="4332196"/>
            <a:ext cx="439449" cy="43175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8070">
            <a:off x="12133155" y="4071180"/>
            <a:ext cx="439449" cy="43175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8070">
            <a:off x="13216898" y="3648494"/>
            <a:ext cx="439449" cy="43175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472"/>
          <a:stretch>
            <a:fillRect/>
          </a:stretch>
        </p:blipFill>
        <p:spPr>
          <a:xfrm rot="910637">
            <a:off x="12508568" y="3977965"/>
            <a:ext cx="365722" cy="34570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472"/>
          <a:stretch>
            <a:fillRect/>
          </a:stretch>
        </p:blipFill>
        <p:spPr>
          <a:xfrm rot="910637">
            <a:off x="12843762" y="3846559"/>
            <a:ext cx="367569" cy="347452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472"/>
          <a:stretch>
            <a:fillRect/>
          </a:stretch>
        </p:blipFill>
        <p:spPr>
          <a:xfrm rot="910637">
            <a:off x="13750132" y="3580930"/>
            <a:ext cx="407062" cy="384784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472"/>
          <a:stretch>
            <a:fillRect/>
          </a:stretch>
        </p:blipFill>
        <p:spPr>
          <a:xfrm rot="910637">
            <a:off x="14174387" y="3557817"/>
            <a:ext cx="407062" cy="384784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8070">
            <a:off x="14615038" y="3546268"/>
            <a:ext cx="439449" cy="43175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0838">
            <a:off x="15056088" y="3566506"/>
            <a:ext cx="390256" cy="37610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0838">
            <a:off x="15456069" y="3571359"/>
            <a:ext cx="358007" cy="34502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0838">
            <a:off x="15871241" y="3546365"/>
            <a:ext cx="355152" cy="34227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0838">
            <a:off x="16322822" y="3550479"/>
            <a:ext cx="338406" cy="326139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21087">
            <a:off x="10070971" y="5931655"/>
            <a:ext cx="484427" cy="46868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21087">
            <a:off x="9736023" y="6221910"/>
            <a:ext cx="484427" cy="468683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11549731" y="2729815"/>
            <a:ext cx="1363435" cy="72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79"/>
              </a:lnSpc>
              <a:spcBef>
                <a:spcPct val="0"/>
              </a:spcBef>
            </a:pPr>
            <a:r>
              <a:rPr lang="en-US" sz="4271">
                <a:solidFill>
                  <a:srgbClr val="B0D235"/>
                </a:solidFill>
                <a:latin typeface="Dekko"/>
              </a:rPr>
              <a:t>plan A</a:t>
            </a:r>
          </a:p>
        </p:txBody>
      </p:sp>
      <p:sp>
        <p:nvSpPr>
          <p:cNvPr id="47" name="TextBox 47"/>
          <p:cNvSpPr txBox="1"/>
          <p:nvPr/>
        </p:nvSpPr>
        <p:spPr>
          <a:xfrm rot="-5400000">
            <a:off x="7092888" y="4416032"/>
            <a:ext cx="4438003" cy="7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41"/>
              </a:lnSpc>
              <a:spcBef>
                <a:spcPct val="0"/>
              </a:spcBef>
            </a:pPr>
            <a:r>
              <a:rPr lang="en-US" sz="4529">
                <a:solidFill>
                  <a:srgbClr val="000000"/>
                </a:solidFill>
                <a:latin typeface="Dekko"/>
              </a:rPr>
              <a:t>cumulative value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421694" y="6836253"/>
            <a:ext cx="4438003" cy="7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41"/>
              </a:lnSpc>
              <a:spcBef>
                <a:spcPct val="0"/>
              </a:spcBef>
            </a:pPr>
            <a:r>
              <a:rPr lang="en-US" sz="4529">
                <a:solidFill>
                  <a:srgbClr val="000000"/>
                </a:solidFill>
                <a:latin typeface="Dekko"/>
              </a:rPr>
              <a:t>cumulative cost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51976" y="7848038"/>
            <a:ext cx="16984047" cy="695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92"/>
              </a:lnSpc>
            </a:pPr>
            <a:r>
              <a:rPr lang="en-US" sz="3200" dirty="0">
                <a:solidFill>
                  <a:srgbClr val="000000"/>
                </a:solidFill>
                <a:latin typeface="Montserrat Classic"/>
              </a:rPr>
              <a:t>Determining </a:t>
            </a:r>
            <a:r>
              <a:rPr lang="en-US" sz="3200" dirty="0">
                <a:solidFill>
                  <a:srgbClr val="000000"/>
                </a:solidFill>
                <a:latin typeface="Montserrat Classic Bold"/>
              </a:rPr>
              <a:t>project value &amp; project cost</a:t>
            </a:r>
            <a:r>
              <a:rPr lang="en-US" sz="3200" dirty="0">
                <a:solidFill>
                  <a:srgbClr val="000000"/>
                </a:solidFill>
                <a:latin typeface="Montserrat Classic"/>
              </a:rPr>
              <a:t> is key for any effective prioritization model</a:t>
            </a:r>
          </a:p>
        </p:txBody>
      </p:sp>
      <p:pic>
        <p:nvPicPr>
          <p:cNvPr id="50" name="Picture 50">
            <a:hlinkClick r:id="rId24" tooltip="https://blog.transparentchoice.com/prioritization-data-visualization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584912" y="9149918"/>
            <a:ext cx="3683599" cy="9577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6918AC8-59AD-EF5B-09EB-F9F724F01B0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-1306" t="2240" r="1306" b="42302"/>
          <a:stretch/>
        </p:blipFill>
        <p:spPr>
          <a:xfrm>
            <a:off x="15043401" y="91002"/>
            <a:ext cx="3098721" cy="20584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ABF71-02B8-0F79-6EA1-F2A0D47E0447}"/>
              </a:ext>
            </a:extLst>
          </p:cNvPr>
          <p:cNvSpPr txBox="1">
            <a:spLocks/>
          </p:cNvSpPr>
          <p:nvPr/>
        </p:nvSpPr>
        <p:spPr>
          <a:xfrm>
            <a:off x="721644" y="73766"/>
            <a:ext cx="13263504" cy="1802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  <a:ea typeface="+mn-ea"/>
                <a:cs typeface="+mn-cs"/>
              </a:rPr>
              <a:t>Ignoring </a:t>
            </a:r>
            <a:r>
              <a:rPr lang="en-GB" sz="4800" dirty="0">
                <a:solidFill>
                  <a:srgbClr val="000000"/>
                </a:solidFill>
                <a:latin typeface="Montserrat Classic Bold"/>
                <a:ea typeface="+mn-ea"/>
                <a:cs typeface="+mn-cs"/>
              </a:rPr>
              <a:t>conflicting views &amp; stuffing the backlog is setting the PMO up to fail </a:t>
            </a:r>
          </a:p>
        </p:txBody>
      </p:sp>
      <p:pic>
        <p:nvPicPr>
          <p:cNvPr id="3" name="Picture 2" descr="Image result for people sitting around table looking at spreadsheet">
            <a:extLst>
              <a:ext uri="{FF2B5EF4-FFF2-40B4-BE49-F238E27FC236}">
                <a16:creationId xmlns:a16="http://schemas.microsoft.com/office/drawing/2014/main" id="{50A4FD37-86C5-36FB-612F-5A1841EB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0"/>
          <a:stretch/>
        </p:blipFill>
        <p:spPr bwMode="auto">
          <a:xfrm>
            <a:off x="3155849" y="4599349"/>
            <a:ext cx="11471669" cy="36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09B3C17-1BD5-DD6C-A985-18C21367C415}"/>
              </a:ext>
            </a:extLst>
          </p:cNvPr>
          <p:cNvSpPr/>
          <p:nvPr/>
        </p:nvSpPr>
        <p:spPr>
          <a:xfrm>
            <a:off x="5393487" y="2149467"/>
            <a:ext cx="3919819" cy="1645851"/>
          </a:xfrm>
          <a:prstGeom prst="wedgeEllipseCallout">
            <a:avLst>
              <a:gd name="adj1" fmla="val 40406"/>
              <a:gd name="adj2" fmla="val 97466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just do everything just in case </a:t>
            </a:r>
            <a:endParaRPr lang="en-GB" sz="3200" b="1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513D5C5-780E-49E7-69CA-893CBC03B57E}"/>
              </a:ext>
            </a:extLst>
          </p:cNvPr>
          <p:cNvSpPr/>
          <p:nvPr/>
        </p:nvSpPr>
        <p:spPr>
          <a:xfrm>
            <a:off x="1274031" y="2429908"/>
            <a:ext cx="4170536" cy="2257865"/>
          </a:xfrm>
          <a:prstGeom prst="wedgeEllipseCallout">
            <a:avLst>
              <a:gd name="adj1" fmla="val 56992"/>
              <a:gd name="adj2" fmla="val 10213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My project has the best ROI</a:t>
            </a:r>
            <a:endParaRPr lang="en-GB" sz="3600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B8DE7B0-1F28-2297-65EC-7D95DBB8B949}"/>
              </a:ext>
            </a:extLst>
          </p:cNvPr>
          <p:cNvSpPr/>
          <p:nvPr/>
        </p:nvSpPr>
        <p:spPr>
          <a:xfrm>
            <a:off x="12695844" y="2579608"/>
            <a:ext cx="4170536" cy="2257865"/>
          </a:xfrm>
          <a:prstGeom prst="wedgeEllipseCallout">
            <a:avLst>
              <a:gd name="adj1" fmla="val -52246"/>
              <a:gd name="adj2" fmla="val 792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This project is strategically critical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41A1C4E-F99E-18B3-3BC5-5699495DD974}"/>
              </a:ext>
            </a:extLst>
          </p:cNvPr>
          <p:cNvSpPr/>
          <p:nvPr/>
        </p:nvSpPr>
        <p:spPr>
          <a:xfrm>
            <a:off x="656809" y="4221617"/>
            <a:ext cx="2780357" cy="2397472"/>
          </a:xfrm>
          <a:prstGeom prst="cloudCallout">
            <a:avLst>
              <a:gd name="adj1" fmla="val 123376"/>
              <a:gd name="adj2" fmla="val 30912"/>
            </a:avLst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This guy doesn’t get basic finance</a:t>
            </a:r>
            <a:endParaRPr lang="en-GB" sz="2800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A1AD68B9-4989-F1AF-6602-F6E5B3DFC99B}"/>
              </a:ext>
            </a:extLst>
          </p:cNvPr>
          <p:cNvSpPr/>
          <p:nvPr/>
        </p:nvSpPr>
        <p:spPr>
          <a:xfrm>
            <a:off x="14627518" y="4895916"/>
            <a:ext cx="3223754" cy="2397472"/>
          </a:xfrm>
          <a:prstGeom prst="cloudCallout">
            <a:avLst>
              <a:gd name="adj1" fmla="val -92388"/>
              <a:gd name="adj2" fmla="val -14741"/>
            </a:avLst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I’m the only one here with vision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88B73-162A-C7C2-D8A1-BB509A0C49E9}"/>
              </a:ext>
            </a:extLst>
          </p:cNvPr>
          <p:cNvSpPr txBox="1"/>
          <p:nvPr/>
        </p:nvSpPr>
        <p:spPr>
          <a:xfrm>
            <a:off x="1559262" y="8387967"/>
            <a:ext cx="14446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/>
              <a:t>Spoiler Alert</a:t>
            </a:r>
            <a:br>
              <a:rPr lang="en-US" sz="4800" b="1" dirty="0"/>
            </a:br>
            <a:r>
              <a:rPr lang="en-US" sz="4800" b="1" dirty="0"/>
              <a:t>Ignoring this mis-alignment does not make it go away</a:t>
            </a:r>
            <a:endParaRPr lang="en-GB" sz="4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06027-FDDD-5F1D-C9C6-BBDA16EAB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06" t="2240" r="1306" b="42302"/>
          <a:stretch/>
        </p:blipFill>
        <p:spPr>
          <a:xfrm>
            <a:off x="15043401" y="91002"/>
            <a:ext cx="3098721" cy="2058465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3DC1048-D2EF-64D5-FE55-C9B13E205205}"/>
              </a:ext>
            </a:extLst>
          </p:cNvPr>
          <p:cNvSpPr/>
          <p:nvPr/>
        </p:nvSpPr>
        <p:spPr>
          <a:xfrm>
            <a:off x="9140242" y="1990667"/>
            <a:ext cx="3599971" cy="2397472"/>
          </a:xfrm>
          <a:prstGeom prst="cloudCallout">
            <a:avLst>
              <a:gd name="adj1" fmla="val -40739"/>
              <a:gd name="adj2" fmla="val 88864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Stretch goals will be good for the PMO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432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ABF71-02B8-0F79-6EA1-F2A0D47E0447}"/>
              </a:ext>
            </a:extLst>
          </p:cNvPr>
          <p:cNvSpPr txBox="1">
            <a:spLocks/>
          </p:cNvSpPr>
          <p:nvPr/>
        </p:nvSpPr>
        <p:spPr>
          <a:xfrm>
            <a:off x="493439" y="118295"/>
            <a:ext cx="13263504" cy="1802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489"/>
              </a:lnSpc>
            </a:pPr>
            <a:r>
              <a:rPr lang="en-GB" sz="4800" dirty="0">
                <a:solidFill>
                  <a:srgbClr val="000000"/>
                </a:solidFill>
                <a:latin typeface="Montserrat Classic Bold"/>
                <a:ea typeface="+mn-ea"/>
                <a:cs typeface="+mn-cs"/>
              </a:rPr>
              <a:t>Good Prioritization turns diverse views into a shared model</a:t>
            </a:r>
          </a:p>
        </p:txBody>
      </p:sp>
      <p:pic>
        <p:nvPicPr>
          <p:cNvPr id="3" name="Picture 2" descr="Image result for people sitting around table looking at spreadsheet">
            <a:extLst>
              <a:ext uri="{FF2B5EF4-FFF2-40B4-BE49-F238E27FC236}">
                <a16:creationId xmlns:a16="http://schemas.microsoft.com/office/drawing/2014/main" id="{50A4FD37-86C5-36FB-612F-5A1841EB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0"/>
          <a:stretch/>
        </p:blipFill>
        <p:spPr bwMode="auto">
          <a:xfrm>
            <a:off x="3155849" y="4361128"/>
            <a:ext cx="11471669" cy="36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09B3C17-1BD5-DD6C-A985-18C21367C415}"/>
              </a:ext>
            </a:extLst>
          </p:cNvPr>
          <p:cNvSpPr/>
          <p:nvPr/>
        </p:nvSpPr>
        <p:spPr>
          <a:xfrm>
            <a:off x="6550036" y="1865042"/>
            <a:ext cx="5367241" cy="2257865"/>
          </a:xfrm>
          <a:prstGeom prst="wedgeEllipseCallout">
            <a:avLst>
              <a:gd name="adj1" fmla="val 15033"/>
              <a:gd name="adj2" fmla="val 781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lucky we are to have all this expertise in the room… </a:t>
            </a:r>
            <a:r>
              <a:rPr lang="en-US" sz="2800" b="1" dirty="0"/>
              <a:t>let’s use it to build a prioritization framework</a:t>
            </a:r>
            <a:endParaRPr lang="en-GB" sz="2800" b="1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513D5C5-780E-49E7-69CA-893CBC03B57E}"/>
              </a:ext>
            </a:extLst>
          </p:cNvPr>
          <p:cNvSpPr/>
          <p:nvPr/>
        </p:nvSpPr>
        <p:spPr>
          <a:xfrm>
            <a:off x="2379500" y="2341483"/>
            <a:ext cx="4170536" cy="2257865"/>
          </a:xfrm>
          <a:prstGeom prst="wedgeEllipseCallout">
            <a:avLst>
              <a:gd name="adj1" fmla="val 34085"/>
              <a:gd name="adj2" fmla="val 10394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/>
              <a:t>All that matters is CASHFLOW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B8DE7B0-1F28-2297-65EC-7D95DBB8B949}"/>
              </a:ext>
            </a:extLst>
          </p:cNvPr>
          <p:cNvSpPr/>
          <p:nvPr/>
        </p:nvSpPr>
        <p:spPr>
          <a:xfrm>
            <a:off x="12695844" y="2579608"/>
            <a:ext cx="4170536" cy="2257865"/>
          </a:xfrm>
          <a:prstGeom prst="wedgeEllipseCallout">
            <a:avLst>
              <a:gd name="adj1" fmla="val -52246"/>
              <a:gd name="adj2" fmla="val 792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All that matters is GROWTH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41A1C4E-F99E-18B3-3BC5-5699495DD974}"/>
              </a:ext>
            </a:extLst>
          </p:cNvPr>
          <p:cNvSpPr/>
          <p:nvPr/>
        </p:nvSpPr>
        <p:spPr>
          <a:xfrm>
            <a:off x="656809" y="4221617"/>
            <a:ext cx="2780357" cy="2397472"/>
          </a:xfrm>
          <a:prstGeom prst="cloudCallout">
            <a:avLst>
              <a:gd name="adj1" fmla="val 123376"/>
              <a:gd name="adj2" fmla="val 30912"/>
            </a:avLst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This is well balanced</a:t>
            </a:r>
            <a:endParaRPr lang="en-GB" sz="280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A1AD68B9-4989-F1AF-6602-F6E5B3DFC99B}"/>
              </a:ext>
            </a:extLst>
          </p:cNvPr>
          <p:cNvSpPr/>
          <p:nvPr/>
        </p:nvSpPr>
        <p:spPr>
          <a:xfrm>
            <a:off x="14627518" y="4895916"/>
            <a:ext cx="2780357" cy="2397472"/>
          </a:xfrm>
          <a:prstGeom prst="cloudCallout">
            <a:avLst>
              <a:gd name="adj1" fmla="val -92388"/>
              <a:gd name="adj2" fmla="val -14741"/>
            </a:avLst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This a fair</a:t>
            </a:r>
            <a:endParaRPr lang="en-GB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88B73-162A-C7C2-D8A1-BB509A0C49E9}"/>
              </a:ext>
            </a:extLst>
          </p:cNvPr>
          <p:cNvSpPr txBox="1"/>
          <p:nvPr/>
        </p:nvSpPr>
        <p:spPr>
          <a:xfrm>
            <a:off x="2090298" y="8072775"/>
            <a:ext cx="14107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By focusing on criteria </a:t>
            </a:r>
            <a:r>
              <a:rPr lang="en-US" sz="4800" b="1" i="1" dirty="0"/>
              <a:t>before</a:t>
            </a:r>
            <a:r>
              <a:rPr lang="en-US" sz="4800" b="1" dirty="0"/>
              <a:t> projects you increase the probability of finding common ground</a:t>
            </a:r>
            <a:endParaRPr lang="en-GB" sz="4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06027-FDDD-5F1D-C9C6-BBDA16EAB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06" t="2240" r="1306" b="42302"/>
          <a:stretch/>
        </p:blipFill>
        <p:spPr>
          <a:xfrm>
            <a:off x="15043401" y="91002"/>
            <a:ext cx="3098721" cy="20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2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A70C5-7E40-D329-2F9E-163BE20661E5}"/>
              </a:ext>
            </a:extLst>
          </p:cNvPr>
          <p:cNvGrpSpPr/>
          <p:nvPr/>
        </p:nvGrpSpPr>
        <p:grpSpPr>
          <a:xfrm>
            <a:off x="859888" y="1700852"/>
            <a:ext cx="4936322" cy="1943675"/>
            <a:chOff x="256484" y="212381"/>
            <a:chExt cx="4936322" cy="19436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CAE8FC-84E3-D2E4-787A-C408B8B9C1E9}"/>
                </a:ext>
              </a:extLst>
            </p:cNvPr>
            <p:cNvSpPr txBox="1"/>
            <p:nvPr/>
          </p:nvSpPr>
          <p:spPr>
            <a:xfrm>
              <a:off x="1374482" y="927576"/>
              <a:ext cx="357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GB" sz="3000"/>
                <a:t>Collect Data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4CAC74E-51F3-9809-4DFE-5F006B28D56F}"/>
                </a:ext>
              </a:extLst>
            </p:cNvPr>
            <p:cNvSpPr/>
            <p:nvPr/>
          </p:nvSpPr>
          <p:spPr>
            <a:xfrm>
              <a:off x="256484" y="520358"/>
              <a:ext cx="4936322" cy="1433675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5"/>
            </a:p>
          </p:txBody>
        </p:sp>
        <p:pic>
          <p:nvPicPr>
            <p:cNvPr id="9" name="Graphic 8" descr="Chevron arrows">
              <a:extLst>
                <a:ext uri="{FF2B5EF4-FFF2-40B4-BE49-F238E27FC236}">
                  <a16:creationId xmlns:a16="http://schemas.microsoft.com/office/drawing/2014/main" id="{4D8B1A8A-7E20-8EE7-1B1E-C5FB15FFE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8142" y="212381"/>
              <a:ext cx="1612911" cy="194367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A44AC1-0503-1953-09EC-BE4FCF0AEFE2}"/>
              </a:ext>
            </a:extLst>
          </p:cNvPr>
          <p:cNvGrpSpPr/>
          <p:nvPr/>
        </p:nvGrpSpPr>
        <p:grpSpPr>
          <a:xfrm>
            <a:off x="859888" y="3442504"/>
            <a:ext cx="4936322" cy="1918203"/>
            <a:chOff x="309170" y="27683"/>
            <a:chExt cx="4936322" cy="191820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2C2B587-1C8F-96DE-12DE-E099A0A1AF32}"/>
                </a:ext>
              </a:extLst>
            </p:cNvPr>
            <p:cNvSpPr/>
            <p:nvPr/>
          </p:nvSpPr>
          <p:spPr>
            <a:xfrm>
              <a:off x="309170" y="156790"/>
              <a:ext cx="4936322" cy="1553682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50"/>
            </a:p>
          </p:txBody>
        </p:sp>
        <p:pic>
          <p:nvPicPr>
            <p:cNvPr id="12" name="Graphic 11" descr="Comment Like">
              <a:extLst>
                <a:ext uri="{FF2B5EF4-FFF2-40B4-BE49-F238E27FC236}">
                  <a16:creationId xmlns:a16="http://schemas.microsoft.com/office/drawing/2014/main" id="{736D796C-28DC-3CAE-3D9B-51109962B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396" y="27683"/>
              <a:ext cx="1536410" cy="191820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25CD94-2D91-AF3E-171D-D40472859E2F}"/>
                </a:ext>
              </a:extLst>
            </p:cNvPr>
            <p:cNvSpPr txBox="1"/>
            <p:nvPr/>
          </p:nvSpPr>
          <p:spPr>
            <a:xfrm>
              <a:off x="1879806" y="561076"/>
              <a:ext cx="307958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>
                  <a:solidFill>
                    <a:schemeClr val="accent6"/>
                  </a:solidFill>
                </a:rPr>
                <a:t>Build AHP Model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6F634-9163-FCFB-A569-3E001442829A}"/>
              </a:ext>
            </a:extLst>
          </p:cNvPr>
          <p:cNvGrpSpPr/>
          <p:nvPr/>
        </p:nvGrpSpPr>
        <p:grpSpPr>
          <a:xfrm>
            <a:off x="907968" y="5264791"/>
            <a:ext cx="4888241" cy="1618728"/>
            <a:chOff x="581480" y="5709870"/>
            <a:chExt cx="4888241" cy="161872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827916A-F962-5143-A091-63556BA792F3}"/>
                </a:ext>
              </a:extLst>
            </p:cNvPr>
            <p:cNvSpPr/>
            <p:nvPr/>
          </p:nvSpPr>
          <p:spPr>
            <a:xfrm>
              <a:off x="581480" y="5709870"/>
              <a:ext cx="4888241" cy="16187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50"/>
            </a:p>
          </p:txBody>
        </p:sp>
        <p:pic>
          <p:nvPicPr>
            <p:cNvPr id="16" name="Graphic 15" descr="Group success with solid fill">
              <a:extLst>
                <a:ext uri="{FF2B5EF4-FFF2-40B4-BE49-F238E27FC236}">
                  <a16:creationId xmlns:a16="http://schemas.microsoft.com/office/drawing/2014/main" id="{52F0E701-357F-9F2A-2108-034140BAA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6765" y="5925894"/>
              <a:ext cx="1272333" cy="11866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1DC871-B1DF-E330-7369-75270688DC67}"/>
                </a:ext>
              </a:extLst>
            </p:cNvPr>
            <p:cNvSpPr txBox="1"/>
            <p:nvPr/>
          </p:nvSpPr>
          <p:spPr>
            <a:xfrm>
              <a:off x="1917298" y="6258757"/>
              <a:ext cx="30411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>
                  <a:solidFill>
                    <a:srgbClr val="FF0000"/>
                  </a:solidFill>
                </a:rPr>
                <a:t>Score Projects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46AF88-9A40-E5EC-F8C0-4E9A6ABD2D0C}"/>
              </a:ext>
            </a:extLst>
          </p:cNvPr>
          <p:cNvGrpSpPr/>
          <p:nvPr/>
        </p:nvGrpSpPr>
        <p:grpSpPr>
          <a:xfrm>
            <a:off x="873331" y="6844756"/>
            <a:ext cx="4953411" cy="1864884"/>
            <a:chOff x="546843" y="7289835"/>
            <a:chExt cx="4953411" cy="1864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FCFD233-3226-25FD-148C-BA223D93630E}"/>
                </a:ext>
              </a:extLst>
            </p:cNvPr>
            <p:cNvSpPr/>
            <p:nvPr/>
          </p:nvSpPr>
          <p:spPr>
            <a:xfrm flipH="1">
              <a:off x="546843" y="7445436"/>
              <a:ext cx="4953411" cy="1553682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75"/>
            </a:p>
          </p:txBody>
        </p:sp>
        <p:pic>
          <p:nvPicPr>
            <p:cNvPr id="20" name="Graphic 19" descr="Presentation with pie chart with solid fill">
              <a:extLst>
                <a:ext uri="{FF2B5EF4-FFF2-40B4-BE49-F238E27FC236}">
                  <a16:creationId xmlns:a16="http://schemas.microsoft.com/office/drawing/2014/main" id="{C9FEB8F9-11EF-58F9-6595-787579F8B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2581" y="7289835"/>
              <a:ext cx="1859271" cy="186488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57057F-70C2-A989-84EA-876ADCF8072A}"/>
                </a:ext>
              </a:extLst>
            </p:cNvPr>
            <p:cNvSpPr txBox="1"/>
            <p:nvPr/>
          </p:nvSpPr>
          <p:spPr>
            <a:xfrm>
              <a:off x="2154695" y="7945278"/>
              <a:ext cx="28809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>
                  <a:solidFill>
                    <a:schemeClr val="tx2"/>
                  </a:solidFill>
                </a:rPr>
                <a:t>Select Portfolio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969E5DA7-27A7-CC62-F778-3A4854086A1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773400" y="9158194"/>
            <a:ext cx="2255888" cy="1110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AC1A81-8AA4-0740-F6DC-D8358A915F69}"/>
              </a:ext>
            </a:extLst>
          </p:cNvPr>
          <p:cNvSpPr txBox="1"/>
          <p:nvPr/>
        </p:nvSpPr>
        <p:spPr>
          <a:xfrm>
            <a:off x="546838" y="55992"/>
            <a:ext cx="14496563" cy="18025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ts val="7489"/>
              </a:lnSpc>
              <a:spcBef>
                <a:spcPct val="0"/>
              </a:spcBef>
              <a:buNone/>
              <a:defRPr sz="4800">
                <a:solidFill>
                  <a:srgbClr val="000000"/>
                </a:solidFill>
                <a:latin typeface="Montserrat Classic Bold"/>
              </a:defRPr>
            </a:lvl1pPr>
          </a:lstStyle>
          <a:p>
            <a:r>
              <a:rPr lang="en-US" dirty="0"/>
              <a:t>Use TransparentChoice software to deliver AHP in just 8 weeks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410A8-2ECE-3E31-D865-6CE24BE37114}"/>
              </a:ext>
            </a:extLst>
          </p:cNvPr>
          <p:cNvSpPr txBox="1"/>
          <p:nvPr/>
        </p:nvSpPr>
        <p:spPr>
          <a:xfrm>
            <a:off x="6106916" y="2135819"/>
            <a:ext cx="7795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Automate, track &amp; connect for easy-to-use data at scale</a:t>
            </a:r>
            <a:endParaRPr lang="en-GB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8D1203-C961-817F-30CF-397779A8D95A}"/>
              </a:ext>
            </a:extLst>
          </p:cNvPr>
          <p:cNvSpPr txBox="1"/>
          <p:nvPr/>
        </p:nvSpPr>
        <p:spPr>
          <a:xfrm>
            <a:off x="6138760" y="3579634"/>
            <a:ext cx="7795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Decision Science solution with proven credentials for building alignment within your leadership group</a:t>
            </a:r>
            <a:endParaRPr lang="en-GB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AC665A-0DA6-B822-0921-F67266DDBC98}"/>
              </a:ext>
            </a:extLst>
          </p:cNvPr>
          <p:cNvSpPr txBox="1"/>
          <p:nvPr/>
        </p:nvSpPr>
        <p:spPr>
          <a:xfrm>
            <a:off x="6106916" y="5289548"/>
            <a:ext cx="7795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Improve data quality as a team with less bias &amp; noise and more structure and accountability </a:t>
            </a:r>
            <a:endParaRPr lang="en-GB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642966-8143-6201-5868-D24F09B3D376}"/>
              </a:ext>
            </a:extLst>
          </p:cNvPr>
          <p:cNvSpPr txBox="1"/>
          <p:nvPr/>
        </p:nvSpPr>
        <p:spPr>
          <a:xfrm>
            <a:off x="6138760" y="6999462"/>
            <a:ext cx="7795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Data Visualization, shareable reports or rules-based algorithm to decide which projects to work on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F619-EF89-C710-76C3-650B049EDDA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306" t="2240" r="1306" b="42302"/>
          <a:stretch/>
        </p:blipFill>
        <p:spPr>
          <a:xfrm>
            <a:off x="15043401" y="91002"/>
            <a:ext cx="3098721" cy="2058465"/>
          </a:xfrm>
          <a:prstGeom prst="rect">
            <a:avLst/>
          </a:prstGeom>
        </p:spPr>
      </p:pic>
      <p:pic>
        <p:nvPicPr>
          <p:cNvPr id="5" name="Picture 5">
            <a:hlinkClick r:id="rId12"/>
            <a:extLst>
              <a:ext uri="{FF2B5EF4-FFF2-40B4-BE49-F238E27FC236}">
                <a16:creationId xmlns:a16="http://schemas.microsoft.com/office/drawing/2014/main" id="{C0CE29A4-9433-DB51-F27D-0F8CD968AB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02200" y="9158194"/>
            <a:ext cx="3683599" cy="9577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3FA177-A0CD-B39F-8CE1-F05E36E61C18}"/>
              </a:ext>
            </a:extLst>
          </p:cNvPr>
          <p:cNvSpPr txBox="1"/>
          <p:nvPr/>
        </p:nvSpPr>
        <p:spPr>
          <a:xfrm>
            <a:off x="14584154" y="4348452"/>
            <a:ext cx="34368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Get this done in just </a:t>
            </a:r>
            <a:r>
              <a:rPr lang="en-US" sz="4000" b="1" dirty="0"/>
              <a:t>8 weeks </a:t>
            </a:r>
            <a:r>
              <a:rPr lang="en-US" sz="3200" b="1" dirty="0"/>
              <a:t>if you need to deliver change fast</a:t>
            </a:r>
            <a:endParaRPr lang="en-GB" sz="3200" b="1" dirty="0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75381DC-76B7-911A-3011-6676C84E9B53}"/>
              </a:ext>
            </a:extLst>
          </p:cNvPr>
          <p:cNvSpPr/>
          <p:nvPr/>
        </p:nvSpPr>
        <p:spPr>
          <a:xfrm>
            <a:off x="13627741" y="2108682"/>
            <a:ext cx="858827" cy="6744266"/>
          </a:xfrm>
          <a:prstGeom prst="rightBrac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490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AD8DA4-8D6D-F638-DA90-A0CCFC821C6A}"/>
              </a:ext>
            </a:extLst>
          </p:cNvPr>
          <p:cNvSpPr txBox="1"/>
          <p:nvPr/>
        </p:nvSpPr>
        <p:spPr>
          <a:xfrm>
            <a:off x="9144000" y="1135896"/>
            <a:ext cx="8461613" cy="1090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3"/>
              </a:lnSpc>
              <a:defRPr sz="3230">
                <a:solidFill>
                  <a:srgbClr val="000000"/>
                </a:solidFill>
                <a:latin typeface="Montserrat Classic"/>
              </a:defRPr>
            </a:lvl1pPr>
            <a:lvl2pPr marL="697547" lvl="1" indent="-348773">
              <a:lnSpc>
                <a:spcPts val="4523"/>
              </a:lnSpc>
              <a:buFont typeface="Arial"/>
              <a:buChar char="•"/>
              <a:defRPr sz="3230">
                <a:solidFill>
                  <a:srgbClr val="000000"/>
                </a:solidFill>
                <a:latin typeface="Montserrat Classic"/>
              </a:defRPr>
            </a:lvl2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1B10F-41FA-12BA-4392-2B8E83F96360}"/>
              </a:ext>
            </a:extLst>
          </p:cNvPr>
          <p:cNvSpPr txBox="1"/>
          <p:nvPr/>
        </p:nvSpPr>
        <p:spPr>
          <a:xfrm>
            <a:off x="8632209" y="1353517"/>
            <a:ext cx="9130352" cy="8015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3"/>
              </a:lnSpc>
              <a:defRPr sz="3230">
                <a:solidFill>
                  <a:srgbClr val="000000"/>
                </a:solidFill>
                <a:latin typeface="Montserrat Classic"/>
              </a:defRPr>
            </a:lvl1pPr>
            <a:lvl2pPr marL="697547" lvl="1" indent="-348773">
              <a:lnSpc>
                <a:spcPts val="4523"/>
              </a:lnSpc>
              <a:buFont typeface="Arial"/>
              <a:buChar char="•"/>
              <a:defRPr sz="3230">
                <a:solidFill>
                  <a:srgbClr val="000000"/>
                </a:solidFill>
                <a:latin typeface="Montserrat Classic"/>
              </a:defRPr>
            </a:lvl2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Take our Top Ten self diagnostic – any uncomfortable truths?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you want to improve project delivery success rate… but you’ve already done ‘the basics’ (templates, training, PPM)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Cumulative value generation – why solving prioritization is urgent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Thinking of doing this in Excel? </a:t>
            </a:r>
            <a:r>
              <a:rPr lang="en-US" b="1" u="sng" dirty="0"/>
              <a:t>Don’t</a:t>
            </a:r>
            <a:br>
              <a:rPr lang="en-US" u="sng" dirty="0"/>
            </a:br>
            <a:endParaRPr lang="en-US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B2ED0-492D-17F1-6593-5E9456A31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8" t="1958"/>
          <a:stretch/>
        </p:blipFill>
        <p:spPr>
          <a:xfrm>
            <a:off x="27707" y="0"/>
            <a:ext cx="8071692" cy="100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1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A91E-729A-97EF-1583-65F63520A3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7175" y="387790"/>
            <a:ext cx="15773400" cy="840743"/>
          </a:xfr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  <a:ea typeface="+mn-ea"/>
                <a:cs typeface="+mn-cs"/>
              </a:rPr>
              <a:t>We will focus on 3 questions…</a:t>
            </a:r>
            <a:endParaRPr lang="en-GB" sz="4800" dirty="0">
              <a:solidFill>
                <a:srgbClr val="000000"/>
              </a:solidFill>
              <a:latin typeface="Montserrat Classic Bold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1C45AE-AD7A-94E1-6D20-D0F0EF3B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1" y="1598734"/>
            <a:ext cx="5836990" cy="6626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34F993-8F5A-5C77-5A34-AA5CDD931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239" y="1598734"/>
            <a:ext cx="5739269" cy="6874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7E297B-5283-788D-ED9B-2A5FB7CF6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0147" y="1699075"/>
            <a:ext cx="5554521" cy="68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4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15144"/>
          <a:stretch/>
        </p:blipFill>
        <p:spPr>
          <a:xfrm>
            <a:off x="364784" y="1853357"/>
            <a:ext cx="6028182" cy="69833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7243" y="283567"/>
            <a:ext cx="13580770" cy="840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>
                <a:solidFill>
                  <a:srgbClr val="000000"/>
                </a:solidFill>
                <a:latin typeface="Montserrat Classic Bold"/>
              </a:rPr>
              <a:t> 10 signs you have a prioritization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66871-B937-9A35-8CA1-B4F543B96C9E}"/>
              </a:ext>
            </a:extLst>
          </p:cNvPr>
          <p:cNvSpPr txBox="1"/>
          <p:nvPr/>
        </p:nvSpPr>
        <p:spPr>
          <a:xfrm>
            <a:off x="6783949" y="2460375"/>
            <a:ext cx="10222173" cy="637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3"/>
              </a:lnSpc>
              <a:defRPr sz="3230">
                <a:solidFill>
                  <a:srgbClr val="000000"/>
                </a:solidFill>
                <a:latin typeface="Montserrat Classic"/>
              </a:defRPr>
            </a:lvl1pPr>
            <a:lvl2pPr marL="697547" lvl="1" indent="-348773">
              <a:lnSpc>
                <a:spcPts val="4523"/>
              </a:lnSpc>
              <a:buFont typeface="Arial"/>
              <a:buChar char="•"/>
              <a:defRPr sz="3230">
                <a:solidFill>
                  <a:srgbClr val="000000"/>
                </a:solidFill>
                <a:latin typeface="Montserrat Classic"/>
              </a:defRPr>
            </a:lvl2pPr>
          </a:lstStyle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Too many projects</a:t>
            </a:r>
          </a:p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He who shouts loudest</a:t>
            </a:r>
          </a:p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Pet projects</a:t>
            </a:r>
          </a:p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Everything is priority</a:t>
            </a:r>
          </a:p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Too many U-turns</a:t>
            </a:r>
          </a:p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Disjointed local priorities</a:t>
            </a:r>
          </a:p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Resource allocation hurts</a:t>
            </a:r>
          </a:p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No criteria or process</a:t>
            </a:r>
          </a:p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No list of projects</a:t>
            </a:r>
          </a:p>
          <a:p>
            <a:pPr marL="863124" lvl="1" indent="-514350">
              <a:buFont typeface="+mj-lt"/>
              <a:buAutoNum type="arabicPeriod"/>
            </a:pPr>
            <a:r>
              <a:rPr lang="en-US" sz="3600" dirty="0"/>
              <a:t> A lot of projects fail</a:t>
            </a:r>
          </a:p>
          <a:p>
            <a:pPr marL="514350" indent="-514350">
              <a:buFont typeface="+mj-lt"/>
              <a:buAutoNum type="arabicPeriod"/>
            </a:pP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B102F-13BA-A185-3277-0DFCE5C35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518"/>
          <a:stretch/>
        </p:blipFill>
        <p:spPr>
          <a:xfrm>
            <a:off x="15124447" y="32804"/>
            <a:ext cx="3141498" cy="2200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2DC8D-F897-7C97-2789-ECCE1F531A84}"/>
              </a:ext>
            </a:extLst>
          </p:cNvPr>
          <p:cNvSpPr txBox="1"/>
          <p:nvPr/>
        </p:nvSpPr>
        <p:spPr>
          <a:xfrm>
            <a:off x="-461833" y="9249851"/>
            <a:ext cx="16497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A spreadsheet will not solve these problems</a:t>
            </a:r>
            <a:endParaRPr lang="en-GB" sz="48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0E691E9-442D-558D-DF2E-230290ACF616}"/>
              </a:ext>
            </a:extLst>
          </p:cNvPr>
          <p:cNvSpPr/>
          <p:nvPr/>
        </p:nvSpPr>
        <p:spPr>
          <a:xfrm>
            <a:off x="7490912" y="1946828"/>
            <a:ext cx="1748063" cy="769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Excessive multi-tasking</a:t>
            </a:r>
            <a:endParaRPr lang="en-GB" sz="20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67381C-306A-ECDE-C0B4-82938A14731B}"/>
              </a:ext>
            </a:extLst>
          </p:cNvPr>
          <p:cNvSpPr/>
          <p:nvPr/>
        </p:nvSpPr>
        <p:spPr>
          <a:xfrm>
            <a:off x="7501337" y="3650135"/>
            <a:ext cx="1748063" cy="678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Resource bottlenecks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6151D3-10DE-B445-AE7E-B7586A1BB16E}"/>
              </a:ext>
            </a:extLst>
          </p:cNvPr>
          <p:cNvSpPr/>
          <p:nvPr/>
        </p:nvSpPr>
        <p:spPr>
          <a:xfrm>
            <a:off x="7543205" y="4688725"/>
            <a:ext cx="1748063" cy="7690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Lack of training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05CB1D-9D0F-A5DF-7CF7-3327E086E6FD}"/>
              </a:ext>
            </a:extLst>
          </p:cNvPr>
          <p:cNvSpPr/>
          <p:nvPr/>
        </p:nvSpPr>
        <p:spPr>
          <a:xfrm>
            <a:off x="5273243" y="7121725"/>
            <a:ext cx="1748063" cy="876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Scope creep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A1F44A2-BDFF-A277-67A7-BA624EBA5158}"/>
              </a:ext>
            </a:extLst>
          </p:cNvPr>
          <p:cNvSpPr/>
          <p:nvPr/>
        </p:nvSpPr>
        <p:spPr>
          <a:xfrm>
            <a:off x="5236865" y="5018132"/>
            <a:ext cx="1748063" cy="876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Lack of exec sponsorship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4D1164-F7F6-21B7-3437-B14EECF72CCD}"/>
              </a:ext>
            </a:extLst>
          </p:cNvPr>
          <p:cNvSpPr/>
          <p:nvPr/>
        </p:nvSpPr>
        <p:spPr>
          <a:xfrm>
            <a:off x="5145143" y="2807126"/>
            <a:ext cx="1748063" cy="76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Not enough resources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90DDE6-7F04-6C86-BDEC-163D16047580}"/>
              </a:ext>
            </a:extLst>
          </p:cNvPr>
          <p:cNvSpPr/>
          <p:nvPr/>
        </p:nvSpPr>
        <p:spPr>
          <a:xfrm>
            <a:off x="10017704" y="1995741"/>
            <a:ext cx="2413692" cy="6557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Too Many Projects</a:t>
            </a:r>
            <a:endParaRPr lang="en-GB" sz="2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9FE163-0729-AE40-0338-ACDAC761A433}"/>
              </a:ext>
            </a:extLst>
          </p:cNvPr>
          <p:cNvSpPr/>
          <p:nvPr/>
        </p:nvSpPr>
        <p:spPr>
          <a:xfrm>
            <a:off x="10058786" y="3544963"/>
            <a:ext cx="2331529" cy="9309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Lack of clarity on what matter most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76D16C7-E964-2C5A-8869-398D6F55309F}"/>
              </a:ext>
            </a:extLst>
          </p:cNvPr>
          <p:cNvSpPr/>
          <p:nvPr/>
        </p:nvSpPr>
        <p:spPr>
          <a:xfrm>
            <a:off x="7573075" y="5831395"/>
            <a:ext cx="1748063" cy="769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Loss of interest / focus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EDE199E-BCF4-7809-0608-50CC91C6FDDA}"/>
              </a:ext>
            </a:extLst>
          </p:cNvPr>
          <p:cNvSpPr/>
          <p:nvPr/>
        </p:nvSpPr>
        <p:spPr>
          <a:xfrm>
            <a:off x="9976139" y="5803887"/>
            <a:ext cx="2413692" cy="7690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Selection of non-strategic projects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EA3CE2-EB0F-9AFF-B934-8692ED6167A8}"/>
              </a:ext>
            </a:extLst>
          </p:cNvPr>
          <p:cNvSpPr/>
          <p:nvPr/>
        </p:nvSpPr>
        <p:spPr>
          <a:xfrm>
            <a:off x="7580422" y="6967439"/>
            <a:ext cx="1748063" cy="107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Poor understanding of project business goals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88269CA-97E0-326B-9D0C-90CC6D4BC127}"/>
              </a:ext>
            </a:extLst>
          </p:cNvPr>
          <p:cNvSpPr/>
          <p:nvPr/>
        </p:nvSpPr>
        <p:spPr>
          <a:xfrm>
            <a:off x="7605037" y="8098317"/>
            <a:ext cx="1748063" cy="10751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Weak control over changes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4C553A2-4F95-723B-85FC-E89E8B3C321E}"/>
              </a:ext>
            </a:extLst>
          </p:cNvPr>
          <p:cNvSpPr/>
          <p:nvPr/>
        </p:nvSpPr>
        <p:spPr>
          <a:xfrm>
            <a:off x="10047575" y="7055821"/>
            <a:ext cx="2413692" cy="94272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No clear “business case” from start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A17FAAB-1E81-74C2-8466-4E9611D0D0AE}"/>
              </a:ext>
            </a:extLst>
          </p:cNvPr>
          <p:cNvSpPr/>
          <p:nvPr/>
        </p:nvSpPr>
        <p:spPr>
          <a:xfrm rot="16200000">
            <a:off x="27460" y="4872246"/>
            <a:ext cx="6201761" cy="1135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Cost overruns, late projects, missed business goals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4B2DC4-35A9-BDFB-E026-F4EEFA5EAD51}"/>
              </a:ext>
            </a:extLst>
          </p:cNvPr>
          <p:cNvCxnSpPr>
            <a:cxnSpLocks/>
            <a:stCxn id="48" idx="2"/>
            <a:endCxn id="39" idx="1"/>
          </p:cNvCxnSpPr>
          <p:nvPr/>
        </p:nvCxnSpPr>
        <p:spPr>
          <a:xfrm flipV="1">
            <a:off x="3696268" y="3191668"/>
            <a:ext cx="1448875" cy="22485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E58938A-B8C4-B479-DB04-49DF97675753}"/>
              </a:ext>
            </a:extLst>
          </p:cNvPr>
          <p:cNvCxnSpPr>
            <a:cxnSpLocks/>
            <a:stCxn id="48" idx="2"/>
            <a:endCxn id="38" idx="1"/>
          </p:cNvCxnSpPr>
          <p:nvPr/>
        </p:nvCxnSpPr>
        <p:spPr>
          <a:xfrm>
            <a:off x="3696268" y="5440173"/>
            <a:ext cx="1540597" cy="163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3F53D6-7680-F400-CC27-D472A81481AC}"/>
              </a:ext>
            </a:extLst>
          </p:cNvPr>
          <p:cNvCxnSpPr>
            <a:cxnSpLocks/>
            <a:stCxn id="48" idx="2"/>
            <a:endCxn id="37" idx="1"/>
          </p:cNvCxnSpPr>
          <p:nvPr/>
        </p:nvCxnSpPr>
        <p:spPr>
          <a:xfrm>
            <a:off x="3696268" y="5440173"/>
            <a:ext cx="1576975" cy="21199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351B30F-C5D4-60AB-B48D-06A8C8B41B1C}"/>
              </a:ext>
            </a:extLst>
          </p:cNvPr>
          <p:cNvCxnSpPr>
            <a:cxnSpLocks/>
          </p:cNvCxnSpPr>
          <p:nvPr/>
        </p:nvCxnSpPr>
        <p:spPr>
          <a:xfrm flipV="1">
            <a:off x="6965255" y="2508040"/>
            <a:ext cx="399012" cy="428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45C4E95-18F3-3DDE-7332-0806C768B55B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6942221" y="3481862"/>
            <a:ext cx="559116" cy="5076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7C6012C-AC3D-2097-92B7-CC699ACFA386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7013959" y="5073267"/>
            <a:ext cx="529246" cy="36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859035-5A45-DD06-5C91-3C644797F73B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6951217" y="5672782"/>
            <a:ext cx="621858" cy="5431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D8190C6-3D68-5608-3AF0-A07226A4862F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7060932" y="7505015"/>
            <a:ext cx="5194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2BD5628-D4D0-458B-0375-3FB8B80D0305}"/>
              </a:ext>
            </a:extLst>
          </p:cNvPr>
          <p:cNvCxnSpPr>
            <a:cxnSpLocks/>
          </p:cNvCxnSpPr>
          <p:nvPr/>
        </p:nvCxnSpPr>
        <p:spPr>
          <a:xfrm>
            <a:off x="7021306" y="8077109"/>
            <a:ext cx="559116" cy="8044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3">
            <a:extLst>
              <a:ext uri="{FF2B5EF4-FFF2-40B4-BE49-F238E27FC236}">
                <a16:creationId xmlns:a16="http://schemas.microsoft.com/office/drawing/2014/main" id="{C5BF939D-93A0-8228-4728-92DF2AF193BF}"/>
              </a:ext>
            </a:extLst>
          </p:cNvPr>
          <p:cNvSpPr txBox="1"/>
          <p:nvPr/>
        </p:nvSpPr>
        <p:spPr>
          <a:xfrm>
            <a:off x="500625" y="91093"/>
            <a:ext cx="12410158" cy="1816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Your </a:t>
            </a:r>
            <a:r>
              <a:rPr lang="en-US" sz="4800" i="1" dirty="0">
                <a:solidFill>
                  <a:srgbClr val="000000"/>
                </a:solidFill>
                <a:latin typeface="Montserrat Classic Bold"/>
              </a:rPr>
              <a:t>delivery problem </a:t>
            </a: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might actually be a </a:t>
            </a:r>
            <a:r>
              <a:rPr lang="en-US" sz="4800" i="1" dirty="0">
                <a:solidFill>
                  <a:srgbClr val="000000"/>
                </a:solidFill>
                <a:latin typeface="Montserrat Classic Bold"/>
              </a:rPr>
              <a:t>prioritization problem</a:t>
            </a: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….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4842306-75FE-9F6C-220B-6E355848126C}"/>
              </a:ext>
            </a:extLst>
          </p:cNvPr>
          <p:cNvCxnSpPr>
            <a:cxnSpLocks/>
          </p:cNvCxnSpPr>
          <p:nvPr/>
        </p:nvCxnSpPr>
        <p:spPr>
          <a:xfrm flipH="1">
            <a:off x="12490298" y="5294275"/>
            <a:ext cx="2012731" cy="2406246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02D48225-0FC0-4138-FAC9-BE8A3294409A}"/>
              </a:ext>
            </a:extLst>
          </p:cNvPr>
          <p:cNvCxnSpPr>
            <a:cxnSpLocks/>
          </p:cNvCxnSpPr>
          <p:nvPr/>
        </p:nvCxnSpPr>
        <p:spPr>
          <a:xfrm flipH="1">
            <a:off x="12453920" y="5039070"/>
            <a:ext cx="2049109" cy="1075558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494F0AC3-50B6-A1A2-1223-977CF1904123}"/>
              </a:ext>
            </a:extLst>
          </p:cNvPr>
          <p:cNvCxnSpPr>
            <a:cxnSpLocks/>
          </p:cNvCxnSpPr>
          <p:nvPr/>
        </p:nvCxnSpPr>
        <p:spPr>
          <a:xfrm flipH="1" flipV="1">
            <a:off x="12419737" y="4007116"/>
            <a:ext cx="2083292" cy="80945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B136F69-117F-22EB-309D-AAA91EE48521}"/>
              </a:ext>
            </a:extLst>
          </p:cNvPr>
          <p:cNvCxnSpPr>
            <a:cxnSpLocks/>
          </p:cNvCxnSpPr>
          <p:nvPr/>
        </p:nvCxnSpPr>
        <p:spPr>
          <a:xfrm flipH="1" flipV="1">
            <a:off x="12524554" y="2379621"/>
            <a:ext cx="1978475" cy="2096278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AD3D2708-7D51-F898-125D-8F685F0B31F3}"/>
              </a:ext>
            </a:extLst>
          </p:cNvPr>
          <p:cNvCxnSpPr>
            <a:cxnSpLocks/>
          </p:cNvCxnSpPr>
          <p:nvPr/>
        </p:nvCxnSpPr>
        <p:spPr>
          <a:xfrm flipH="1">
            <a:off x="9318822" y="4007116"/>
            <a:ext cx="657317" cy="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A57A3804-04A6-5839-1D7A-DCB4B65BBDFB}"/>
              </a:ext>
            </a:extLst>
          </p:cNvPr>
          <p:cNvCxnSpPr>
            <a:cxnSpLocks/>
          </p:cNvCxnSpPr>
          <p:nvPr/>
        </p:nvCxnSpPr>
        <p:spPr>
          <a:xfrm flipH="1">
            <a:off x="9306960" y="2379621"/>
            <a:ext cx="620446" cy="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Rectangle 256">
            <a:extLst>
              <a:ext uri="{FF2B5EF4-FFF2-40B4-BE49-F238E27FC236}">
                <a16:creationId xmlns:a16="http://schemas.microsoft.com/office/drawing/2014/main" id="{BBC778E5-4989-B89B-C988-748EB667F011}"/>
              </a:ext>
            </a:extLst>
          </p:cNvPr>
          <p:cNvSpPr/>
          <p:nvPr/>
        </p:nvSpPr>
        <p:spPr>
          <a:xfrm>
            <a:off x="7490912" y="2863159"/>
            <a:ext cx="1748063" cy="652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Low morale</a:t>
            </a:r>
            <a:endParaRPr lang="en-GB" sz="2000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B518CF3D-5B1E-9DC3-6606-879A774F1B44}"/>
              </a:ext>
            </a:extLst>
          </p:cNvPr>
          <p:cNvSpPr/>
          <p:nvPr/>
        </p:nvSpPr>
        <p:spPr>
          <a:xfrm>
            <a:off x="10017704" y="2728828"/>
            <a:ext cx="2413692" cy="6557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No buy-in to the plan</a:t>
            </a:r>
            <a:endParaRPr lang="en-GB" sz="2000"/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09FF0046-5584-EFB2-7E18-086BF0A87760}"/>
              </a:ext>
            </a:extLst>
          </p:cNvPr>
          <p:cNvCxnSpPr>
            <a:cxnSpLocks/>
            <a:endCxn id="259" idx="3"/>
          </p:cNvCxnSpPr>
          <p:nvPr/>
        </p:nvCxnSpPr>
        <p:spPr>
          <a:xfrm flipH="1" flipV="1">
            <a:off x="12431396" y="3056692"/>
            <a:ext cx="2127051" cy="1657078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D2FD5B68-39D8-4B32-F5A5-A45181D5BC40}"/>
              </a:ext>
            </a:extLst>
          </p:cNvPr>
          <p:cNvCxnSpPr>
            <a:cxnSpLocks/>
          </p:cNvCxnSpPr>
          <p:nvPr/>
        </p:nvCxnSpPr>
        <p:spPr>
          <a:xfrm flipH="1">
            <a:off x="9311024" y="3157114"/>
            <a:ext cx="620446" cy="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920FD9B9-05A4-E9AF-3779-2E8726E995D4}"/>
              </a:ext>
            </a:extLst>
          </p:cNvPr>
          <p:cNvCxnSpPr>
            <a:cxnSpLocks/>
          </p:cNvCxnSpPr>
          <p:nvPr/>
        </p:nvCxnSpPr>
        <p:spPr>
          <a:xfrm flipV="1">
            <a:off x="6920044" y="3218804"/>
            <a:ext cx="538770" cy="135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6571516D-941C-3CF3-5AE0-9DFAF162B935}"/>
              </a:ext>
            </a:extLst>
          </p:cNvPr>
          <p:cNvCxnSpPr>
            <a:cxnSpLocks/>
          </p:cNvCxnSpPr>
          <p:nvPr/>
        </p:nvCxnSpPr>
        <p:spPr>
          <a:xfrm flipH="1">
            <a:off x="9291268" y="6227360"/>
            <a:ext cx="657317" cy="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5640A61D-92A1-857B-19EC-0D5ABC4DEA21}"/>
              </a:ext>
            </a:extLst>
          </p:cNvPr>
          <p:cNvCxnSpPr>
            <a:cxnSpLocks/>
          </p:cNvCxnSpPr>
          <p:nvPr/>
        </p:nvCxnSpPr>
        <p:spPr>
          <a:xfrm flipH="1">
            <a:off x="9353100" y="7505015"/>
            <a:ext cx="657317" cy="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36AD4933-A811-1B07-8C59-C5382BB4DEC9}"/>
              </a:ext>
            </a:extLst>
          </p:cNvPr>
          <p:cNvSpPr txBox="1"/>
          <p:nvPr/>
        </p:nvSpPr>
        <p:spPr>
          <a:xfrm>
            <a:off x="142623" y="2569806"/>
            <a:ext cx="23817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much time do you spend fighting fires from this perspective?</a:t>
            </a:r>
            <a:endParaRPr lang="en-GB" sz="2800" b="1" dirty="0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A82982D9-BF2F-C130-41D4-24E721E85294}"/>
              </a:ext>
            </a:extLst>
          </p:cNvPr>
          <p:cNvSpPr txBox="1"/>
          <p:nvPr/>
        </p:nvSpPr>
        <p:spPr>
          <a:xfrm>
            <a:off x="15729075" y="6100648"/>
            <a:ext cx="23817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Fixing prioritization will reduce delivery crises</a:t>
            </a:r>
            <a:endParaRPr lang="en-GB" sz="2800" b="1"/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61358D17-2E0B-18EC-ABB3-D90F2B068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23" y="5294275"/>
            <a:ext cx="2266379" cy="281580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EE1D5FF-9959-EAD3-2B94-A335AA384966}"/>
              </a:ext>
            </a:extLst>
          </p:cNvPr>
          <p:cNvSpPr/>
          <p:nvPr/>
        </p:nvSpPr>
        <p:spPr>
          <a:xfrm rot="16200000">
            <a:off x="11925239" y="4872242"/>
            <a:ext cx="6201764" cy="11358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Weak Project Prioritization Process</a:t>
            </a:r>
          </a:p>
        </p:txBody>
      </p:sp>
      <p:pic>
        <p:nvPicPr>
          <p:cNvPr id="288" name="Picture 287">
            <a:extLst>
              <a:ext uri="{FF2B5EF4-FFF2-40B4-BE49-F238E27FC236}">
                <a16:creationId xmlns:a16="http://schemas.microsoft.com/office/drawing/2014/main" id="{3A9A793C-7A13-526A-4843-3605C396D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7068" y="2331287"/>
            <a:ext cx="2171232" cy="36095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2A174-A495-8287-882A-01EEB815D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518"/>
          <a:stretch/>
        </p:blipFill>
        <p:spPr>
          <a:xfrm>
            <a:off x="15124447" y="32804"/>
            <a:ext cx="3141498" cy="2200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A5A04A-2735-E1AB-8AE9-19327BCDECC5}"/>
              </a:ext>
            </a:extLst>
          </p:cNvPr>
          <p:cNvSpPr txBox="1"/>
          <p:nvPr/>
        </p:nvSpPr>
        <p:spPr>
          <a:xfrm>
            <a:off x="752818" y="9258457"/>
            <a:ext cx="14107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Why prioritize </a:t>
            </a:r>
            <a:r>
              <a:rPr lang="en-US" sz="4800" b="1" i="1" dirty="0"/>
              <a:t>symptoms</a:t>
            </a:r>
            <a:r>
              <a:rPr lang="en-US" sz="4800" b="1" dirty="0"/>
              <a:t> when you can fix the cause?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49324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57" grpId="0" animBg="1"/>
      <p:bldP spid="259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83213-866B-4B78-9C2D-2FC44C1BF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070" y="3308522"/>
            <a:ext cx="6634819" cy="6463736"/>
          </a:xfrm>
        </p:spPr>
        <p:txBody>
          <a:bodyPr>
            <a:normAutofit fontScale="77500" lnSpcReduction="20000"/>
          </a:bodyPr>
          <a:lstStyle/>
          <a:p>
            <a:r>
              <a:rPr lang="en-GB" sz="4400"/>
              <a:t>20% of projects are waste</a:t>
            </a:r>
          </a:p>
          <a:p>
            <a:pPr lvl="1"/>
            <a:r>
              <a:rPr lang="en-GB" sz="2000"/>
              <a:t>Project Management Institute</a:t>
            </a:r>
          </a:p>
          <a:p>
            <a:endParaRPr lang="en-GB" sz="4400"/>
          </a:p>
          <a:p>
            <a:r>
              <a:rPr lang="en-GB" sz="4400"/>
              <a:t>50% of projects are under-resourced</a:t>
            </a:r>
          </a:p>
          <a:p>
            <a:pPr lvl="1"/>
            <a:r>
              <a:rPr lang="en-GB" sz="2000"/>
              <a:t>Project Management Institute</a:t>
            </a:r>
          </a:p>
          <a:p>
            <a:endParaRPr lang="en-GB" sz="4400"/>
          </a:p>
          <a:p>
            <a:r>
              <a:rPr lang="en-GB" sz="4400"/>
              <a:t>Alignment – explains 80% of overall organization’s  performance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2000"/>
              <a:t>Uni Brunel, London</a:t>
            </a:r>
            <a:br>
              <a:rPr lang="en-GB" sz="2000"/>
            </a:br>
            <a:endParaRPr lang="en-GB" sz="4400"/>
          </a:p>
          <a:p>
            <a:r>
              <a:rPr lang="en-GB" sz="4400"/>
              <a:t>Reducing multi-tasking can boost productivity by 80%</a:t>
            </a:r>
            <a:br>
              <a:rPr lang="en-GB" sz="2400"/>
            </a:br>
            <a:r>
              <a:rPr lang="en-GB" sz="2400"/>
              <a:t>- PMI / Confluence Case Study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992518-74C6-40F6-8A89-0094CB81FB8A}"/>
              </a:ext>
            </a:extLst>
          </p:cNvPr>
          <p:cNvSpPr/>
          <p:nvPr/>
        </p:nvSpPr>
        <p:spPr>
          <a:xfrm>
            <a:off x="9099925" y="3972861"/>
            <a:ext cx="7771428" cy="518186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D394AA2-6201-4D31-A959-5CE357C137CC}"/>
              </a:ext>
            </a:extLst>
          </p:cNvPr>
          <p:cNvSpPr/>
          <p:nvPr/>
        </p:nvSpPr>
        <p:spPr>
          <a:xfrm>
            <a:off x="8905594" y="8453059"/>
            <a:ext cx="8613209" cy="10098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89A5ABE-52ED-4FEB-8B4D-3319C4D0BEA8}"/>
              </a:ext>
            </a:extLst>
          </p:cNvPr>
          <p:cNvSpPr/>
          <p:nvPr/>
        </p:nvSpPr>
        <p:spPr>
          <a:xfrm rot="16200000">
            <a:off x="6176826" y="5755589"/>
            <a:ext cx="5846201" cy="9520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Cumulative Added Value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FF7E88-976D-4A0E-B656-99A483CA603C}"/>
              </a:ext>
            </a:extLst>
          </p:cNvPr>
          <p:cNvSpPr txBox="1"/>
          <p:nvPr/>
        </p:nvSpPr>
        <p:spPr>
          <a:xfrm>
            <a:off x="9699832" y="8719043"/>
            <a:ext cx="117920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>
                <a:solidFill>
                  <a:schemeClr val="bg1"/>
                </a:solidFill>
              </a:rPr>
              <a:t>Year 1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589996C5-E285-48A6-9D7E-254339181D96}"/>
              </a:ext>
            </a:extLst>
          </p:cNvPr>
          <p:cNvSpPr/>
          <p:nvPr/>
        </p:nvSpPr>
        <p:spPr>
          <a:xfrm rot="16200000">
            <a:off x="9671121" y="7885824"/>
            <a:ext cx="531884" cy="95356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6AC2B4-722D-4783-BE6B-894CFECB25D0}"/>
              </a:ext>
            </a:extLst>
          </p:cNvPr>
          <p:cNvSpPr/>
          <p:nvPr/>
        </p:nvSpPr>
        <p:spPr>
          <a:xfrm>
            <a:off x="10367445" y="8102372"/>
            <a:ext cx="6358442" cy="531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/>
              <a:t>5% </a:t>
            </a:r>
            <a:r>
              <a:rPr lang="en-GB" sz="3000"/>
              <a:t>boost</a:t>
            </a:r>
            <a:endParaRPr lang="en-GB" sz="114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ABA33A0A-D555-487B-B72D-FD147AAB573B}"/>
              </a:ext>
            </a:extLst>
          </p:cNvPr>
          <p:cNvSpPr/>
          <p:nvPr/>
        </p:nvSpPr>
        <p:spPr>
          <a:xfrm rot="16200000">
            <a:off x="10688107" y="7281781"/>
            <a:ext cx="531884" cy="953562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768AA6-AA00-4CB9-8ED7-2FB7A6AE4D22}"/>
              </a:ext>
            </a:extLst>
          </p:cNvPr>
          <p:cNvSpPr/>
          <p:nvPr/>
        </p:nvSpPr>
        <p:spPr>
          <a:xfrm>
            <a:off x="11414755" y="7492623"/>
            <a:ext cx="5293008" cy="531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A82875BD-5695-41BA-83A3-8B19AD64CEBF}"/>
              </a:ext>
            </a:extLst>
          </p:cNvPr>
          <p:cNvSpPr/>
          <p:nvPr/>
        </p:nvSpPr>
        <p:spPr>
          <a:xfrm rot="16200000">
            <a:off x="11712073" y="6681933"/>
            <a:ext cx="531884" cy="953562"/>
          </a:xfrm>
          <a:prstGeom prst="triangle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C0EF8E-A2F2-4D3E-903E-6B03E8A249C7}"/>
              </a:ext>
            </a:extLst>
          </p:cNvPr>
          <p:cNvSpPr/>
          <p:nvPr/>
        </p:nvSpPr>
        <p:spPr>
          <a:xfrm>
            <a:off x="12430509" y="6892773"/>
            <a:ext cx="4220744" cy="5318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8377B4F8-B72F-46B8-B8B5-CB424C2F472C}"/>
              </a:ext>
            </a:extLst>
          </p:cNvPr>
          <p:cNvSpPr/>
          <p:nvPr/>
        </p:nvSpPr>
        <p:spPr>
          <a:xfrm rot="16200000">
            <a:off x="12816565" y="6075544"/>
            <a:ext cx="531884" cy="953562"/>
          </a:xfrm>
          <a:prstGeom prst="triangle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450AC2-AB5B-4416-9D8C-FB18F4A9DFDB}"/>
              </a:ext>
            </a:extLst>
          </p:cNvPr>
          <p:cNvSpPr/>
          <p:nvPr/>
        </p:nvSpPr>
        <p:spPr>
          <a:xfrm>
            <a:off x="13562907" y="6279114"/>
            <a:ext cx="3088346" cy="53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1145A66-422B-48AE-8B3F-C41A16B30CDA}"/>
              </a:ext>
            </a:extLst>
          </p:cNvPr>
          <p:cNvSpPr/>
          <p:nvPr/>
        </p:nvSpPr>
        <p:spPr>
          <a:xfrm rot="16200000">
            <a:off x="13851246" y="5452295"/>
            <a:ext cx="531884" cy="982541"/>
          </a:xfrm>
          <a:prstGeom prst="triangle">
            <a:avLst>
              <a:gd name="adj" fmla="val 0"/>
            </a:avLst>
          </a:prstGeom>
          <a:solidFill>
            <a:srgbClr val="F7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409D0F-C41E-4404-B5F0-973A1E647C18}"/>
              </a:ext>
            </a:extLst>
          </p:cNvPr>
          <p:cNvSpPr/>
          <p:nvPr/>
        </p:nvSpPr>
        <p:spPr>
          <a:xfrm>
            <a:off x="14597798" y="5676635"/>
            <a:ext cx="2063847" cy="531884"/>
          </a:xfrm>
          <a:prstGeom prst="rect">
            <a:avLst/>
          </a:prstGeom>
          <a:solidFill>
            <a:srgbClr val="F7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C4260D3-3903-40D7-869B-F17C5390DF34}"/>
              </a:ext>
            </a:extLst>
          </p:cNvPr>
          <p:cNvSpPr/>
          <p:nvPr/>
        </p:nvSpPr>
        <p:spPr>
          <a:xfrm rot="16200000">
            <a:off x="14897476" y="4852706"/>
            <a:ext cx="531884" cy="982541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546FD6-9DAA-4699-A70F-805BCFB356FB}"/>
              </a:ext>
            </a:extLst>
          </p:cNvPr>
          <p:cNvSpPr/>
          <p:nvPr/>
        </p:nvSpPr>
        <p:spPr>
          <a:xfrm>
            <a:off x="15654688" y="5078034"/>
            <a:ext cx="982536" cy="5318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71707C-BA08-4F0E-B119-99E023ABD8DC}"/>
              </a:ext>
            </a:extLst>
          </p:cNvPr>
          <p:cNvSpPr txBox="1"/>
          <p:nvPr/>
        </p:nvSpPr>
        <p:spPr>
          <a:xfrm>
            <a:off x="14127838" y="8719043"/>
            <a:ext cx="117920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>
                <a:solidFill>
                  <a:schemeClr val="bg1"/>
                </a:solidFill>
              </a:rPr>
              <a:t>Year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F735C0-0FD6-490D-A694-E1F064435BF6}"/>
              </a:ext>
            </a:extLst>
          </p:cNvPr>
          <p:cNvSpPr txBox="1"/>
          <p:nvPr/>
        </p:nvSpPr>
        <p:spPr>
          <a:xfrm>
            <a:off x="15234838" y="8736355"/>
            <a:ext cx="11792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>
                <a:solidFill>
                  <a:schemeClr val="bg1"/>
                </a:solidFill>
              </a:rPr>
              <a:t>Year 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C0CE99-8383-40AA-965F-9FB96BA7FA59}"/>
              </a:ext>
            </a:extLst>
          </p:cNvPr>
          <p:cNvSpPr txBox="1"/>
          <p:nvPr/>
        </p:nvSpPr>
        <p:spPr>
          <a:xfrm>
            <a:off x="10806833" y="8719043"/>
            <a:ext cx="117920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>
                <a:solidFill>
                  <a:schemeClr val="bg1"/>
                </a:solidFill>
              </a:rPr>
              <a:t>Year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C83B9D-FDB4-4739-A139-0DAA18ED4856}"/>
              </a:ext>
            </a:extLst>
          </p:cNvPr>
          <p:cNvSpPr txBox="1"/>
          <p:nvPr/>
        </p:nvSpPr>
        <p:spPr>
          <a:xfrm>
            <a:off x="11913835" y="8719043"/>
            <a:ext cx="117920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>
                <a:solidFill>
                  <a:schemeClr val="bg1"/>
                </a:solidFill>
              </a:rPr>
              <a:t>Year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04F427-3400-4F70-8306-AF45F248C496}"/>
              </a:ext>
            </a:extLst>
          </p:cNvPr>
          <p:cNvSpPr txBox="1"/>
          <p:nvPr/>
        </p:nvSpPr>
        <p:spPr>
          <a:xfrm>
            <a:off x="13020836" y="8719043"/>
            <a:ext cx="117920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75">
                <a:solidFill>
                  <a:schemeClr val="bg1"/>
                </a:solidFill>
              </a:rPr>
              <a:t>Year 4</a:t>
            </a:r>
          </a:p>
        </p:txBody>
      </p:sp>
      <p:sp>
        <p:nvSpPr>
          <p:cNvPr id="44" name="Arrow: Up-Down 43">
            <a:extLst>
              <a:ext uri="{FF2B5EF4-FFF2-40B4-BE49-F238E27FC236}">
                <a16:creationId xmlns:a16="http://schemas.microsoft.com/office/drawing/2014/main" id="{0042CCBF-2D45-4D5E-8DE4-4F61157EC9D6}"/>
              </a:ext>
            </a:extLst>
          </p:cNvPr>
          <p:cNvSpPr/>
          <p:nvPr/>
        </p:nvSpPr>
        <p:spPr>
          <a:xfrm>
            <a:off x="16252218" y="5040396"/>
            <a:ext cx="723989" cy="3598895"/>
          </a:xfrm>
          <a:prstGeom prst="upDown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/>
              <a:t>30% Boost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10F39A4-0A8A-B517-A234-00469FD6A491}"/>
              </a:ext>
            </a:extLst>
          </p:cNvPr>
          <p:cNvSpPr txBox="1"/>
          <p:nvPr/>
        </p:nvSpPr>
        <p:spPr>
          <a:xfrm>
            <a:off x="253145" y="168791"/>
            <a:ext cx="15677487" cy="840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Solve prioritization</a:t>
            </a:r>
            <a:r>
              <a:rPr lang="en-US" sz="4800" i="1" dirty="0">
                <a:solidFill>
                  <a:srgbClr val="000000"/>
                </a:solidFill>
                <a:latin typeface="Montserrat Classic Bold"/>
              </a:rPr>
              <a:t> </a:t>
            </a:r>
            <a:r>
              <a:rPr lang="en-US" sz="4800" b="1" u="sng" dirty="0">
                <a:solidFill>
                  <a:srgbClr val="000000"/>
                </a:solidFill>
                <a:latin typeface="Montserrat Classic Bold"/>
              </a:rPr>
              <a:t>now</a:t>
            </a: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 for long term value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9FDC9-3B30-9D96-ECF7-1D393325496F}"/>
              </a:ext>
            </a:extLst>
          </p:cNvPr>
          <p:cNvSpPr/>
          <p:nvPr/>
        </p:nvSpPr>
        <p:spPr>
          <a:xfrm>
            <a:off x="1013724" y="2469490"/>
            <a:ext cx="7294341" cy="75186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0B524-1DA5-79F1-9CD2-9E40AEB20D45}"/>
              </a:ext>
            </a:extLst>
          </p:cNvPr>
          <p:cNvSpPr txBox="1"/>
          <p:nvPr/>
        </p:nvSpPr>
        <p:spPr>
          <a:xfrm>
            <a:off x="1601049" y="2011371"/>
            <a:ext cx="611968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Effective prioritization will grow the $ return of your portfolio</a:t>
            </a:r>
            <a:endParaRPr lang="en-GB" sz="32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267E80-8A40-8E6E-7C9E-D48BFF141534}"/>
              </a:ext>
            </a:extLst>
          </p:cNvPr>
          <p:cNvSpPr/>
          <p:nvPr/>
        </p:nvSpPr>
        <p:spPr>
          <a:xfrm>
            <a:off x="8573630" y="2527066"/>
            <a:ext cx="9047674" cy="75186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F1CACB-8FFE-DFAB-3064-4FA3477D1629}"/>
              </a:ext>
            </a:extLst>
          </p:cNvPr>
          <p:cNvSpPr txBox="1"/>
          <p:nvPr/>
        </p:nvSpPr>
        <p:spPr>
          <a:xfrm>
            <a:off x="9779631" y="2095350"/>
            <a:ext cx="705200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3200" dirty="0"/>
              <a:t>Consolidating performance gains means cumulative value from the portfolio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CA0D10-0F6D-8A20-B717-3C687CBA3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518"/>
          <a:stretch/>
        </p:blipFill>
        <p:spPr>
          <a:xfrm>
            <a:off x="15124447" y="32804"/>
            <a:ext cx="3141498" cy="22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1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FB58078-68B7-CA90-1BCE-E453564FE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700" y="6474723"/>
            <a:ext cx="1436765" cy="1870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71495" y="2927220"/>
            <a:ext cx="6809993" cy="6809993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28164" y="32804"/>
            <a:ext cx="14396283" cy="185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Pick the right tool if you want to deliver on both quality and buy-in for prioritization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8070">
            <a:off x="12806161" y="5745476"/>
            <a:ext cx="1194385" cy="1173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8070">
            <a:off x="12849602" y="7540057"/>
            <a:ext cx="1194385" cy="1173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8070">
            <a:off x="10109940" y="7928363"/>
            <a:ext cx="1194385" cy="1173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8070">
            <a:off x="14072839" y="1946065"/>
            <a:ext cx="1653683" cy="1624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8070">
            <a:off x="9809994" y="6046450"/>
            <a:ext cx="1194385" cy="11734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8070">
            <a:off x="9809994" y="4162482"/>
            <a:ext cx="1194385" cy="11734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8070">
            <a:off x="11129703" y="3773862"/>
            <a:ext cx="1194385" cy="1173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8070">
            <a:off x="11458919" y="5356872"/>
            <a:ext cx="1194385" cy="117348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266291" y="2523512"/>
            <a:ext cx="1202309" cy="547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Trocchi"/>
              </a:rPr>
              <a:t>AHP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97207" y="8149995"/>
            <a:ext cx="1419852" cy="69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001">
                <a:solidFill>
                  <a:srgbClr val="000000"/>
                </a:solidFill>
                <a:latin typeface="Trocchi"/>
              </a:rPr>
              <a:t>He Who Shouts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18994" y="6267055"/>
            <a:ext cx="1376385" cy="69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001">
                <a:solidFill>
                  <a:srgbClr val="000000"/>
                </a:solidFill>
                <a:latin typeface="Trocchi"/>
              </a:rPr>
              <a:t>Excel / PPM Rank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89111" y="5623610"/>
            <a:ext cx="1147757" cy="73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en-US" sz="2101">
                <a:solidFill>
                  <a:srgbClr val="000000"/>
                </a:solidFill>
                <a:latin typeface="Trocchi"/>
              </a:rPr>
              <a:t>RICE / Kano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988476">
            <a:off x="7081734" y="5794178"/>
            <a:ext cx="8391428" cy="6188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92485" y="2561359"/>
            <a:ext cx="4007258" cy="600338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291371" y="9530569"/>
            <a:ext cx="2784408" cy="681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025">
                <a:solidFill>
                  <a:srgbClr val="000000"/>
                </a:solidFill>
                <a:latin typeface="Trocchi"/>
              </a:rPr>
              <a:t>Buy-In</a:t>
            </a:r>
          </a:p>
        </p:txBody>
      </p:sp>
      <p:sp>
        <p:nvSpPr>
          <p:cNvPr id="19" name="TextBox 19"/>
          <p:cNvSpPr txBox="1"/>
          <p:nvPr/>
        </p:nvSpPr>
        <p:spPr>
          <a:xfrm rot="-5400000">
            <a:off x="6248361" y="4198012"/>
            <a:ext cx="2363718" cy="681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025">
                <a:solidFill>
                  <a:srgbClr val="000000"/>
                </a:solidFill>
                <a:latin typeface="Trocchi"/>
              </a:rPr>
              <a:t>Quality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10325" y="4312978"/>
            <a:ext cx="993723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Trocchi"/>
              </a:rPr>
              <a:t>ROI model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76005" y="7803637"/>
            <a:ext cx="1280715" cy="772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sz="2224">
                <a:solidFill>
                  <a:srgbClr val="000000"/>
                </a:solidFill>
                <a:latin typeface="Trocchi"/>
              </a:rPr>
              <a:t>Project Poker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36868" y="6059895"/>
            <a:ext cx="1419852" cy="69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001">
                <a:solidFill>
                  <a:srgbClr val="000000"/>
                </a:solidFill>
                <a:latin typeface="Trocchi"/>
              </a:rPr>
              <a:t>Steering Group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60411" y="4040579"/>
            <a:ext cx="1419852" cy="6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1"/>
              </a:lnSpc>
            </a:pPr>
            <a:r>
              <a:rPr lang="en-US" sz="1801">
                <a:solidFill>
                  <a:srgbClr val="000000"/>
                </a:solidFill>
                <a:latin typeface="Trocchi"/>
              </a:rPr>
              <a:t>Weighted Score</a:t>
            </a:r>
          </a:p>
        </p:txBody>
      </p:sp>
      <p:pic>
        <p:nvPicPr>
          <p:cNvPr id="24" name="Picture 24">
            <a:hlinkClick r:id="rId10" tooltip="https://blog.transparentchoice.com/why-ahp-works-for-prioritiza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9752" y="8951547"/>
            <a:ext cx="3536865" cy="9195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6333C5-AE7C-7718-271A-9BB401ACE635}"/>
              </a:ext>
            </a:extLst>
          </p:cNvPr>
          <p:cNvSpPr txBox="1"/>
          <p:nvPr/>
        </p:nvSpPr>
        <p:spPr>
          <a:xfrm>
            <a:off x="14720242" y="6539575"/>
            <a:ext cx="2381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Most PMOs are still getting this wrong</a:t>
            </a:r>
            <a:endParaRPr lang="en-GB" sz="2800" b="1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7C731C0-3F20-018D-10AE-805A145437DA}"/>
              </a:ext>
            </a:extLst>
          </p:cNvPr>
          <p:cNvCxnSpPr>
            <a:cxnSpLocks/>
          </p:cNvCxnSpPr>
          <p:nvPr/>
        </p:nvCxnSpPr>
        <p:spPr>
          <a:xfrm flipH="1">
            <a:off x="12162989" y="7232073"/>
            <a:ext cx="23297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07BC4E12-0AAB-E3E6-3B31-B70D5168BF4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43518"/>
          <a:stretch/>
        </p:blipFill>
        <p:spPr>
          <a:xfrm>
            <a:off x="15124447" y="32804"/>
            <a:ext cx="3141498" cy="22006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53D43CC-918F-E428-8C60-003E91888EBD}"/>
              </a:ext>
            </a:extLst>
          </p:cNvPr>
          <p:cNvSpPr txBox="1"/>
          <p:nvPr/>
        </p:nvSpPr>
        <p:spPr>
          <a:xfrm>
            <a:off x="6020698" y="104313"/>
            <a:ext cx="7613415" cy="1816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6 reasons spreadsheets aren’t ‘free’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B2973C-638C-E65C-4223-58E92D997C14}"/>
              </a:ext>
            </a:extLst>
          </p:cNvPr>
          <p:cNvSpPr txBox="1"/>
          <p:nvPr/>
        </p:nvSpPr>
        <p:spPr>
          <a:xfrm>
            <a:off x="6020698" y="2171867"/>
            <a:ext cx="11619206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4000" dirty="0"/>
              <a:t>Opportunity cost from not doing prioritization well</a:t>
            </a:r>
            <a:br>
              <a:rPr lang="en-US" sz="4000" dirty="0"/>
            </a:br>
            <a:endParaRPr lang="en-US" sz="4000" dirty="0"/>
          </a:p>
          <a:p>
            <a:pPr marL="342900" indent="-342900">
              <a:buFont typeface="+mj-lt"/>
              <a:buAutoNum type="arabicPeriod"/>
            </a:pPr>
            <a:r>
              <a:rPr lang="en-US" sz="4000" dirty="0"/>
              <a:t>Spreadsheets can make expensive mistakes</a:t>
            </a:r>
            <a:br>
              <a:rPr lang="en-US" sz="4000" dirty="0"/>
            </a:br>
            <a:endParaRPr lang="en-US" sz="4000" dirty="0"/>
          </a:p>
          <a:p>
            <a:pPr marL="342900" indent="-342900">
              <a:buFont typeface="+mj-lt"/>
              <a:buAutoNum type="arabicPeriod"/>
            </a:pPr>
            <a:r>
              <a:rPr lang="en-US" sz="4000" dirty="0"/>
              <a:t>‘Black Box’ solutions don’t build trust for their results</a:t>
            </a:r>
            <a:br>
              <a:rPr lang="en-US" sz="4000" dirty="0"/>
            </a:br>
            <a:endParaRPr lang="en-US" sz="4000" dirty="0"/>
          </a:p>
          <a:p>
            <a:pPr marL="342900" indent="-342900">
              <a:buFont typeface="+mj-lt"/>
              <a:buAutoNum type="arabicPeriod"/>
            </a:pPr>
            <a:r>
              <a:rPr lang="en-US" sz="4000" dirty="0"/>
              <a:t>Spreadsheets ignore decades of Decision Science</a:t>
            </a:r>
            <a:br>
              <a:rPr lang="en-US" sz="4000" dirty="0"/>
            </a:br>
            <a:endParaRPr lang="en-US" sz="4000" dirty="0"/>
          </a:p>
          <a:p>
            <a:pPr marL="342900" indent="-342900">
              <a:buFont typeface="+mj-lt"/>
              <a:buAutoNum type="arabicPeriod"/>
            </a:pPr>
            <a:r>
              <a:rPr lang="en-US" sz="4000" dirty="0"/>
              <a:t>Teams create better data than individuals</a:t>
            </a:r>
            <a:br>
              <a:rPr lang="en-US" sz="4000" dirty="0"/>
            </a:br>
            <a:endParaRPr lang="en-US" sz="4000" dirty="0"/>
          </a:p>
          <a:p>
            <a:pPr marL="342900" indent="-342900">
              <a:buFont typeface="+mj-lt"/>
              <a:buAutoNum type="arabicPeriod"/>
            </a:pPr>
            <a:r>
              <a:rPr lang="en-US" sz="4000" dirty="0"/>
              <a:t>Spreadsheets aren’t really meant for data collection</a:t>
            </a:r>
          </a:p>
          <a:p>
            <a:pPr marL="342900" indent="-342900">
              <a:buFont typeface="+mj-lt"/>
              <a:buAutoNum type="arabicPeriod"/>
            </a:pPr>
            <a:endParaRPr lang="en-GB" sz="4000" dirty="0"/>
          </a:p>
        </p:txBody>
      </p:sp>
      <p:pic>
        <p:nvPicPr>
          <p:cNvPr id="13" name="Picture 12" descr="Spreadsheet and calculator">
            <a:extLst>
              <a:ext uri="{FF2B5EF4-FFF2-40B4-BE49-F238E27FC236}">
                <a16:creationId xmlns:a16="http://schemas.microsoft.com/office/drawing/2014/main" id="{5A9680E1-C843-D7CA-AB46-0B96165603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1"/>
          <a:stretch/>
        </p:blipFill>
        <p:spPr>
          <a:xfrm>
            <a:off x="8898" y="-43073"/>
            <a:ext cx="5811981" cy="10330073"/>
          </a:xfrm>
          <a:prstGeom prst="rect">
            <a:avLst/>
          </a:prstGeom>
        </p:spPr>
      </p:pic>
      <p:pic>
        <p:nvPicPr>
          <p:cNvPr id="3" name="Picture 24">
            <a:hlinkClick r:id="rId3" tooltip="https://blog.transparentchoice.com/why-ahp-works-for-prioritization"/>
            <a:extLst>
              <a:ext uri="{FF2B5EF4-FFF2-40B4-BE49-F238E27FC236}">
                <a16:creationId xmlns:a16="http://schemas.microsoft.com/office/drawing/2014/main" id="{4F29EDC1-0742-9BE4-A228-CA231FEF7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6568" y="9208511"/>
            <a:ext cx="3536865" cy="91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3D5CA9-64BD-EA29-EA09-EF5860425E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518"/>
          <a:stretch/>
        </p:blipFill>
        <p:spPr>
          <a:xfrm>
            <a:off x="15124447" y="32804"/>
            <a:ext cx="3141498" cy="22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6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402FC-4716-3236-CBCB-7530BE075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518"/>
          <a:stretch/>
        </p:blipFill>
        <p:spPr>
          <a:xfrm>
            <a:off x="15124447" y="32804"/>
            <a:ext cx="3141498" cy="2200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27A54B-E9A3-C47A-FD79-43E9D78E7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98" y="32804"/>
            <a:ext cx="7272909" cy="10287000"/>
          </a:xfrm>
          <a:prstGeom prst="rect">
            <a:avLst/>
          </a:prstGeom>
        </p:spPr>
      </p:pic>
      <p:pic>
        <p:nvPicPr>
          <p:cNvPr id="13" name="Picture 24">
            <a:hlinkClick r:id="rId4" tooltip="https://blog.transparentchoice.com/why-ahp-works-for-prioritization"/>
            <a:extLst>
              <a:ext uri="{FF2B5EF4-FFF2-40B4-BE49-F238E27FC236}">
                <a16:creationId xmlns:a16="http://schemas.microsoft.com/office/drawing/2014/main" id="{A2CE8131-A57A-04FA-93F0-E22832700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72633" y="9061145"/>
            <a:ext cx="3947752" cy="1051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88D1C6-D10C-C536-E5B7-0625CFE2E59E}"/>
              </a:ext>
            </a:extLst>
          </p:cNvPr>
          <p:cNvSpPr txBox="1"/>
          <p:nvPr/>
        </p:nvSpPr>
        <p:spPr>
          <a:xfrm>
            <a:off x="8939284" y="3154506"/>
            <a:ext cx="82432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If you have a </a:t>
            </a:r>
            <a:r>
              <a:rPr lang="en-US" sz="4000" b="1" dirty="0"/>
              <a:t>diverse set of stakeholders who struggle to agree</a:t>
            </a:r>
            <a:r>
              <a:rPr lang="en-US" sz="4000" dirty="0"/>
              <a:t>, then check out Mike’s story</a:t>
            </a:r>
          </a:p>
          <a:p>
            <a:endParaRPr lang="en-US" sz="4000" dirty="0"/>
          </a:p>
          <a:p>
            <a:r>
              <a:rPr lang="en-US" sz="4000" dirty="0"/>
              <a:t>He’s also been able to double his impact by getting the IT sub-portfolio to adopt the software too!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14703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402FC-4716-3236-CBCB-7530BE075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518"/>
          <a:stretch/>
        </p:blipFill>
        <p:spPr>
          <a:xfrm>
            <a:off x="15124447" y="32804"/>
            <a:ext cx="3141498" cy="2200629"/>
          </a:xfrm>
          <a:prstGeom prst="rect">
            <a:avLst/>
          </a:prstGeom>
        </p:spPr>
      </p:pic>
      <p:pic>
        <p:nvPicPr>
          <p:cNvPr id="12" name="Picture 24">
            <a:hlinkClick r:id="rId3" tooltip="https://blog.transparentchoice.com/why-ahp-works-for-prioritization"/>
            <a:extLst>
              <a:ext uri="{FF2B5EF4-FFF2-40B4-BE49-F238E27FC236}">
                <a16:creationId xmlns:a16="http://schemas.microsoft.com/office/drawing/2014/main" id="{BB5F52EF-46BD-918A-B902-52A0601E6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1691" y="8913662"/>
            <a:ext cx="3947752" cy="1051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F05DF7-4B50-CCB4-98F4-5943EE99FECD}"/>
              </a:ext>
            </a:extLst>
          </p:cNvPr>
          <p:cNvSpPr txBox="1"/>
          <p:nvPr/>
        </p:nvSpPr>
        <p:spPr>
          <a:xfrm>
            <a:off x="8789160" y="2403879"/>
            <a:ext cx="8243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If you have an </a:t>
            </a:r>
            <a:r>
              <a:rPr lang="en-US" sz="4000" b="1" dirty="0"/>
              <a:t>IT Portfolio with too many projects and a loudest voice issue</a:t>
            </a:r>
            <a:r>
              <a:rPr lang="en-US" sz="4000" dirty="0"/>
              <a:t>, then check out Anette’s story.</a:t>
            </a:r>
          </a:p>
          <a:p>
            <a:endParaRPr lang="en-US" sz="4000" dirty="0"/>
          </a:p>
          <a:p>
            <a:r>
              <a:rPr lang="en-GB" sz="4000" dirty="0"/>
              <a:t>This is also a great example of software and coaching double teaming to maximise impact, with a bundled deal of TransparentChoice and IMPACT coaching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7347D-CC00-9A17-A63E-6368DDAF3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5" y="0"/>
            <a:ext cx="727290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0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9A32CC-1822-B4C2-8E56-EC8DE3F91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518"/>
          <a:stretch/>
        </p:blipFill>
        <p:spPr>
          <a:xfrm>
            <a:off x="15124447" y="32804"/>
            <a:ext cx="3141498" cy="2200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09B72F-566D-5709-4D44-48A04000B83A}"/>
              </a:ext>
            </a:extLst>
          </p:cNvPr>
          <p:cNvSpPr txBox="1"/>
          <p:nvPr/>
        </p:nvSpPr>
        <p:spPr>
          <a:xfrm>
            <a:off x="482505" y="419541"/>
            <a:ext cx="14396283" cy="840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Check out the software to learn more</a:t>
            </a:r>
          </a:p>
        </p:txBody>
      </p:sp>
      <p:pic>
        <p:nvPicPr>
          <p:cNvPr id="4" name="Online Media 3" title="TransparentChoice Prioritization Software Overview in 15 minutes">
            <a:hlinkClick r:id="" action="ppaction://media"/>
            <a:extLst>
              <a:ext uri="{FF2B5EF4-FFF2-40B4-BE49-F238E27FC236}">
                <a16:creationId xmlns:a16="http://schemas.microsoft.com/office/drawing/2014/main" id="{D664D468-2BCA-274E-815A-FD21EA10D1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29671" y="3138706"/>
            <a:ext cx="8314329" cy="4684129"/>
          </a:xfrm>
          <a:prstGeom prst="rect">
            <a:avLst/>
          </a:prstGeom>
        </p:spPr>
      </p:pic>
      <p:pic>
        <p:nvPicPr>
          <p:cNvPr id="5" name="Picture 24">
            <a:hlinkClick r:id="rId5" tooltip="https://blog.transparentchoice.com/why-ahp-works-for-prioritization"/>
            <a:extLst>
              <a:ext uri="{FF2B5EF4-FFF2-40B4-BE49-F238E27FC236}">
                <a16:creationId xmlns:a16="http://schemas.microsoft.com/office/drawing/2014/main" id="{46C8080D-697E-93FB-EE3A-B18727AF3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92870" y="8815899"/>
            <a:ext cx="3947752" cy="1051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E518B-DC80-0B28-32EF-181108481E97}"/>
              </a:ext>
            </a:extLst>
          </p:cNvPr>
          <p:cNvSpPr txBox="1"/>
          <p:nvPr/>
        </p:nvSpPr>
        <p:spPr>
          <a:xfrm>
            <a:off x="9735306" y="3280167"/>
            <a:ext cx="82432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Great software should be simple</a:t>
            </a:r>
            <a:r>
              <a:rPr lang="en-US" sz="4000" dirty="0"/>
              <a:t>, so we decided to showcase is just 15 minutes, the time it takes to drink a nice cup of tea. </a:t>
            </a:r>
          </a:p>
          <a:p>
            <a:endParaRPr lang="en-US" sz="4000" dirty="0"/>
          </a:p>
          <a:p>
            <a:r>
              <a:rPr lang="en-US" sz="4000" dirty="0"/>
              <a:t>So, grab a brew and come see how simple solving prioritization could be…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199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>
            <a:extLst>
              <a:ext uri="{FF2B5EF4-FFF2-40B4-BE49-F238E27FC236}">
                <a16:creationId xmlns:a16="http://schemas.microsoft.com/office/drawing/2014/main" id="{F451931F-EAE9-E3A6-4F57-481A7B960ACB}"/>
              </a:ext>
            </a:extLst>
          </p:cNvPr>
          <p:cNvSpPr txBox="1"/>
          <p:nvPr/>
        </p:nvSpPr>
        <p:spPr>
          <a:xfrm>
            <a:off x="220052" y="147414"/>
            <a:ext cx="17286751" cy="85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We have the right tool for prioritization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3C6F8EE-E615-C7F9-F143-CED368CCB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75" y="1006904"/>
            <a:ext cx="11324612" cy="8038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9F27D-CBD4-6C03-4DDE-460BF11C9323}"/>
              </a:ext>
            </a:extLst>
          </p:cNvPr>
          <p:cNvSpPr txBox="1"/>
          <p:nvPr/>
        </p:nvSpPr>
        <p:spPr>
          <a:xfrm>
            <a:off x="12491950" y="2348043"/>
            <a:ext cx="5796049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cs typeface="Calibri"/>
              </a:rPr>
              <a:t>Why not start a no-commitment 2 months trial</a:t>
            </a:r>
            <a:r>
              <a:rPr lang="en-US" sz="4000" dirty="0">
                <a:cs typeface="Calibri"/>
              </a:rPr>
              <a:t>?</a:t>
            </a:r>
          </a:p>
          <a:p>
            <a:endParaRPr lang="en-US" sz="4000" dirty="0">
              <a:cs typeface="Calibri"/>
            </a:endParaRPr>
          </a:p>
          <a:p>
            <a:r>
              <a:rPr lang="en-US" sz="4000" dirty="0">
                <a:cs typeface="Calibri"/>
              </a:rPr>
              <a:t>Book a free consultation with our expert to see if you qualify</a:t>
            </a:r>
          </a:p>
        </p:txBody>
      </p:sp>
      <p:pic>
        <p:nvPicPr>
          <p:cNvPr id="3" name="Graphic 3" descr="Chat with solid fill">
            <a:hlinkClick r:id="rId3"/>
            <a:extLst>
              <a:ext uri="{FF2B5EF4-FFF2-40B4-BE49-F238E27FC236}">
                <a16:creationId xmlns:a16="http://schemas.microsoft.com/office/drawing/2014/main" id="{E8942588-7B6F-E6BF-235A-951DF5770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45004" y="6153817"/>
            <a:ext cx="3215438" cy="3215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928ACC-DCE4-3619-C111-E375C10F28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518"/>
          <a:stretch/>
        </p:blipFill>
        <p:spPr>
          <a:xfrm>
            <a:off x="15124447" y="32804"/>
            <a:ext cx="3141498" cy="22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0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0625" y="116839"/>
            <a:ext cx="17286751" cy="9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5349">
                <a:solidFill>
                  <a:srgbClr val="FFFFFF"/>
                </a:solidFill>
                <a:latin typeface="Montserrat Classic Bold"/>
              </a:rPr>
              <a:t>5 reasons prioritization goes wrong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7119778"/>
            <a:ext cx="11807858" cy="298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0270" lvl="1" indent="-365135">
              <a:lnSpc>
                <a:spcPts val="4735"/>
              </a:lnSpc>
              <a:buFont typeface="Arial"/>
              <a:buChar char="•"/>
            </a:pPr>
            <a:r>
              <a:rPr lang="en-US" sz="3382">
                <a:solidFill>
                  <a:srgbClr val="FFFFFF"/>
                </a:solidFill>
                <a:latin typeface="Montserrat Classic"/>
              </a:rPr>
              <a:t>Choosing Excel (because it's 'free')</a:t>
            </a:r>
          </a:p>
          <a:p>
            <a:pPr marL="730270" lvl="1" indent="-365135">
              <a:lnSpc>
                <a:spcPts val="4735"/>
              </a:lnSpc>
              <a:buFont typeface="Arial"/>
              <a:buChar char="•"/>
            </a:pPr>
            <a:r>
              <a:rPr lang="en-US" sz="3382">
                <a:solidFill>
                  <a:srgbClr val="FFFFFF"/>
                </a:solidFill>
                <a:latin typeface="Montserrat Classic"/>
              </a:rPr>
              <a:t>Ignoring it and hoping it gets better</a:t>
            </a:r>
          </a:p>
          <a:p>
            <a:pPr marL="730270" lvl="1" indent="-365135">
              <a:lnSpc>
                <a:spcPts val="4735"/>
              </a:lnSpc>
              <a:buFont typeface="Arial"/>
              <a:buChar char="•"/>
            </a:pPr>
            <a:r>
              <a:rPr lang="en-US" sz="3382">
                <a:solidFill>
                  <a:srgbClr val="FFFFFF"/>
                </a:solidFill>
                <a:latin typeface="Montserrat Classic"/>
              </a:rPr>
              <a:t>Rolling it into a PPM deployment</a:t>
            </a:r>
          </a:p>
          <a:p>
            <a:pPr marL="730270" lvl="1" indent="-365135">
              <a:lnSpc>
                <a:spcPts val="4735"/>
              </a:lnSpc>
              <a:buFont typeface="Arial"/>
              <a:buChar char="•"/>
            </a:pPr>
            <a:r>
              <a:rPr lang="en-US" sz="3382">
                <a:solidFill>
                  <a:srgbClr val="FFFFFF"/>
                </a:solidFill>
                <a:latin typeface="Montserrat Classic"/>
              </a:rPr>
              <a:t>Treating it as a one-off job, not an ongoing process</a:t>
            </a:r>
          </a:p>
          <a:p>
            <a:pPr marL="730270" lvl="1" indent="-365135">
              <a:lnSpc>
                <a:spcPts val="4735"/>
              </a:lnSpc>
              <a:buFont typeface="Arial"/>
              <a:buChar char="•"/>
            </a:pPr>
            <a:r>
              <a:rPr lang="en-US" sz="3382">
                <a:solidFill>
                  <a:srgbClr val="FFFFFF"/>
                </a:solidFill>
                <a:latin typeface="Montserrat Classic"/>
              </a:rPr>
              <a:t>Re-inventing the wheel with a homespun solution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F4C1B3-6B9F-3E16-185F-550583EED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" t="2401" r="2927"/>
          <a:stretch/>
        </p:blipFill>
        <p:spPr>
          <a:xfrm>
            <a:off x="0" y="0"/>
            <a:ext cx="8202304" cy="9630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61B10F-41FA-12BA-4392-2B8E83F96360}"/>
              </a:ext>
            </a:extLst>
          </p:cNvPr>
          <p:cNvSpPr txBox="1"/>
          <p:nvPr/>
        </p:nvSpPr>
        <p:spPr>
          <a:xfrm>
            <a:off x="8635621" y="1878689"/>
            <a:ext cx="9478370" cy="6861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3"/>
              </a:lnSpc>
              <a:defRPr sz="3230">
                <a:solidFill>
                  <a:srgbClr val="000000"/>
                </a:solidFill>
                <a:latin typeface="Montserrat Classic"/>
              </a:defRPr>
            </a:lvl1pPr>
            <a:lvl2pPr marL="697547" lvl="1" indent="-348773">
              <a:lnSpc>
                <a:spcPts val="4523"/>
              </a:lnSpc>
              <a:buFont typeface="Arial"/>
              <a:buChar char="•"/>
              <a:defRPr sz="3230">
                <a:solidFill>
                  <a:srgbClr val="000000"/>
                </a:solidFill>
                <a:latin typeface="Montserrat Classic"/>
              </a:defRPr>
            </a:lvl2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Organizations that prioritize effectively get better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Poor prioritization creates waste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Good leadership means good prioritization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Strategic planning is pointless without aligned prioritization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Prioritization is key to project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867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148" y="2377907"/>
            <a:ext cx="9205433" cy="6133120"/>
          </a:xfrm>
          <a:prstGeom prst="rect">
            <a:avLst/>
          </a:prstGeom>
        </p:spPr>
      </p:pic>
      <p:pic>
        <p:nvPicPr>
          <p:cNvPr id="3" name="Picture 3">
            <a:hlinkClick r:id="rId3" tooltip="https://blog.transparentchoice.com/mckinsey-research-30-more-value-from-a-portfolio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8424" y="9222095"/>
            <a:ext cx="3066098" cy="79718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0148" y="258103"/>
            <a:ext cx="13394087" cy="1802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Organizations that prioritize effectively achieve financial outperformance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200" y="9446063"/>
            <a:ext cx="68652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Classic"/>
              </a:rPr>
              <a:t>Source: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6" tooltip="https://www.forbes.com/sites/forbesbusinesscouncil/2022/04/26/the-benefits-of-practicing-extreme-prioritization-in-your-business/?sh=2c5c62633141"/>
              </a:rPr>
              <a:t>Forbes</a:t>
            </a:r>
            <a:r>
              <a:rPr lang="en-US" sz="2000">
                <a:solidFill>
                  <a:srgbClr val="000000"/>
                </a:solidFill>
                <a:latin typeface="Montserrat Classic"/>
              </a:rPr>
              <a:t> /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7" tooltip="https://www.mckinsey.com/capabilities/strategy-and-corporate-finance/our-insights/how-to-put-your-money-where-your-strategy-is"/>
              </a:rPr>
              <a:t>McKinsey</a:t>
            </a:r>
            <a:r>
              <a:rPr lang="en-US" sz="2000">
                <a:solidFill>
                  <a:srgbClr val="000000"/>
                </a:solidFill>
                <a:latin typeface="Montserrat Classic"/>
              </a:rPr>
              <a:t> /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8" tooltip="https://www.pmi.org/learning/thought-leadership/pulse/pulse-of-the-profession-2017#:~:text=Pulse%20of%20the%20Profession%202017%20(2017).,of%20the%20Profession%C2%AE%20findings."/>
              </a:rPr>
              <a:t>PMI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39115" y="2046264"/>
            <a:ext cx="8264604" cy="672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479" lvl="1" indent="-342739">
              <a:lnSpc>
                <a:spcPts val="4444"/>
              </a:lnSpc>
              <a:buFont typeface="Arial"/>
              <a:buChar char="•"/>
            </a:pPr>
            <a:r>
              <a:rPr lang="en-US" sz="3174" dirty="0">
                <a:solidFill>
                  <a:srgbClr val="000000"/>
                </a:solidFill>
                <a:latin typeface="Montserrat Classic Bold"/>
              </a:rPr>
              <a:t>McKinsey </a:t>
            </a:r>
            <a:r>
              <a:rPr lang="en-US" sz="3174" dirty="0">
                <a:solidFill>
                  <a:srgbClr val="000000"/>
                </a:solidFill>
                <a:latin typeface="Montserrat Classic"/>
              </a:rPr>
              <a:t>research over 15 years showed pro-active prioritization out-performing 'fair' allocation of capital by</a:t>
            </a:r>
            <a:r>
              <a:rPr lang="en-US" sz="3174" dirty="0">
                <a:solidFill>
                  <a:srgbClr val="000000"/>
                </a:solidFill>
                <a:latin typeface="Montserrat Classic Bold"/>
              </a:rPr>
              <a:t> +40%</a:t>
            </a:r>
          </a:p>
          <a:p>
            <a:pPr>
              <a:lnSpc>
                <a:spcPts val="4444"/>
              </a:lnSpc>
            </a:pPr>
            <a:endParaRPr lang="en-US" sz="3174" dirty="0">
              <a:solidFill>
                <a:srgbClr val="000000"/>
              </a:solidFill>
              <a:latin typeface="Montserrat Classic Bold"/>
            </a:endParaRPr>
          </a:p>
          <a:p>
            <a:pPr marL="685479" lvl="1" indent="-342739">
              <a:lnSpc>
                <a:spcPts val="4444"/>
              </a:lnSpc>
              <a:buFont typeface="Arial"/>
              <a:buChar char="•"/>
            </a:pPr>
            <a:r>
              <a:rPr lang="en-US" sz="3174" dirty="0">
                <a:solidFill>
                  <a:srgbClr val="000000"/>
                </a:solidFill>
                <a:latin typeface="Montserrat Classic Bold"/>
              </a:rPr>
              <a:t>PMI</a:t>
            </a:r>
            <a:r>
              <a:rPr lang="en-US" sz="3174" dirty="0">
                <a:solidFill>
                  <a:srgbClr val="000000"/>
                </a:solidFill>
                <a:latin typeface="Montserrat Classic"/>
              </a:rPr>
              <a:t> data showed that organizations with mature prioritization processes achieved </a:t>
            </a:r>
            <a:r>
              <a:rPr lang="en-US" sz="3174" dirty="0">
                <a:solidFill>
                  <a:srgbClr val="000000"/>
                </a:solidFill>
                <a:latin typeface="Montserrat Classic Bold"/>
              </a:rPr>
              <a:t>3x better financial KPIs</a:t>
            </a:r>
          </a:p>
          <a:p>
            <a:pPr>
              <a:lnSpc>
                <a:spcPts val="4444"/>
              </a:lnSpc>
            </a:pPr>
            <a:endParaRPr lang="en-US" sz="3174" dirty="0">
              <a:solidFill>
                <a:srgbClr val="000000"/>
              </a:solidFill>
              <a:latin typeface="Montserrat Classic Bold"/>
            </a:endParaRPr>
          </a:p>
          <a:p>
            <a:pPr marL="685479" lvl="1" indent="-342739">
              <a:lnSpc>
                <a:spcPts val="4444"/>
              </a:lnSpc>
              <a:buFont typeface="Arial"/>
              <a:buChar char="•"/>
            </a:pPr>
            <a:r>
              <a:rPr lang="en-US" sz="3174" dirty="0">
                <a:solidFill>
                  <a:srgbClr val="000000"/>
                </a:solidFill>
                <a:latin typeface="Montserrat Classic Bold"/>
              </a:rPr>
              <a:t>Forbes</a:t>
            </a:r>
            <a:r>
              <a:rPr lang="en-US" sz="3174" dirty="0">
                <a:solidFill>
                  <a:srgbClr val="000000"/>
                </a:solidFill>
                <a:latin typeface="Montserrat Classic"/>
              </a:rPr>
              <a:t> analysis measured that 80% of value growth came from the top 20% of companies in the S&amp;P 500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22BA56-B29A-5A78-F149-F616C03AE8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82" b="41825"/>
          <a:stretch/>
        </p:blipFill>
        <p:spPr>
          <a:xfrm>
            <a:off x="15203605" y="1"/>
            <a:ext cx="3077295" cy="20190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73107" y="2457226"/>
            <a:ext cx="8793431" cy="10374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426" lvl="1" indent="-396713">
              <a:lnSpc>
                <a:spcPts val="5144"/>
              </a:lnSpc>
              <a:buFont typeface="Arial"/>
              <a:buChar char="•"/>
            </a:pPr>
            <a:r>
              <a:rPr lang="en-US" sz="3674" b="1">
                <a:solidFill>
                  <a:srgbClr val="000000"/>
                </a:solidFill>
                <a:latin typeface="Montserrat Classic"/>
              </a:rPr>
              <a:t>20%</a:t>
            </a:r>
            <a:r>
              <a:rPr lang="en-US" sz="3674">
                <a:solidFill>
                  <a:srgbClr val="000000"/>
                </a:solidFill>
                <a:latin typeface="Montserrat Classic"/>
              </a:rPr>
              <a:t> of typical portfolios are </a:t>
            </a:r>
            <a:r>
              <a:rPr lang="en-US" sz="3674" b="1">
                <a:solidFill>
                  <a:srgbClr val="000000"/>
                </a:solidFill>
                <a:latin typeface="Montserrat Classic"/>
              </a:rPr>
              <a:t>waste</a:t>
            </a:r>
          </a:p>
          <a:p>
            <a:pPr>
              <a:lnSpc>
                <a:spcPts val="51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 marL="793426" lvl="1" indent="-396713">
              <a:lnSpc>
                <a:spcPts val="5144"/>
              </a:lnSpc>
              <a:buFont typeface="Arial"/>
              <a:buChar char="•"/>
            </a:pPr>
            <a:r>
              <a:rPr lang="en-US" sz="3674">
                <a:solidFill>
                  <a:srgbClr val="000000"/>
                </a:solidFill>
                <a:latin typeface="Montserrat Classic"/>
              </a:rPr>
              <a:t>Spending money 'because you did last year' is wasteful: but </a:t>
            </a:r>
            <a:r>
              <a:rPr lang="en-US" sz="3674" b="1">
                <a:solidFill>
                  <a:srgbClr val="000000"/>
                </a:solidFill>
                <a:latin typeface="Montserrat Classic"/>
              </a:rPr>
              <a:t>agility at scale</a:t>
            </a:r>
            <a:r>
              <a:rPr lang="en-US" sz="3674">
                <a:solidFill>
                  <a:srgbClr val="000000"/>
                </a:solidFill>
                <a:latin typeface="Montserrat Classic"/>
              </a:rPr>
              <a:t> takes structure &amp; process</a:t>
            </a:r>
          </a:p>
          <a:p>
            <a:pPr>
              <a:lnSpc>
                <a:spcPts val="51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 marL="793426" lvl="1" indent="-396713">
              <a:lnSpc>
                <a:spcPts val="5144"/>
              </a:lnSpc>
              <a:buFont typeface="Arial"/>
              <a:buChar char="•"/>
            </a:pPr>
            <a:r>
              <a:rPr lang="en-US" sz="3674">
                <a:solidFill>
                  <a:srgbClr val="000000"/>
                </a:solidFill>
                <a:latin typeface="Montserrat Classic"/>
              </a:rPr>
              <a:t>Overloading delivery teams </a:t>
            </a:r>
            <a:r>
              <a:rPr lang="en-US" sz="3674" b="1">
                <a:solidFill>
                  <a:srgbClr val="000000"/>
                </a:solidFill>
                <a:latin typeface="Montserrat Classic"/>
              </a:rPr>
              <a:t>reduces their output </a:t>
            </a:r>
            <a:r>
              <a:rPr lang="en-US" sz="3674">
                <a:solidFill>
                  <a:srgbClr val="000000"/>
                </a:solidFill>
                <a:latin typeface="Montserrat Classic"/>
              </a:rPr>
              <a:t>through disrupting project flow</a:t>
            </a:r>
          </a:p>
          <a:p>
            <a:pPr>
              <a:lnSpc>
                <a:spcPts val="51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>
              <a:lnSpc>
                <a:spcPts val="51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>
              <a:lnSpc>
                <a:spcPts val="51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>
              <a:lnSpc>
                <a:spcPts val="51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>
              <a:lnSpc>
                <a:spcPts val="51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>
              <a:lnSpc>
                <a:spcPts val="51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>
              <a:lnSpc>
                <a:spcPts val="44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3" name="Picture 3">
            <a:hlinkClick r:id="rId2" tooltip="https://blog.transparentchoice.com/killing-projects-adds-valu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73094" y="9071161"/>
            <a:ext cx="3683599" cy="9577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48896"/>
          <a:stretch>
            <a:fillRect/>
          </a:stretch>
        </p:blipFill>
        <p:spPr>
          <a:xfrm>
            <a:off x="550203" y="2457226"/>
            <a:ext cx="8294337" cy="592416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00148" y="258103"/>
            <a:ext cx="17286751" cy="84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Prioritization will cut waste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0" y="9272521"/>
            <a:ext cx="1728675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Classic"/>
              </a:rPr>
              <a:t>Source: 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6" tooltip="https://www.pmi.org/learning/thought-leadership/pulse/pulse-of-the-profession-2017#:~:text=Pulse%20of%20the%20Profession%202017%20(2017).,of%20the%20Profession%C2%AE%20findings."/>
              </a:rPr>
              <a:t>PMI</a:t>
            </a:r>
            <a:r>
              <a:rPr lang="en-US" sz="2000">
                <a:solidFill>
                  <a:srgbClr val="000000"/>
                </a:solidFill>
                <a:latin typeface="Montserrat Classic"/>
              </a:rPr>
              <a:t> /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7" tooltip="https://www.mckinsey.com/capabilities/people-and-organizational-performance/our-insights/the-keys-to-organizational-agility?gclid=Cj0KCQjwuLShBhC_ARIsAFod4fKjhBrob4F1euoGbEB4D8GGe9AY3QHF8ytCHSxix5CWqrgFzqzpXxEaAkMdEALw_wcB"/>
              </a:rPr>
              <a:t>McKinsey</a:t>
            </a:r>
            <a:r>
              <a:rPr lang="en-US" sz="2000">
                <a:solidFill>
                  <a:srgbClr val="000000"/>
                </a:solidFill>
                <a:latin typeface="Montserrat Classic"/>
              </a:rPr>
              <a:t> /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7" tooltip="https://www.mckinsey.com/capabilities/people-and-organizational-performance/our-insights/the-keys-to-organizational-agility?gclid=Cj0KCQjwuLShBhC_ARIsAFod4fKjhBrob4F1euoGbEB4D8GGe9AY3QHF8ytCHSxix5CWqrgFzqzpXxEaAkMdEALw_wcB"/>
              </a:rPr>
              <a:t>Mike Hannan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0B6C1-0450-2679-15E3-165F739247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2" b="41825"/>
          <a:stretch/>
        </p:blipFill>
        <p:spPr>
          <a:xfrm>
            <a:off x="15203605" y="1"/>
            <a:ext cx="3077295" cy="20190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0314" y="2284519"/>
            <a:ext cx="7212558" cy="72125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36867" y="3818811"/>
            <a:ext cx="9550508" cy="3618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426" lvl="1" indent="-396713">
              <a:lnSpc>
                <a:spcPts val="5144"/>
              </a:lnSpc>
              <a:buFont typeface="Arial"/>
              <a:buChar char="•"/>
            </a:pPr>
            <a:r>
              <a:rPr lang="en-US" sz="3674">
                <a:solidFill>
                  <a:srgbClr val="000000"/>
                </a:solidFill>
                <a:latin typeface="Montserrat Classic Bold"/>
              </a:rPr>
              <a:t>57%</a:t>
            </a:r>
            <a:r>
              <a:rPr lang="en-US" sz="3674">
                <a:solidFill>
                  <a:srgbClr val="000000"/>
                </a:solidFill>
                <a:latin typeface="Montserrat Classic"/>
              </a:rPr>
              <a:t> more likely to succeed</a:t>
            </a:r>
          </a:p>
          <a:p>
            <a:pPr>
              <a:lnSpc>
                <a:spcPts val="44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 marL="793426" lvl="1" indent="-396713">
              <a:lnSpc>
                <a:spcPts val="5144"/>
              </a:lnSpc>
              <a:buFont typeface="Arial"/>
              <a:buChar char="•"/>
            </a:pPr>
            <a:r>
              <a:rPr lang="en-US" sz="3674">
                <a:solidFill>
                  <a:srgbClr val="000000"/>
                </a:solidFill>
                <a:latin typeface="Montserrat Classic Bold"/>
              </a:rPr>
              <a:t>50%</a:t>
            </a:r>
            <a:r>
              <a:rPr lang="en-US" sz="3674">
                <a:solidFill>
                  <a:srgbClr val="000000"/>
                </a:solidFill>
                <a:latin typeface="Montserrat Classic"/>
              </a:rPr>
              <a:t> more likely to complete on time</a:t>
            </a:r>
          </a:p>
          <a:p>
            <a:pPr>
              <a:lnSpc>
                <a:spcPts val="44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  <a:p>
            <a:pPr marL="793426" lvl="1" indent="-396713">
              <a:lnSpc>
                <a:spcPts val="5144"/>
              </a:lnSpc>
              <a:buFont typeface="Arial"/>
              <a:buChar char="•"/>
            </a:pPr>
            <a:r>
              <a:rPr lang="en-US" sz="3674">
                <a:solidFill>
                  <a:srgbClr val="000000"/>
                </a:solidFill>
                <a:latin typeface="Montserrat Classic Bold"/>
              </a:rPr>
              <a:t>45%</a:t>
            </a:r>
            <a:r>
              <a:rPr lang="en-US" sz="3674">
                <a:solidFill>
                  <a:srgbClr val="000000"/>
                </a:solidFill>
                <a:latin typeface="Montserrat Classic"/>
              </a:rPr>
              <a:t> more likely to be on budget</a:t>
            </a:r>
          </a:p>
          <a:p>
            <a:pPr>
              <a:lnSpc>
                <a:spcPts val="4444"/>
              </a:lnSpc>
            </a:pPr>
            <a:endParaRPr lang="en-US" sz="3674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00626" y="258233"/>
            <a:ext cx="13843172" cy="185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Project delivery KPIs are significantly improved through effective prioritization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0314" y="9453817"/>
            <a:ext cx="1728675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Classic"/>
              </a:rPr>
              <a:t>Source: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3" tooltip="https://www.pmi.org/learning/thought-leadership/pulse/pulse-of-the-profession-2017#:~:text=Pulse%20of%20the%20Profession%202017%20(2017).,of%20the%20Profession%C2%AE%20findings."/>
              </a:rPr>
              <a:t>PMI</a:t>
            </a:r>
          </a:p>
        </p:txBody>
      </p:sp>
      <p:pic>
        <p:nvPicPr>
          <p:cNvPr id="6" name="Picture 6">
            <a:hlinkClick r:id="rId4" tooltip="https://blog.transparentchoice.com/another-project-failure-time-to-align-projects-to-strategy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51889" y="9018209"/>
            <a:ext cx="3683599" cy="957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680B5-0394-2EB3-91A2-2CA59EE8F9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2" b="41825"/>
          <a:stretch/>
        </p:blipFill>
        <p:spPr>
          <a:xfrm>
            <a:off x="15203605" y="1"/>
            <a:ext cx="3077295" cy="20190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0513" y="2427126"/>
            <a:ext cx="8064570" cy="59072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80513" y="318783"/>
            <a:ext cx="13140203" cy="1802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Good Prioritization is a cornerstone of leadership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93578" y="2254546"/>
            <a:ext cx="8658414" cy="684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7547" lvl="1" indent="-348773">
              <a:lnSpc>
                <a:spcPts val="4523"/>
              </a:lnSpc>
              <a:buFont typeface="Arial"/>
              <a:buChar char="•"/>
            </a:pPr>
            <a:r>
              <a:rPr lang="en-US" sz="3230" dirty="0">
                <a:solidFill>
                  <a:srgbClr val="000000"/>
                </a:solidFill>
                <a:latin typeface="Montserrat Classic"/>
              </a:rPr>
              <a:t>Only </a:t>
            </a:r>
            <a:r>
              <a:rPr lang="en-US" sz="3230" dirty="0">
                <a:solidFill>
                  <a:srgbClr val="000000"/>
                </a:solidFill>
                <a:latin typeface="Montserrat Classic Bold"/>
              </a:rPr>
              <a:t>60%</a:t>
            </a:r>
            <a:r>
              <a:rPr lang="en-US" sz="3230" dirty="0">
                <a:solidFill>
                  <a:srgbClr val="000000"/>
                </a:solidFill>
                <a:latin typeface="Montserrat Classic"/>
              </a:rPr>
              <a:t> of strategic goals get successfully delivered</a:t>
            </a:r>
          </a:p>
          <a:p>
            <a:pPr>
              <a:lnSpc>
                <a:spcPts val="4523"/>
              </a:lnSpc>
            </a:pPr>
            <a:endParaRPr lang="en-US" sz="3230" dirty="0">
              <a:solidFill>
                <a:srgbClr val="000000"/>
              </a:solidFill>
              <a:latin typeface="Montserrat Classic"/>
            </a:endParaRPr>
          </a:p>
          <a:p>
            <a:pPr marL="697547" lvl="1" indent="-348773">
              <a:lnSpc>
                <a:spcPts val="4523"/>
              </a:lnSpc>
              <a:buFont typeface="Arial"/>
              <a:buChar char="•"/>
            </a:pPr>
            <a:r>
              <a:rPr lang="en-US" sz="3230" dirty="0">
                <a:solidFill>
                  <a:srgbClr val="000000"/>
                </a:solidFill>
                <a:latin typeface="Montserrat Classic Bold"/>
              </a:rPr>
              <a:t>95% </a:t>
            </a:r>
            <a:r>
              <a:rPr lang="en-US" sz="3230" dirty="0">
                <a:solidFill>
                  <a:srgbClr val="000000"/>
                </a:solidFill>
                <a:latin typeface="Montserrat Classic"/>
              </a:rPr>
              <a:t>of employees don't understand their organization's strategy</a:t>
            </a:r>
          </a:p>
          <a:p>
            <a:pPr>
              <a:lnSpc>
                <a:spcPts val="4523"/>
              </a:lnSpc>
            </a:pPr>
            <a:endParaRPr lang="en-US" sz="3230" dirty="0">
              <a:solidFill>
                <a:srgbClr val="000000"/>
              </a:solidFill>
              <a:latin typeface="Montserrat Classic"/>
            </a:endParaRPr>
          </a:p>
          <a:p>
            <a:pPr marL="697547" lvl="1" indent="-348773">
              <a:lnSpc>
                <a:spcPts val="4523"/>
              </a:lnSpc>
              <a:buFont typeface="Arial"/>
              <a:buChar char="•"/>
            </a:pPr>
            <a:r>
              <a:rPr lang="en-US" sz="3230" dirty="0">
                <a:solidFill>
                  <a:srgbClr val="000000"/>
                </a:solidFill>
                <a:latin typeface="Montserrat Classic Bold"/>
              </a:rPr>
              <a:t>Productivit</a:t>
            </a:r>
            <a:r>
              <a:rPr lang="en-US" sz="3230" dirty="0">
                <a:solidFill>
                  <a:srgbClr val="000000"/>
                </a:solidFill>
                <a:latin typeface="Montserrat Classic"/>
              </a:rPr>
              <a:t>y improves when people are motivated</a:t>
            </a:r>
          </a:p>
          <a:p>
            <a:pPr>
              <a:lnSpc>
                <a:spcPts val="4523"/>
              </a:lnSpc>
            </a:pPr>
            <a:endParaRPr lang="en-US" sz="3230" dirty="0">
              <a:solidFill>
                <a:srgbClr val="000000"/>
              </a:solidFill>
              <a:latin typeface="Montserrat Classic"/>
            </a:endParaRPr>
          </a:p>
          <a:p>
            <a:pPr marL="697547" lvl="1" indent="-348773">
              <a:lnSpc>
                <a:spcPts val="4523"/>
              </a:lnSpc>
              <a:buFont typeface="Arial"/>
              <a:buChar char="•"/>
            </a:pPr>
            <a:r>
              <a:rPr lang="en-US" sz="3230" dirty="0">
                <a:solidFill>
                  <a:srgbClr val="000000"/>
                </a:solidFill>
                <a:latin typeface="Montserrat Classic"/>
              </a:rPr>
              <a:t>Prioritization is a key component of any</a:t>
            </a:r>
            <a:r>
              <a:rPr lang="en-US" sz="3230" dirty="0">
                <a:solidFill>
                  <a:srgbClr val="000000"/>
                </a:solidFill>
                <a:latin typeface="Montserrat Classic Bold"/>
              </a:rPr>
              <a:t> transformation process</a:t>
            </a:r>
          </a:p>
          <a:p>
            <a:pPr>
              <a:lnSpc>
                <a:spcPts val="4523"/>
              </a:lnSpc>
            </a:pPr>
            <a:endParaRPr lang="en-US" sz="3230" dirty="0">
              <a:solidFill>
                <a:srgbClr val="000000"/>
              </a:solidFill>
              <a:latin typeface="Montserrat Classic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03283" y="9164606"/>
            <a:ext cx="3683599" cy="9577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0203" y="9621031"/>
            <a:ext cx="1728675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Classic"/>
              </a:rPr>
              <a:t>Source: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5" tooltip="https://www.pmi.org/learning/thought-leadership/pulse/pulse-of-the-profession-2017#:~:text=Pulse%20of%20the%20Profession%202017%20(2017).,of%20the%20Profession%C2%AE%20findings."/>
              </a:rPr>
              <a:t>PMI</a:t>
            </a:r>
            <a:r>
              <a:rPr lang="en-US" sz="2000">
                <a:solidFill>
                  <a:srgbClr val="000000"/>
                </a:solidFill>
                <a:latin typeface="Montserrat Classic"/>
              </a:rPr>
              <a:t> /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6" tooltip="https://www.nytimes.com/2019/03/28/smarter-living/productivity-isnt-about-time-management-its-about-attention-management.html"/>
              </a:rPr>
              <a:t>Adam Grant</a:t>
            </a:r>
            <a:r>
              <a:rPr lang="en-US" sz="2000">
                <a:solidFill>
                  <a:srgbClr val="000000"/>
                </a:solidFill>
                <a:latin typeface="Montserrat Classic"/>
              </a:rPr>
              <a:t>/ </a:t>
            </a:r>
            <a:r>
              <a:rPr lang="en-US" sz="2000" u="sng">
                <a:solidFill>
                  <a:srgbClr val="000000"/>
                </a:solidFill>
                <a:latin typeface="Montserrat Classic"/>
                <a:hlinkClick r:id="rId7" tooltip="https://pubmed.ncbi.nlm.nih.gov/16250626/"/>
              </a:rPr>
              <a:t>Kaplan &amp; Norton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1B7F6-2DA3-6E35-1373-C467F06CFC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2" b="41825"/>
          <a:stretch/>
        </p:blipFill>
        <p:spPr>
          <a:xfrm>
            <a:off x="15203605" y="1"/>
            <a:ext cx="3077295" cy="20190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C4EC92-A4FD-8442-9330-5645B57F6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" b="41825"/>
          <a:stretch/>
        </p:blipFill>
        <p:spPr>
          <a:xfrm>
            <a:off x="15203605" y="1"/>
            <a:ext cx="3077295" cy="201904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BAE40AAE-DCA0-3031-E614-0B814A201B7C}"/>
              </a:ext>
            </a:extLst>
          </p:cNvPr>
          <p:cNvSpPr txBox="1"/>
          <p:nvPr/>
        </p:nvSpPr>
        <p:spPr>
          <a:xfrm>
            <a:off x="780513" y="318783"/>
            <a:ext cx="13140203" cy="1802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9"/>
              </a:lnSpc>
            </a:pPr>
            <a:r>
              <a:rPr lang="en-US" sz="4800" dirty="0">
                <a:solidFill>
                  <a:srgbClr val="000000"/>
                </a:solidFill>
                <a:latin typeface="Montserrat Classic Bold"/>
              </a:rPr>
              <a:t>Prioritization should be a cornerstone of your Strategic Planning Process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A07E1BE-85F0-6FAA-9A2D-83C58D1691EB}"/>
              </a:ext>
            </a:extLst>
          </p:cNvPr>
          <p:cNvSpPr txBox="1"/>
          <p:nvPr/>
        </p:nvSpPr>
        <p:spPr>
          <a:xfrm>
            <a:off x="9727579" y="2679118"/>
            <a:ext cx="8386273" cy="5706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7547" lvl="1" indent="-348773">
              <a:lnSpc>
                <a:spcPts val="4523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</a:rPr>
              <a:t>The value of a strategy is determined by how well executed it is</a:t>
            </a:r>
            <a:br>
              <a:rPr lang="en-US" sz="3200" dirty="0">
                <a:solidFill>
                  <a:srgbClr val="000000"/>
                </a:solidFill>
                <a:latin typeface="Montserrat Classic"/>
              </a:rPr>
            </a:br>
            <a:endParaRPr lang="en-US" sz="3200" dirty="0">
              <a:solidFill>
                <a:srgbClr val="000000"/>
              </a:solidFill>
              <a:latin typeface="Montserrat Classic"/>
            </a:endParaRPr>
          </a:p>
          <a:p>
            <a:pPr marL="697547" lvl="1" indent="-348773">
              <a:lnSpc>
                <a:spcPts val="4523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</a:rPr>
              <a:t>Prioritization is the critical link between what we want to achieve and what we can afford to get done</a:t>
            </a:r>
            <a:br>
              <a:rPr lang="en-US" sz="3200" dirty="0">
                <a:solidFill>
                  <a:srgbClr val="000000"/>
                </a:solidFill>
                <a:latin typeface="Montserrat Classic"/>
              </a:rPr>
            </a:br>
            <a:endParaRPr lang="en-US" sz="3200" dirty="0">
              <a:solidFill>
                <a:srgbClr val="000000"/>
              </a:solidFill>
              <a:latin typeface="Montserrat Classic"/>
            </a:endParaRPr>
          </a:p>
          <a:p>
            <a:pPr marL="697547" lvl="1" indent="-348773">
              <a:lnSpc>
                <a:spcPts val="4523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</a:rPr>
              <a:t>The cost of doing prioritization well, should be seen as </a:t>
            </a:r>
            <a:r>
              <a:rPr lang="en-US" sz="3200" b="1" dirty="0">
                <a:solidFill>
                  <a:srgbClr val="000000"/>
                </a:solidFill>
                <a:latin typeface="Montserrat Classic"/>
              </a:rPr>
              <a:t>how much do I value my strategy?</a:t>
            </a:r>
            <a:endParaRPr lang="en-US" sz="3200" dirty="0">
              <a:solidFill>
                <a:srgbClr val="000000"/>
              </a:solidFill>
              <a:latin typeface="Montserrat Classic Bold"/>
            </a:endParaRPr>
          </a:p>
        </p:txBody>
      </p:sp>
      <p:pic>
        <p:nvPicPr>
          <p:cNvPr id="7" name="Picture 5">
            <a:hlinkClick r:id="rId3"/>
            <a:extLst>
              <a:ext uri="{FF2B5EF4-FFF2-40B4-BE49-F238E27FC236}">
                <a16:creationId xmlns:a16="http://schemas.microsoft.com/office/drawing/2014/main" id="{69E9AEF4-8EA9-FE1C-9A5E-A9783689D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54324" y="8923684"/>
            <a:ext cx="3683599" cy="957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22F61-9572-2099-C81C-989BA1411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99" y="2779398"/>
            <a:ext cx="8884375" cy="560032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787150-1715-8458-5548-EEB1E3D98577}"/>
              </a:ext>
            </a:extLst>
          </p:cNvPr>
          <p:cNvSpPr/>
          <p:nvPr/>
        </p:nvSpPr>
        <p:spPr>
          <a:xfrm>
            <a:off x="6414871" y="3092844"/>
            <a:ext cx="3136406" cy="29431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you don’t align spending to Strategic Objectives your strategy is nothing but expensive mood music!!</a:t>
            </a:r>
          </a:p>
          <a:p>
            <a:pPr algn="ctr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GB" sz="2800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AE0B7C64-F458-8158-F734-52C4A57B88B1}"/>
              </a:ext>
            </a:extLst>
          </p:cNvPr>
          <p:cNvSpPr/>
          <p:nvPr/>
        </p:nvSpPr>
        <p:spPr>
          <a:xfrm rot="13193600">
            <a:off x="6329307" y="5748684"/>
            <a:ext cx="477672" cy="109182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65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96C9A-D61B-7305-D04D-047D1A34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09" y="222977"/>
            <a:ext cx="15773400" cy="854401"/>
          </a:xfr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9"/>
              </a:lnSpc>
            </a:pPr>
            <a:r>
              <a:rPr lang="en-GB" sz="4800" dirty="0">
                <a:solidFill>
                  <a:srgbClr val="000000"/>
                </a:solidFill>
                <a:latin typeface="Montserrat Classic Bold"/>
                <a:ea typeface="+mn-ea"/>
                <a:cs typeface="+mn-cs"/>
              </a:rPr>
              <a:t>Project flow depends on prioritization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757588-3DA7-4633-A183-589B30AE3D1B}"/>
              </a:ext>
            </a:extLst>
          </p:cNvPr>
          <p:cNvCxnSpPr>
            <a:cxnSpLocks/>
          </p:cNvCxnSpPr>
          <p:nvPr/>
        </p:nvCxnSpPr>
        <p:spPr>
          <a:xfrm flipV="1">
            <a:off x="1841447" y="3566486"/>
            <a:ext cx="0" cy="41054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7927C4-74FB-1AA7-573C-05A917022675}"/>
              </a:ext>
            </a:extLst>
          </p:cNvPr>
          <p:cNvCxnSpPr>
            <a:cxnSpLocks/>
          </p:cNvCxnSpPr>
          <p:nvPr/>
        </p:nvCxnSpPr>
        <p:spPr>
          <a:xfrm flipV="1">
            <a:off x="1795289" y="7622345"/>
            <a:ext cx="8065382" cy="98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7B8167-6190-7A32-3C09-E5DEC3A5ECDD}"/>
              </a:ext>
            </a:extLst>
          </p:cNvPr>
          <p:cNvSpPr txBox="1"/>
          <p:nvPr/>
        </p:nvSpPr>
        <p:spPr>
          <a:xfrm rot="16200000">
            <a:off x="458105" y="5207987"/>
            <a:ext cx="215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Project “flow”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B2B76-EF9F-5391-4E0E-C6EC32AE5FAD}"/>
              </a:ext>
            </a:extLst>
          </p:cNvPr>
          <p:cNvSpPr txBox="1"/>
          <p:nvPr/>
        </p:nvSpPr>
        <p:spPr>
          <a:xfrm>
            <a:off x="6921807" y="7687340"/>
            <a:ext cx="20664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/>
              <a:t>Utilization rate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76158B6D-9842-E939-7A81-18999827A445}"/>
              </a:ext>
            </a:extLst>
          </p:cNvPr>
          <p:cNvSpPr/>
          <p:nvPr/>
        </p:nvSpPr>
        <p:spPr>
          <a:xfrm rot="20417492">
            <a:off x="8783614" y="4091277"/>
            <a:ext cx="1089614" cy="18019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ABBFA3C0-A338-9961-EA88-CFFC0498C866}"/>
              </a:ext>
            </a:extLst>
          </p:cNvPr>
          <p:cNvSpPr/>
          <p:nvPr/>
        </p:nvSpPr>
        <p:spPr>
          <a:xfrm rot="13857693">
            <a:off x="3690170" y="3477187"/>
            <a:ext cx="1089614" cy="25226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4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CD6E79-6E2A-F63E-1F13-C27EA7823901}"/>
              </a:ext>
            </a:extLst>
          </p:cNvPr>
          <p:cNvCxnSpPr>
            <a:cxnSpLocks/>
          </p:cNvCxnSpPr>
          <p:nvPr/>
        </p:nvCxnSpPr>
        <p:spPr>
          <a:xfrm flipV="1">
            <a:off x="5598353" y="4316870"/>
            <a:ext cx="2650068" cy="936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1DBED4-3027-83C9-D75A-FB716DE59FD1}"/>
              </a:ext>
            </a:extLst>
          </p:cNvPr>
          <p:cNvCxnSpPr>
            <a:cxnSpLocks/>
          </p:cNvCxnSpPr>
          <p:nvPr/>
        </p:nvCxnSpPr>
        <p:spPr>
          <a:xfrm>
            <a:off x="3741362" y="6032264"/>
            <a:ext cx="52622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611DEF0-9BFA-86E8-070F-2EC3EE1E7FFD}"/>
              </a:ext>
            </a:extLst>
          </p:cNvPr>
          <p:cNvSpPr txBox="1"/>
          <p:nvPr/>
        </p:nvSpPr>
        <p:spPr>
          <a:xfrm>
            <a:off x="11387623" y="5769616"/>
            <a:ext cx="636811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How can you explain this drop?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Excessive multi-tasking kills productivity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Nothing ever gets finished, but new projects keep coming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7294AC6E-302F-65E8-5D78-6940105A6054}"/>
              </a:ext>
            </a:extLst>
          </p:cNvPr>
          <p:cNvSpPr/>
          <p:nvPr/>
        </p:nvSpPr>
        <p:spPr>
          <a:xfrm>
            <a:off x="5767928" y="1914552"/>
            <a:ext cx="2841980" cy="1458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Peak Flow</a:t>
            </a:r>
          </a:p>
          <a:p>
            <a:pPr algn="ctr"/>
            <a:r>
              <a:rPr lang="en-GB" sz="2400"/>
              <a:t>(Point C)</a:t>
            </a:r>
          </a:p>
        </p:txBody>
      </p:sp>
      <p:pic>
        <p:nvPicPr>
          <p:cNvPr id="25" name="Picture 24">
            <a:hlinkClick r:id="rId3"/>
            <a:extLst>
              <a:ext uri="{FF2B5EF4-FFF2-40B4-BE49-F238E27FC236}">
                <a16:creationId xmlns:a16="http://schemas.microsoft.com/office/drawing/2014/main" id="{F33120F3-B148-9847-61AF-3C939E40C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8" y="2303783"/>
            <a:ext cx="6194607" cy="329688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255956A-8661-D79D-818E-C2035A3706D3}"/>
              </a:ext>
            </a:extLst>
          </p:cNvPr>
          <p:cNvSpPr/>
          <p:nvPr/>
        </p:nvSpPr>
        <p:spPr>
          <a:xfrm>
            <a:off x="2046114" y="3577613"/>
            <a:ext cx="7443627" cy="3876438"/>
          </a:xfrm>
          <a:custGeom>
            <a:avLst/>
            <a:gdLst>
              <a:gd name="connsiteX0" fmla="*/ 0 w 4962418"/>
              <a:gd name="connsiteY0" fmla="*/ 2660287 h 2697745"/>
              <a:gd name="connsiteX1" fmla="*/ 2763749 w 4962418"/>
              <a:gd name="connsiteY1" fmla="*/ 348602 h 2697745"/>
              <a:gd name="connsiteX2" fmla="*/ 3102796 w 4962418"/>
              <a:gd name="connsiteY2" fmla="*/ 71199 h 2697745"/>
              <a:gd name="connsiteX3" fmla="*/ 4263776 w 4962418"/>
              <a:gd name="connsiteY3" fmla="*/ 965051 h 2697745"/>
              <a:gd name="connsiteX4" fmla="*/ 4839128 w 4962418"/>
              <a:gd name="connsiteY4" fmla="*/ 2475352 h 2697745"/>
              <a:gd name="connsiteX5" fmla="*/ 4962418 w 4962418"/>
              <a:gd name="connsiteY5" fmla="*/ 2660287 h 2697745"/>
              <a:gd name="connsiteX0" fmla="*/ 0 w 4962418"/>
              <a:gd name="connsiteY0" fmla="*/ 2621830 h 2659288"/>
              <a:gd name="connsiteX1" fmla="*/ 2763749 w 4962418"/>
              <a:gd name="connsiteY1" fmla="*/ 310145 h 2659288"/>
              <a:gd name="connsiteX2" fmla="*/ 3770616 w 4962418"/>
              <a:gd name="connsiteY2" fmla="*/ 94387 h 2659288"/>
              <a:gd name="connsiteX3" fmla="*/ 4263776 w 4962418"/>
              <a:gd name="connsiteY3" fmla="*/ 926594 h 2659288"/>
              <a:gd name="connsiteX4" fmla="*/ 4839128 w 4962418"/>
              <a:gd name="connsiteY4" fmla="*/ 2436895 h 2659288"/>
              <a:gd name="connsiteX5" fmla="*/ 4962418 w 4962418"/>
              <a:gd name="connsiteY5" fmla="*/ 2621830 h 2659288"/>
              <a:gd name="connsiteX0" fmla="*/ 0 w 4962418"/>
              <a:gd name="connsiteY0" fmla="*/ 2633988 h 2671446"/>
              <a:gd name="connsiteX1" fmla="*/ 2763749 w 4962418"/>
              <a:gd name="connsiteY1" fmla="*/ 322303 h 2671446"/>
              <a:gd name="connsiteX2" fmla="*/ 4048018 w 4962418"/>
              <a:gd name="connsiteY2" fmla="*/ 85997 h 2671446"/>
              <a:gd name="connsiteX3" fmla="*/ 4263776 w 4962418"/>
              <a:gd name="connsiteY3" fmla="*/ 938752 h 2671446"/>
              <a:gd name="connsiteX4" fmla="*/ 4839128 w 4962418"/>
              <a:gd name="connsiteY4" fmla="*/ 2449053 h 2671446"/>
              <a:gd name="connsiteX5" fmla="*/ 4962418 w 4962418"/>
              <a:gd name="connsiteY5" fmla="*/ 2633988 h 2671446"/>
              <a:gd name="connsiteX0" fmla="*/ 0 w 4962418"/>
              <a:gd name="connsiteY0" fmla="*/ 2642658 h 2680116"/>
              <a:gd name="connsiteX1" fmla="*/ 2763749 w 4962418"/>
              <a:gd name="connsiteY1" fmla="*/ 330973 h 2680116"/>
              <a:gd name="connsiteX2" fmla="*/ 4048018 w 4962418"/>
              <a:gd name="connsiteY2" fmla="*/ 94667 h 2680116"/>
              <a:gd name="connsiteX3" fmla="*/ 4582275 w 4962418"/>
              <a:gd name="connsiteY3" fmla="*/ 1070711 h 2680116"/>
              <a:gd name="connsiteX4" fmla="*/ 4839128 w 4962418"/>
              <a:gd name="connsiteY4" fmla="*/ 2457723 h 2680116"/>
              <a:gd name="connsiteX5" fmla="*/ 4962418 w 4962418"/>
              <a:gd name="connsiteY5" fmla="*/ 2642658 h 2680116"/>
              <a:gd name="connsiteX0" fmla="*/ 0 w 4962418"/>
              <a:gd name="connsiteY0" fmla="*/ 2642658 h 2680116"/>
              <a:gd name="connsiteX1" fmla="*/ 2763749 w 4962418"/>
              <a:gd name="connsiteY1" fmla="*/ 330973 h 2680116"/>
              <a:gd name="connsiteX2" fmla="*/ 4048018 w 4962418"/>
              <a:gd name="connsiteY2" fmla="*/ 94667 h 2680116"/>
              <a:gd name="connsiteX3" fmla="*/ 4582275 w 4962418"/>
              <a:gd name="connsiteY3" fmla="*/ 1070711 h 2680116"/>
              <a:gd name="connsiteX4" fmla="*/ 4839128 w 4962418"/>
              <a:gd name="connsiteY4" fmla="*/ 2457723 h 2680116"/>
              <a:gd name="connsiteX5" fmla="*/ 4962418 w 4962418"/>
              <a:gd name="connsiteY5" fmla="*/ 2642658 h 2680116"/>
              <a:gd name="connsiteX0" fmla="*/ 0 w 4962418"/>
              <a:gd name="connsiteY0" fmla="*/ 2662398 h 2699856"/>
              <a:gd name="connsiteX1" fmla="*/ 2763749 w 4962418"/>
              <a:gd name="connsiteY1" fmla="*/ 350713 h 2699856"/>
              <a:gd name="connsiteX2" fmla="*/ 4119938 w 4962418"/>
              <a:gd name="connsiteY2" fmla="*/ 83585 h 2699856"/>
              <a:gd name="connsiteX3" fmla="*/ 4582275 w 4962418"/>
              <a:gd name="connsiteY3" fmla="*/ 1090451 h 2699856"/>
              <a:gd name="connsiteX4" fmla="*/ 4839128 w 4962418"/>
              <a:gd name="connsiteY4" fmla="*/ 2477463 h 2699856"/>
              <a:gd name="connsiteX5" fmla="*/ 4962418 w 4962418"/>
              <a:gd name="connsiteY5" fmla="*/ 2662398 h 2699856"/>
              <a:gd name="connsiteX0" fmla="*/ 0 w 4962418"/>
              <a:gd name="connsiteY0" fmla="*/ 2662398 h 2781126"/>
              <a:gd name="connsiteX1" fmla="*/ 2763749 w 4962418"/>
              <a:gd name="connsiteY1" fmla="*/ 350713 h 2781126"/>
              <a:gd name="connsiteX2" fmla="*/ 4119938 w 4962418"/>
              <a:gd name="connsiteY2" fmla="*/ 83585 h 2781126"/>
              <a:gd name="connsiteX3" fmla="*/ 4582275 w 4962418"/>
              <a:gd name="connsiteY3" fmla="*/ 1090451 h 2781126"/>
              <a:gd name="connsiteX4" fmla="*/ 4839128 w 4962418"/>
              <a:gd name="connsiteY4" fmla="*/ 2477463 h 2781126"/>
              <a:gd name="connsiteX5" fmla="*/ 4962418 w 4962418"/>
              <a:gd name="connsiteY5" fmla="*/ 2765139 h 2781126"/>
              <a:gd name="connsiteX0" fmla="*/ 0 w 4962418"/>
              <a:gd name="connsiteY0" fmla="*/ 2662398 h 2754511"/>
              <a:gd name="connsiteX1" fmla="*/ 2763749 w 4962418"/>
              <a:gd name="connsiteY1" fmla="*/ 350713 h 2754511"/>
              <a:gd name="connsiteX2" fmla="*/ 4119938 w 4962418"/>
              <a:gd name="connsiteY2" fmla="*/ 83585 h 2754511"/>
              <a:gd name="connsiteX3" fmla="*/ 4582275 w 4962418"/>
              <a:gd name="connsiteY3" fmla="*/ 1090451 h 2754511"/>
              <a:gd name="connsiteX4" fmla="*/ 4839128 w 4962418"/>
              <a:gd name="connsiteY4" fmla="*/ 2477463 h 2754511"/>
              <a:gd name="connsiteX5" fmla="*/ 4962418 w 4962418"/>
              <a:gd name="connsiteY5" fmla="*/ 2734316 h 2754511"/>
              <a:gd name="connsiteX0" fmla="*/ 0 w 4962418"/>
              <a:gd name="connsiteY0" fmla="*/ 2662398 h 2754511"/>
              <a:gd name="connsiteX1" fmla="*/ 2763749 w 4962418"/>
              <a:gd name="connsiteY1" fmla="*/ 350713 h 2754511"/>
              <a:gd name="connsiteX2" fmla="*/ 3873358 w 4962418"/>
              <a:gd name="connsiteY2" fmla="*/ 83585 h 2754511"/>
              <a:gd name="connsiteX3" fmla="*/ 4582275 w 4962418"/>
              <a:gd name="connsiteY3" fmla="*/ 1090451 h 2754511"/>
              <a:gd name="connsiteX4" fmla="*/ 4839128 w 4962418"/>
              <a:gd name="connsiteY4" fmla="*/ 2477463 h 2754511"/>
              <a:gd name="connsiteX5" fmla="*/ 4962418 w 4962418"/>
              <a:gd name="connsiteY5" fmla="*/ 2734316 h 2754511"/>
              <a:gd name="connsiteX0" fmla="*/ 0 w 4962418"/>
              <a:gd name="connsiteY0" fmla="*/ 2677348 h 2769461"/>
              <a:gd name="connsiteX1" fmla="*/ 2763749 w 4962418"/>
              <a:gd name="connsiteY1" fmla="*/ 365663 h 2769461"/>
              <a:gd name="connsiteX2" fmla="*/ 3873358 w 4962418"/>
              <a:gd name="connsiteY2" fmla="*/ 98535 h 2769461"/>
              <a:gd name="connsiteX3" fmla="*/ 4551452 w 4962418"/>
              <a:gd name="connsiteY3" fmla="*/ 1310884 h 2769461"/>
              <a:gd name="connsiteX4" fmla="*/ 4839128 w 4962418"/>
              <a:gd name="connsiteY4" fmla="*/ 2492413 h 2769461"/>
              <a:gd name="connsiteX5" fmla="*/ 4962418 w 4962418"/>
              <a:gd name="connsiteY5" fmla="*/ 2749266 h 2769461"/>
              <a:gd name="connsiteX0" fmla="*/ 0 w 4962418"/>
              <a:gd name="connsiteY0" fmla="*/ 2677348 h 2769461"/>
              <a:gd name="connsiteX1" fmla="*/ 2763749 w 4962418"/>
              <a:gd name="connsiteY1" fmla="*/ 365663 h 2769461"/>
              <a:gd name="connsiteX2" fmla="*/ 3873358 w 4962418"/>
              <a:gd name="connsiteY2" fmla="*/ 98535 h 2769461"/>
              <a:gd name="connsiteX3" fmla="*/ 4551452 w 4962418"/>
              <a:gd name="connsiteY3" fmla="*/ 1310884 h 2769461"/>
              <a:gd name="connsiteX4" fmla="*/ 4839128 w 4962418"/>
              <a:gd name="connsiteY4" fmla="*/ 2492413 h 2769461"/>
              <a:gd name="connsiteX5" fmla="*/ 4962418 w 4962418"/>
              <a:gd name="connsiteY5" fmla="*/ 2749266 h 2769461"/>
              <a:gd name="connsiteX0" fmla="*/ 0 w 4962418"/>
              <a:gd name="connsiteY0" fmla="*/ 2677348 h 2754219"/>
              <a:gd name="connsiteX1" fmla="*/ 2763749 w 4962418"/>
              <a:gd name="connsiteY1" fmla="*/ 365663 h 2754219"/>
              <a:gd name="connsiteX2" fmla="*/ 3873358 w 4962418"/>
              <a:gd name="connsiteY2" fmla="*/ 98535 h 2754219"/>
              <a:gd name="connsiteX3" fmla="*/ 4551452 w 4962418"/>
              <a:gd name="connsiteY3" fmla="*/ 1310884 h 2754219"/>
              <a:gd name="connsiteX4" fmla="*/ 4756935 w 4962418"/>
              <a:gd name="connsiteY4" fmla="*/ 2194462 h 2754219"/>
              <a:gd name="connsiteX5" fmla="*/ 4962418 w 4962418"/>
              <a:gd name="connsiteY5" fmla="*/ 2749266 h 2754219"/>
              <a:gd name="connsiteX0" fmla="*/ 0 w 4962418"/>
              <a:gd name="connsiteY0" fmla="*/ 2677348 h 2754219"/>
              <a:gd name="connsiteX1" fmla="*/ 2763749 w 4962418"/>
              <a:gd name="connsiteY1" fmla="*/ 365663 h 2754219"/>
              <a:gd name="connsiteX2" fmla="*/ 3873358 w 4962418"/>
              <a:gd name="connsiteY2" fmla="*/ 98535 h 2754219"/>
              <a:gd name="connsiteX3" fmla="*/ 4551452 w 4962418"/>
              <a:gd name="connsiteY3" fmla="*/ 1310884 h 2754219"/>
              <a:gd name="connsiteX4" fmla="*/ 4756935 w 4962418"/>
              <a:gd name="connsiteY4" fmla="*/ 2194462 h 2754219"/>
              <a:gd name="connsiteX5" fmla="*/ 4962418 w 4962418"/>
              <a:gd name="connsiteY5" fmla="*/ 2749266 h 2754219"/>
              <a:gd name="connsiteX0" fmla="*/ 0 w 4962418"/>
              <a:gd name="connsiteY0" fmla="*/ 2677348 h 2754658"/>
              <a:gd name="connsiteX1" fmla="*/ 2763749 w 4962418"/>
              <a:gd name="connsiteY1" fmla="*/ 365663 h 2754658"/>
              <a:gd name="connsiteX2" fmla="*/ 3873358 w 4962418"/>
              <a:gd name="connsiteY2" fmla="*/ 98535 h 2754658"/>
              <a:gd name="connsiteX3" fmla="*/ 4551452 w 4962418"/>
              <a:gd name="connsiteY3" fmla="*/ 1310884 h 2754658"/>
              <a:gd name="connsiteX4" fmla="*/ 4756935 w 4962418"/>
              <a:gd name="connsiteY4" fmla="*/ 2194462 h 2754658"/>
              <a:gd name="connsiteX5" fmla="*/ 4962418 w 4962418"/>
              <a:gd name="connsiteY5" fmla="*/ 2749266 h 2754658"/>
              <a:gd name="connsiteX0" fmla="*/ 0 w 4962418"/>
              <a:gd name="connsiteY0" fmla="*/ 2579062 h 2656372"/>
              <a:gd name="connsiteX1" fmla="*/ 1715785 w 4962418"/>
              <a:gd name="connsiteY1" fmla="*/ 1120132 h 2656372"/>
              <a:gd name="connsiteX2" fmla="*/ 3873358 w 4962418"/>
              <a:gd name="connsiteY2" fmla="*/ 249 h 2656372"/>
              <a:gd name="connsiteX3" fmla="*/ 4551452 w 4962418"/>
              <a:gd name="connsiteY3" fmla="*/ 1212598 h 2656372"/>
              <a:gd name="connsiteX4" fmla="*/ 4756935 w 4962418"/>
              <a:gd name="connsiteY4" fmla="*/ 2096176 h 2656372"/>
              <a:gd name="connsiteX5" fmla="*/ 4962418 w 4962418"/>
              <a:gd name="connsiteY5" fmla="*/ 2650980 h 2656372"/>
              <a:gd name="connsiteX0" fmla="*/ 0 w 4962418"/>
              <a:gd name="connsiteY0" fmla="*/ 2507171 h 2584481"/>
              <a:gd name="connsiteX1" fmla="*/ 1715785 w 4962418"/>
              <a:gd name="connsiteY1" fmla="*/ 1048241 h 2584481"/>
              <a:gd name="connsiteX2" fmla="*/ 3462392 w 4962418"/>
              <a:gd name="connsiteY2" fmla="*/ 277 h 2584481"/>
              <a:gd name="connsiteX3" fmla="*/ 4551452 w 4962418"/>
              <a:gd name="connsiteY3" fmla="*/ 1140707 h 2584481"/>
              <a:gd name="connsiteX4" fmla="*/ 4756935 w 4962418"/>
              <a:gd name="connsiteY4" fmla="*/ 2024285 h 2584481"/>
              <a:gd name="connsiteX5" fmla="*/ 4962418 w 4962418"/>
              <a:gd name="connsiteY5" fmla="*/ 2579089 h 2584481"/>
              <a:gd name="connsiteX0" fmla="*/ 0 w 4962418"/>
              <a:gd name="connsiteY0" fmla="*/ 2506982 h 2584292"/>
              <a:gd name="connsiteX1" fmla="*/ 1715785 w 4962418"/>
              <a:gd name="connsiteY1" fmla="*/ 1048052 h 2584292"/>
              <a:gd name="connsiteX2" fmla="*/ 3462392 w 4962418"/>
              <a:gd name="connsiteY2" fmla="*/ 88 h 2584292"/>
              <a:gd name="connsiteX3" fmla="*/ 4489807 w 4962418"/>
              <a:gd name="connsiteY3" fmla="*/ 1099422 h 2584292"/>
              <a:gd name="connsiteX4" fmla="*/ 4756935 w 4962418"/>
              <a:gd name="connsiteY4" fmla="*/ 2024096 h 2584292"/>
              <a:gd name="connsiteX5" fmla="*/ 4962418 w 4962418"/>
              <a:gd name="connsiteY5" fmla="*/ 2578900 h 2584292"/>
              <a:gd name="connsiteX0" fmla="*/ 0 w 4962418"/>
              <a:gd name="connsiteY0" fmla="*/ 2506982 h 2584292"/>
              <a:gd name="connsiteX1" fmla="*/ 1715785 w 4962418"/>
              <a:gd name="connsiteY1" fmla="*/ 1048052 h 2584292"/>
              <a:gd name="connsiteX2" fmla="*/ 3462392 w 4962418"/>
              <a:gd name="connsiteY2" fmla="*/ 88 h 2584292"/>
              <a:gd name="connsiteX3" fmla="*/ 4489807 w 4962418"/>
              <a:gd name="connsiteY3" fmla="*/ 1099422 h 2584292"/>
              <a:gd name="connsiteX4" fmla="*/ 4756935 w 4962418"/>
              <a:gd name="connsiteY4" fmla="*/ 2024096 h 2584292"/>
              <a:gd name="connsiteX5" fmla="*/ 4962418 w 4962418"/>
              <a:gd name="connsiteY5" fmla="*/ 2578900 h 258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2418" h="2584292">
                <a:moveTo>
                  <a:pt x="0" y="2506982"/>
                </a:moveTo>
                <a:lnTo>
                  <a:pt x="1715785" y="1048052"/>
                </a:lnTo>
                <a:cubicBezTo>
                  <a:pt x="2232918" y="616537"/>
                  <a:pt x="3000055" y="-8474"/>
                  <a:pt x="3462392" y="88"/>
                </a:cubicBezTo>
                <a:cubicBezTo>
                  <a:pt x="3924729" y="8650"/>
                  <a:pt x="4356243" y="710717"/>
                  <a:pt x="4489807" y="1099422"/>
                </a:cubicBezTo>
                <a:cubicBezTo>
                  <a:pt x="4623371" y="1488127"/>
                  <a:pt x="4671317" y="1700460"/>
                  <a:pt x="4756935" y="2024096"/>
                </a:cubicBezTo>
                <a:cubicBezTo>
                  <a:pt x="4842553" y="2337457"/>
                  <a:pt x="4958993" y="2627702"/>
                  <a:pt x="4962418" y="2578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9355FF-B9BF-A2AA-6270-F0D46342E80C}"/>
              </a:ext>
            </a:extLst>
          </p:cNvPr>
          <p:cNvSpPr txBox="1"/>
          <p:nvPr/>
        </p:nvSpPr>
        <p:spPr>
          <a:xfrm>
            <a:off x="3120341" y="3838228"/>
            <a:ext cx="11924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/>
              <a:t>Point 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F85990-2A92-BB08-03FD-216573884F5A}"/>
              </a:ext>
            </a:extLst>
          </p:cNvPr>
          <p:cNvSpPr txBox="1"/>
          <p:nvPr/>
        </p:nvSpPr>
        <p:spPr>
          <a:xfrm>
            <a:off x="9920432" y="4564479"/>
            <a:ext cx="11796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/>
              <a:t>Point 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6793CA-AF35-5983-E327-ED637A7D37C5}"/>
              </a:ext>
            </a:extLst>
          </p:cNvPr>
          <p:cNvSpPr txBox="1"/>
          <p:nvPr/>
        </p:nvSpPr>
        <p:spPr>
          <a:xfrm>
            <a:off x="2916986" y="8294175"/>
            <a:ext cx="570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Based on project flow diagram by Mike Hannan (see video)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C9F8E-9458-843D-D4D0-38FAF5AAAE08}"/>
              </a:ext>
            </a:extLst>
          </p:cNvPr>
          <p:cNvSpPr txBox="1"/>
          <p:nvPr/>
        </p:nvSpPr>
        <p:spPr>
          <a:xfrm>
            <a:off x="6709862" y="9329243"/>
            <a:ext cx="578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PMI research papers </a:t>
            </a:r>
            <a:endParaRPr lang="en-GB" sz="3600" b="1" dirty="0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054EAB08-814A-DDDA-E9D1-A4935C406548}"/>
              </a:ext>
            </a:extLst>
          </p:cNvPr>
          <p:cNvSpPr/>
          <p:nvPr/>
        </p:nvSpPr>
        <p:spPr>
          <a:xfrm rot="8009982">
            <a:off x="10199846" y="5405195"/>
            <a:ext cx="477672" cy="109182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4">
            <a:hlinkClick r:id="rId5" tooltip="https://blog.transparentchoice.com/why-ahp-works-for-prioritization"/>
            <a:extLst>
              <a:ext uri="{FF2B5EF4-FFF2-40B4-BE49-F238E27FC236}">
                <a16:creationId xmlns:a16="http://schemas.microsoft.com/office/drawing/2014/main" id="{64584581-E690-3B16-64D6-8DB992E88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3312" y="9278024"/>
            <a:ext cx="3043250" cy="791245"/>
          </a:xfrm>
          <a:prstGeom prst="rect">
            <a:avLst/>
          </a:prstGeom>
        </p:spPr>
      </p:pic>
      <p:pic>
        <p:nvPicPr>
          <p:cNvPr id="9" name="Picture 24">
            <a:hlinkClick r:id="rId8" tooltip="https://blog.transparentchoice.com/why-ahp-works-for-prioritization"/>
            <a:extLst>
              <a:ext uri="{FF2B5EF4-FFF2-40B4-BE49-F238E27FC236}">
                <a16:creationId xmlns:a16="http://schemas.microsoft.com/office/drawing/2014/main" id="{C4765C93-7598-4416-A227-0E877CA86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2054" y="9278024"/>
            <a:ext cx="3043250" cy="791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F1DB7-685F-B533-CD5B-FF1FFF4DE1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82" b="41825"/>
          <a:stretch/>
        </p:blipFill>
        <p:spPr>
          <a:xfrm>
            <a:off x="15203605" y="1"/>
            <a:ext cx="3077295" cy="20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9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1510</Words>
  <Application>Microsoft Office PowerPoint</Application>
  <PresentationFormat>Custom</PresentationFormat>
  <Paragraphs>229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Montserrat Classic</vt:lpstr>
      <vt:lpstr>Dekko</vt:lpstr>
      <vt:lpstr>Arial</vt:lpstr>
      <vt:lpstr>Montserrat Classic Bold</vt:lpstr>
      <vt:lpstr>Calibri</vt:lpstr>
      <vt:lpstr>Trocchi</vt:lpstr>
      <vt:lpstr>Office Theme</vt:lpstr>
      <vt:lpstr>PowerPoint Presentation</vt:lpstr>
      <vt:lpstr>We will focus on 3 questions…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flow depends on prioritization</vt:lpstr>
      <vt:lpstr>PowerPoint Presentation</vt:lpstr>
      <vt:lpstr>PowerPoint Presentation</vt:lpstr>
      <vt:lpstr>Analytic Hierarchy Process (AHP) is the best way to prioritize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Organizations that Prioritize Perform Better</dc:title>
  <dc:creator>Dan Dures</dc:creator>
  <cp:lastModifiedBy>Dan Dures</cp:lastModifiedBy>
  <cp:revision>1</cp:revision>
  <dcterms:created xsi:type="dcterms:W3CDTF">2006-08-16T00:00:00Z</dcterms:created>
  <dcterms:modified xsi:type="dcterms:W3CDTF">2023-07-25T15:37:48Z</dcterms:modified>
  <dc:identifier>DAFexT36AUQ</dc:identifier>
</cp:coreProperties>
</file>